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93" r:id="rId2"/>
    <p:sldId id="307" r:id="rId3"/>
  </p:sldIdLst>
  <p:sldSz cx="9601200" cy="12801600" type="A3"/>
  <p:notesSz cx="6858000" cy="9144000"/>
  <p:defaultTextStyle>
    <a:defPPr>
      <a:defRPr lang="ja-JP"/>
    </a:defPPr>
    <a:lvl1pPr marL="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u Hanamura" initials="TH" lastIdx="4" clrIdx="0">
    <p:extLst>
      <p:ext uri="{19B8F6BF-5375-455C-9EA6-DF929625EA0E}">
        <p15:presenceInfo xmlns:p15="http://schemas.microsoft.com/office/powerpoint/2012/main" userId="Toru Hanamura" providerId="None"/>
      </p:ext>
    </p:extLst>
  </p:cmAuthor>
  <p:cmAuthor id="2" name="Richer, Jennifer" initials="RJ" lastIdx="6" clrIdx="1">
    <p:extLst>
      <p:ext uri="{19B8F6BF-5375-455C-9EA6-DF929625EA0E}">
        <p15:presenceInfo xmlns:p15="http://schemas.microsoft.com/office/powerpoint/2012/main" userId="Richer, Jennifer" providerId="None"/>
      </p:ext>
    </p:extLst>
  </p:cmAuthor>
  <p:cmAuthor id="3" name="花村 徹" initials="花村" lastIdx="2" clrIdx="2">
    <p:extLst>
      <p:ext uri="{19B8F6BF-5375-455C-9EA6-DF929625EA0E}">
        <p15:presenceInfo xmlns:p15="http://schemas.microsoft.com/office/powerpoint/2012/main" userId="713ce747a82cdf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16"/>
    <p:restoredTop sz="92993" autoAdjust="0"/>
  </p:normalViewPr>
  <p:slideViewPr>
    <p:cSldViewPr snapToGrid="0" snapToObjects="1">
      <p:cViewPr varScale="1">
        <p:scale>
          <a:sx n="61" d="100"/>
          <a:sy n="61" d="100"/>
        </p:scale>
        <p:origin x="4016" y="224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2A602-B26C-764C-9708-93A17553678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5F9A1-8BE5-B546-9533-9E59946FD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7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F9A1-8BE5-B546-9533-9E59946FDEC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654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F9A1-8BE5-B546-9533-9E59946FDEC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432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23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32" Type="http://schemas.openxmlformats.org/officeDocument/2006/relationships/image" Target="../media/image60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図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337" y="2595600"/>
            <a:ext cx="1602000" cy="1602000"/>
          </a:xfrm>
          <a:prstGeom prst="rect">
            <a:avLst/>
          </a:prstGeom>
        </p:spPr>
      </p:pic>
      <p:sp>
        <p:nvSpPr>
          <p:cNvPr id="36" name="テキスト ボックス 35"/>
          <p:cNvSpPr txBox="1"/>
          <p:nvPr/>
        </p:nvSpPr>
        <p:spPr>
          <a:xfrm>
            <a:off x="269640" y="235587"/>
            <a:ext cx="265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Fig. S6</a:t>
            </a:r>
            <a:endParaRPr kumimoji="1"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269640" y="574141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a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807" y="2595600"/>
            <a:ext cx="1602000" cy="1602000"/>
          </a:xfrm>
          <a:prstGeom prst="rect">
            <a:avLst/>
          </a:prstGeom>
        </p:spPr>
      </p:pic>
      <p:pic>
        <p:nvPicPr>
          <p:cNvPr id="48" name="図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1317" y="2595600"/>
            <a:ext cx="1602000" cy="1602000"/>
          </a:xfrm>
          <a:prstGeom prst="rect">
            <a:avLst/>
          </a:prstGeom>
        </p:spPr>
      </p:pic>
      <p:pic>
        <p:nvPicPr>
          <p:cNvPr id="50" name="図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827" y="2595600"/>
            <a:ext cx="1602000" cy="1602000"/>
          </a:xfrm>
          <a:prstGeom prst="rect">
            <a:avLst/>
          </a:prstGeom>
        </p:spPr>
      </p:pic>
      <p:pic>
        <p:nvPicPr>
          <p:cNvPr id="55" name="図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8848" y="2595600"/>
            <a:ext cx="1602000" cy="1602000"/>
          </a:xfrm>
          <a:prstGeom prst="rect">
            <a:avLst/>
          </a:prstGeom>
        </p:spPr>
      </p:pic>
      <p:pic>
        <p:nvPicPr>
          <p:cNvPr id="57" name="図 5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651" y="900000"/>
            <a:ext cx="1602000" cy="1602000"/>
          </a:xfrm>
          <a:prstGeom prst="rect">
            <a:avLst/>
          </a:prstGeom>
        </p:spPr>
      </p:pic>
      <p:sp>
        <p:nvSpPr>
          <p:cNvPr id="63" name="テキスト ボックス 62"/>
          <p:cNvSpPr txBox="1"/>
          <p:nvPr/>
        </p:nvSpPr>
        <p:spPr>
          <a:xfrm>
            <a:off x="1093989" y="1241470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-1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.63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=0.035</a:t>
            </a:r>
          </a:p>
        </p:txBody>
      </p:sp>
      <p:pic>
        <p:nvPicPr>
          <p:cNvPr id="65" name="図 6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7450" y="900000"/>
            <a:ext cx="1602000" cy="1602000"/>
          </a:xfrm>
          <a:prstGeom prst="rect">
            <a:avLst/>
          </a:prstGeom>
        </p:spPr>
      </p:pic>
      <p:sp>
        <p:nvSpPr>
          <p:cNvPr id="66" name="テキスト ボックス 65"/>
          <p:cNvSpPr txBox="1"/>
          <p:nvPr/>
        </p:nvSpPr>
        <p:spPr>
          <a:xfrm>
            <a:off x="2830326" y="1241470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-1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.46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=0.068</a:t>
            </a:r>
          </a:p>
        </p:txBody>
      </p:sp>
      <p:pic>
        <p:nvPicPr>
          <p:cNvPr id="68" name="図 6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1249" y="900000"/>
            <a:ext cx="1602000" cy="1602000"/>
          </a:xfrm>
          <a:prstGeom prst="rect">
            <a:avLst/>
          </a:prstGeom>
        </p:spPr>
      </p:pic>
      <p:sp>
        <p:nvSpPr>
          <p:cNvPr id="69" name="テキスト ボックス 68"/>
          <p:cNvSpPr txBox="1"/>
          <p:nvPr/>
        </p:nvSpPr>
        <p:spPr>
          <a:xfrm>
            <a:off x="4541578" y="1241470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0.98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=0.454</a:t>
            </a:r>
          </a:p>
        </p:txBody>
      </p:sp>
      <p:pic>
        <p:nvPicPr>
          <p:cNvPr id="70" name="図 6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048" y="900000"/>
            <a:ext cx="1602000" cy="1602000"/>
          </a:xfrm>
          <a:prstGeom prst="rect">
            <a:avLst/>
          </a:prstGeom>
        </p:spPr>
      </p:pic>
      <p:sp>
        <p:nvSpPr>
          <p:cNvPr id="71" name="テキスト ボックス 70"/>
          <p:cNvSpPr txBox="1"/>
          <p:nvPr/>
        </p:nvSpPr>
        <p:spPr>
          <a:xfrm>
            <a:off x="6245715" y="1241470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0.98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=0.484</a:t>
            </a:r>
          </a:p>
        </p:txBody>
      </p:sp>
      <p:pic>
        <p:nvPicPr>
          <p:cNvPr id="72" name="図 7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8848" y="900000"/>
            <a:ext cx="1602000" cy="1602000"/>
          </a:xfrm>
          <a:prstGeom prst="rect">
            <a:avLst/>
          </a:prstGeom>
        </p:spPr>
      </p:pic>
      <p:sp>
        <p:nvSpPr>
          <p:cNvPr id="73" name="テキスト ボックス 72"/>
          <p:cNvSpPr txBox="1"/>
          <p:nvPr/>
        </p:nvSpPr>
        <p:spPr>
          <a:xfrm>
            <a:off x="7940787" y="1241470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-1.47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=0.044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2A5A28A-4CFB-CA45-A2F5-1A1FBF6A4EC4}"/>
              </a:ext>
            </a:extLst>
          </p:cNvPr>
          <p:cNvSpPr txBox="1"/>
          <p:nvPr/>
        </p:nvSpPr>
        <p:spPr>
          <a:xfrm rot="16200000">
            <a:off x="297930" y="3260642"/>
            <a:ext cx="97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782DD2CB-7CF5-A349-B4DF-EA1B89821753}"/>
              </a:ext>
            </a:extLst>
          </p:cNvPr>
          <p:cNvSpPr txBox="1"/>
          <p:nvPr/>
        </p:nvSpPr>
        <p:spPr>
          <a:xfrm rot="16200000">
            <a:off x="229154" y="1588900"/>
            <a:ext cx="1113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8E37DDC7-06B3-1342-B547-B88E12F80B0A}"/>
              </a:ext>
            </a:extLst>
          </p:cNvPr>
          <p:cNvSpPr txBox="1"/>
          <p:nvPr/>
        </p:nvSpPr>
        <p:spPr>
          <a:xfrm>
            <a:off x="1095964" y="656507"/>
            <a:ext cx="1342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Whole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3A083FD9-D2AD-FC45-9DD1-0C46520BE39B}"/>
              </a:ext>
            </a:extLst>
          </p:cNvPr>
          <p:cNvSpPr txBox="1"/>
          <p:nvPr/>
        </p:nvSpPr>
        <p:spPr>
          <a:xfrm>
            <a:off x="2979153" y="656507"/>
            <a:ext cx="105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A4EB6C8C-C74A-CE42-A403-A0200A694D58}"/>
              </a:ext>
            </a:extLst>
          </p:cNvPr>
          <p:cNvSpPr txBox="1"/>
          <p:nvPr/>
        </p:nvSpPr>
        <p:spPr>
          <a:xfrm>
            <a:off x="4402681" y="656507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 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64C55C9E-8846-4143-912D-093184691304}"/>
              </a:ext>
            </a:extLst>
          </p:cNvPr>
          <p:cNvSpPr txBox="1"/>
          <p:nvPr/>
        </p:nvSpPr>
        <p:spPr>
          <a:xfrm>
            <a:off x="6116694" y="656507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51D85F32-44E7-A341-9DB8-82BBD7D96377}"/>
              </a:ext>
            </a:extLst>
          </p:cNvPr>
          <p:cNvSpPr txBox="1"/>
          <p:nvPr/>
        </p:nvSpPr>
        <p:spPr>
          <a:xfrm>
            <a:off x="7820061" y="656507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TNBC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61111440-C904-9044-95F9-E3ECB5E7FD6E}"/>
              </a:ext>
            </a:extLst>
          </p:cNvPr>
          <p:cNvSpPr txBox="1"/>
          <p:nvPr/>
        </p:nvSpPr>
        <p:spPr>
          <a:xfrm>
            <a:off x="1093989" y="2934642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-1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.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75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=0.013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2A912863-4B19-964E-9A38-F1D0CE285162}"/>
              </a:ext>
            </a:extLst>
          </p:cNvPr>
          <p:cNvSpPr txBox="1"/>
          <p:nvPr/>
        </p:nvSpPr>
        <p:spPr>
          <a:xfrm>
            <a:off x="2830465" y="2930832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-1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.67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=0.037</a:t>
            </a: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46F51D47-9888-8E44-BA78-9F7888DB96E1}"/>
              </a:ext>
            </a:extLst>
          </p:cNvPr>
          <p:cNvSpPr txBox="1"/>
          <p:nvPr/>
        </p:nvSpPr>
        <p:spPr>
          <a:xfrm>
            <a:off x="4557646" y="2930612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-1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.08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=0.328</a:t>
            </a: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4D6D7B27-4A4B-A943-9CDC-354AAFFFC0E4}"/>
              </a:ext>
            </a:extLst>
          </p:cNvPr>
          <p:cNvSpPr txBox="1"/>
          <p:nvPr/>
        </p:nvSpPr>
        <p:spPr>
          <a:xfrm>
            <a:off x="6259730" y="2930612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0.96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=0.499</a:t>
            </a: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D1BC756D-7DF4-CA43-B442-EFDAA81D3C9F}"/>
              </a:ext>
            </a:extLst>
          </p:cNvPr>
          <p:cNvSpPr txBox="1"/>
          <p:nvPr/>
        </p:nvSpPr>
        <p:spPr>
          <a:xfrm>
            <a:off x="7985243" y="2929928"/>
            <a:ext cx="85945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mr-IN" altLang="ja-JP" sz="1000" dirty="0">
                <a:latin typeface="Arial" charset="0"/>
                <a:ea typeface="Arial" charset="0"/>
                <a:cs typeface="Arial" charset="0"/>
              </a:rPr>
              <a:t>-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1.81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=0.004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1D568906-2D43-9344-ABA9-7C8501F6BB2C}"/>
              </a:ext>
            </a:extLst>
          </p:cNvPr>
          <p:cNvSpPr txBox="1"/>
          <p:nvPr/>
        </p:nvSpPr>
        <p:spPr>
          <a:xfrm>
            <a:off x="269640" y="4459602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b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1" name="テキスト ボックス 130">
            <a:extLst>
              <a:ext uri="{FF2B5EF4-FFF2-40B4-BE49-F238E27FC236}">
                <a16:creationId xmlns:a16="http://schemas.microsoft.com/office/drawing/2014/main" id="{ADFAA8F2-48D7-5148-850A-D7BD0170BA29}"/>
              </a:ext>
            </a:extLst>
          </p:cNvPr>
          <p:cNvSpPr txBox="1"/>
          <p:nvPr/>
        </p:nvSpPr>
        <p:spPr>
          <a:xfrm rot="16200000">
            <a:off x="297930" y="7146103"/>
            <a:ext cx="97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A4D14A6F-F4F1-E74C-A0A4-C2CA26A390EA}"/>
              </a:ext>
            </a:extLst>
          </p:cNvPr>
          <p:cNvSpPr txBox="1"/>
          <p:nvPr/>
        </p:nvSpPr>
        <p:spPr>
          <a:xfrm rot="16200000">
            <a:off x="229154" y="5474361"/>
            <a:ext cx="1113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AC837076-35E4-8043-9F31-40E4A37B5736}"/>
              </a:ext>
            </a:extLst>
          </p:cNvPr>
          <p:cNvSpPr txBox="1"/>
          <p:nvPr/>
        </p:nvSpPr>
        <p:spPr>
          <a:xfrm>
            <a:off x="1095964" y="4541968"/>
            <a:ext cx="1342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Whole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id="{F8143A1C-2F16-6340-9BEA-6EBD49EC66ED}"/>
              </a:ext>
            </a:extLst>
          </p:cNvPr>
          <p:cNvSpPr txBox="1"/>
          <p:nvPr/>
        </p:nvSpPr>
        <p:spPr>
          <a:xfrm>
            <a:off x="2979153" y="4541968"/>
            <a:ext cx="105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84881DFE-A3A7-7742-BDC6-15D6D339AD3B}"/>
              </a:ext>
            </a:extLst>
          </p:cNvPr>
          <p:cNvSpPr txBox="1"/>
          <p:nvPr/>
        </p:nvSpPr>
        <p:spPr>
          <a:xfrm>
            <a:off x="4402681" y="454196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 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7B9A235C-78AE-5848-B224-E8EB0E3377CF}"/>
              </a:ext>
            </a:extLst>
          </p:cNvPr>
          <p:cNvSpPr txBox="1"/>
          <p:nvPr/>
        </p:nvSpPr>
        <p:spPr>
          <a:xfrm>
            <a:off x="6116694" y="454196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7" name="テキスト ボックス 136">
            <a:extLst>
              <a:ext uri="{FF2B5EF4-FFF2-40B4-BE49-F238E27FC236}">
                <a16:creationId xmlns:a16="http://schemas.microsoft.com/office/drawing/2014/main" id="{F22F7540-01C8-A846-B554-22830C2E75B1}"/>
              </a:ext>
            </a:extLst>
          </p:cNvPr>
          <p:cNvSpPr txBox="1"/>
          <p:nvPr/>
        </p:nvSpPr>
        <p:spPr>
          <a:xfrm>
            <a:off x="7820061" y="454196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TNBC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69C5DD70-E501-6A4B-A6A7-EBF297F0F454}"/>
              </a:ext>
            </a:extLst>
          </p:cNvPr>
          <p:cNvSpPr txBox="1"/>
          <p:nvPr/>
        </p:nvSpPr>
        <p:spPr>
          <a:xfrm>
            <a:off x="269640" y="8290557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c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71ABA10C-50CC-1344-AEC3-CCC1164391ED}"/>
              </a:ext>
            </a:extLst>
          </p:cNvPr>
          <p:cNvSpPr txBox="1"/>
          <p:nvPr/>
        </p:nvSpPr>
        <p:spPr>
          <a:xfrm rot="16200000">
            <a:off x="297930" y="11097373"/>
            <a:ext cx="97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1D26869E-BDEB-E245-827D-35C0532E531B}"/>
              </a:ext>
            </a:extLst>
          </p:cNvPr>
          <p:cNvSpPr txBox="1"/>
          <p:nvPr/>
        </p:nvSpPr>
        <p:spPr>
          <a:xfrm rot="16200000">
            <a:off x="229154" y="9425631"/>
            <a:ext cx="1113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FB343B6A-6AA8-794D-94C8-108006DE0977}"/>
              </a:ext>
            </a:extLst>
          </p:cNvPr>
          <p:cNvSpPr txBox="1"/>
          <p:nvPr/>
        </p:nvSpPr>
        <p:spPr>
          <a:xfrm>
            <a:off x="1095964" y="8493238"/>
            <a:ext cx="1342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Whole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B531DC62-CDB8-9C44-8949-C0556C12637B}"/>
              </a:ext>
            </a:extLst>
          </p:cNvPr>
          <p:cNvSpPr txBox="1"/>
          <p:nvPr/>
        </p:nvSpPr>
        <p:spPr>
          <a:xfrm>
            <a:off x="2979153" y="8493238"/>
            <a:ext cx="105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783AECDA-6393-1840-9C40-0764F9405CBD}"/>
              </a:ext>
            </a:extLst>
          </p:cNvPr>
          <p:cNvSpPr txBox="1"/>
          <p:nvPr/>
        </p:nvSpPr>
        <p:spPr>
          <a:xfrm>
            <a:off x="4402681" y="849323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 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E14AB283-B4ED-AB4D-A4B6-94169C569AEE}"/>
              </a:ext>
            </a:extLst>
          </p:cNvPr>
          <p:cNvSpPr txBox="1"/>
          <p:nvPr/>
        </p:nvSpPr>
        <p:spPr>
          <a:xfrm>
            <a:off x="6116694" y="849323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C692BC98-42D4-694E-B546-A0761C22E87D}"/>
              </a:ext>
            </a:extLst>
          </p:cNvPr>
          <p:cNvSpPr txBox="1"/>
          <p:nvPr/>
        </p:nvSpPr>
        <p:spPr>
          <a:xfrm>
            <a:off x="7820061" y="849323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TNBC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2" name="図 171">
            <a:extLst>
              <a:ext uri="{FF2B5EF4-FFF2-40B4-BE49-F238E27FC236}">
                <a16:creationId xmlns:a16="http://schemas.microsoft.com/office/drawing/2014/main" id="{D9789309-8CB9-874F-8A75-45FBDF9DE3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48" y="6521658"/>
            <a:ext cx="1602000" cy="1602000"/>
          </a:xfrm>
          <a:prstGeom prst="rect">
            <a:avLst/>
          </a:prstGeom>
        </p:spPr>
      </p:pic>
      <p:pic>
        <p:nvPicPr>
          <p:cNvPr id="173" name="図 172">
            <a:extLst>
              <a:ext uri="{FF2B5EF4-FFF2-40B4-BE49-F238E27FC236}">
                <a16:creationId xmlns:a16="http://schemas.microsoft.com/office/drawing/2014/main" id="{3A1D5A35-0AE4-7D4F-B9D0-B16A03D5706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337" y="6521658"/>
            <a:ext cx="1602000" cy="1602000"/>
          </a:xfrm>
          <a:prstGeom prst="rect">
            <a:avLst/>
          </a:prstGeom>
        </p:spPr>
      </p:pic>
      <p:pic>
        <p:nvPicPr>
          <p:cNvPr id="174" name="図 173">
            <a:extLst>
              <a:ext uri="{FF2B5EF4-FFF2-40B4-BE49-F238E27FC236}">
                <a16:creationId xmlns:a16="http://schemas.microsoft.com/office/drawing/2014/main" id="{D4CE127C-A3A6-E04E-86A6-CD709B57057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827" y="6521658"/>
            <a:ext cx="1602000" cy="1602000"/>
          </a:xfrm>
          <a:prstGeom prst="rect">
            <a:avLst/>
          </a:prstGeom>
        </p:spPr>
      </p:pic>
      <p:pic>
        <p:nvPicPr>
          <p:cNvPr id="175" name="図 174">
            <a:extLst>
              <a:ext uri="{FF2B5EF4-FFF2-40B4-BE49-F238E27FC236}">
                <a16:creationId xmlns:a16="http://schemas.microsoft.com/office/drawing/2014/main" id="{EFAC6F60-99C1-2340-B474-25D1A84D11E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17" y="6521658"/>
            <a:ext cx="1602000" cy="1602000"/>
          </a:xfrm>
          <a:prstGeom prst="rect">
            <a:avLst/>
          </a:prstGeom>
        </p:spPr>
      </p:pic>
      <p:pic>
        <p:nvPicPr>
          <p:cNvPr id="176" name="図 175">
            <a:extLst>
              <a:ext uri="{FF2B5EF4-FFF2-40B4-BE49-F238E27FC236}">
                <a16:creationId xmlns:a16="http://schemas.microsoft.com/office/drawing/2014/main" id="{669FB274-DF64-EC4E-A220-725E5B4AACD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07" y="6521658"/>
            <a:ext cx="1602000" cy="1602000"/>
          </a:xfrm>
          <a:prstGeom prst="rect">
            <a:avLst/>
          </a:prstGeom>
        </p:spPr>
      </p:pic>
      <p:pic>
        <p:nvPicPr>
          <p:cNvPr id="177" name="図 176">
            <a:extLst>
              <a:ext uri="{FF2B5EF4-FFF2-40B4-BE49-F238E27FC236}">
                <a16:creationId xmlns:a16="http://schemas.microsoft.com/office/drawing/2014/main" id="{E65C327E-95B3-F749-B42D-959A240CABB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48" y="4826058"/>
            <a:ext cx="1602000" cy="1602000"/>
          </a:xfrm>
          <a:prstGeom prst="rect">
            <a:avLst/>
          </a:prstGeom>
        </p:spPr>
      </p:pic>
      <p:pic>
        <p:nvPicPr>
          <p:cNvPr id="178" name="図 177">
            <a:extLst>
              <a:ext uri="{FF2B5EF4-FFF2-40B4-BE49-F238E27FC236}">
                <a16:creationId xmlns:a16="http://schemas.microsoft.com/office/drawing/2014/main" id="{5FFD72E7-D951-B94B-8311-C2DB690B3DF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337" y="4826058"/>
            <a:ext cx="1602000" cy="1602000"/>
          </a:xfrm>
          <a:prstGeom prst="rect">
            <a:avLst/>
          </a:prstGeom>
        </p:spPr>
      </p:pic>
      <p:pic>
        <p:nvPicPr>
          <p:cNvPr id="179" name="図 178">
            <a:extLst>
              <a:ext uri="{FF2B5EF4-FFF2-40B4-BE49-F238E27FC236}">
                <a16:creationId xmlns:a16="http://schemas.microsoft.com/office/drawing/2014/main" id="{BDC7CFEA-1ACC-F34B-BCA4-EF7330C32C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827" y="4826058"/>
            <a:ext cx="1602000" cy="1602000"/>
          </a:xfrm>
          <a:prstGeom prst="rect">
            <a:avLst/>
          </a:prstGeom>
        </p:spPr>
      </p:pic>
      <p:pic>
        <p:nvPicPr>
          <p:cNvPr id="180" name="図 179">
            <a:extLst>
              <a:ext uri="{FF2B5EF4-FFF2-40B4-BE49-F238E27FC236}">
                <a16:creationId xmlns:a16="http://schemas.microsoft.com/office/drawing/2014/main" id="{63231774-9379-8F40-9C46-0D7E97AC3F4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17" y="4826058"/>
            <a:ext cx="1602000" cy="1602000"/>
          </a:xfrm>
          <a:prstGeom prst="rect">
            <a:avLst/>
          </a:prstGeom>
        </p:spPr>
      </p:pic>
      <p:pic>
        <p:nvPicPr>
          <p:cNvPr id="181" name="図 180">
            <a:extLst>
              <a:ext uri="{FF2B5EF4-FFF2-40B4-BE49-F238E27FC236}">
                <a16:creationId xmlns:a16="http://schemas.microsoft.com/office/drawing/2014/main" id="{24061E4B-02A2-4A49-ABFD-A940512AD5A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07" y="4826058"/>
            <a:ext cx="1602000" cy="1602000"/>
          </a:xfrm>
          <a:prstGeom prst="rect">
            <a:avLst/>
          </a:prstGeom>
        </p:spPr>
      </p:pic>
      <p:sp>
        <p:nvSpPr>
          <p:cNvPr id="182" name="テキスト ボックス 181">
            <a:extLst>
              <a:ext uri="{FF2B5EF4-FFF2-40B4-BE49-F238E27FC236}">
                <a16:creationId xmlns:a16="http://schemas.microsoft.com/office/drawing/2014/main" id="{0F6BE857-9709-9141-8E7C-4E9FE5D80E27}"/>
              </a:ext>
            </a:extLst>
          </p:cNvPr>
          <p:cNvSpPr txBox="1"/>
          <p:nvPr/>
        </p:nvSpPr>
        <p:spPr>
          <a:xfrm>
            <a:off x="1120758" y="513048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-1.00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=0.438</a:t>
            </a:r>
          </a:p>
        </p:txBody>
      </p:sp>
      <p:sp>
        <p:nvSpPr>
          <p:cNvPr id="188" name="テキスト ボックス 187">
            <a:extLst>
              <a:ext uri="{FF2B5EF4-FFF2-40B4-BE49-F238E27FC236}">
                <a16:creationId xmlns:a16="http://schemas.microsoft.com/office/drawing/2014/main" id="{F3ADFEDE-54F3-7A44-8040-B9D3C6D168D6}"/>
              </a:ext>
            </a:extLst>
          </p:cNvPr>
          <p:cNvSpPr txBox="1"/>
          <p:nvPr/>
        </p:nvSpPr>
        <p:spPr>
          <a:xfrm>
            <a:off x="2828193" y="513048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NES=0.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97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=0.498</a:t>
            </a:r>
          </a:p>
        </p:txBody>
      </p:sp>
      <p:sp>
        <p:nvSpPr>
          <p:cNvPr id="189" name="テキスト ボックス 188">
            <a:extLst>
              <a:ext uri="{FF2B5EF4-FFF2-40B4-BE49-F238E27FC236}">
                <a16:creationId xmlns:a16="http://schemas.microsoft.com/office/drawing/2014/main" id="{C5BF808D-5786-1D4C-BE15-080555B6C8E3}"/>
              </a:ext>
            </a:extLst>
          </p:cNvPr>
          <p:cNvSpPr txBox="1"/>
          <p:nvPr/>
        </p:nvSpPr>
        <p:spPr>
          <a:xfrm>
            <a:off x="4550680" y="513048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1.30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=0.153</a:t>
            </a:r>
          </a:p>
        </p:txBody>
      </p:sp>
      <p:sp>
        <p:nvSpPr>
          <p:cNvPr id="190" name="テキスト ボックス 189">
            <a:extLst>
              <a:ext uri="{FF2B5EF4-FFF2-40B4-BE49-F238E27FC236}">
                <a16:creationId xmlns:a16="http://schemas.microsoft.com/office/drawing/2014/main" id="{2C6D9229-3E08-5740-828A-340A05B5EB98}"/>
              </a:ext>
            </a:extLst>
          </p:cNvPr>
          <p:cNvSpPr txBox="1"/>
          <p:nvPr/>
        </p:nvSpPr>
        <p:spPr>
          <a:xfrm>
            <a:off x="6244982" y="513048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-0.79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=0.736</a:t>
            </a:r>
          </a:p>
        </p:txBody>
      </p:sp>
      <p:sp>
        <p:nvSpPr>
          <p:cNvPr id="191" name="テキスト ボックス 190">
            <a:extLst>
              <a:ext uri="{FF2B5EF4-FFF2-40B4-BE49-F238E27FC236}">
                <a16:creationId xmlns:a16="http://schemas.microsoft.com/office/drawing/2014/main" id="{7F67E56A-76B6-A94F-838A-6DD60D7BD3EB}"/>
              </a:ext>
            </a:extLst>
          </p:cNvPr>
          <p:cNvSpPr txBox="1"/>
          <p:nvPr/>
        </p:nvSpPr>
        <p:spPr>
          <a:xfrm>
            <a:off x="7970495" y="5130489"/>
            <a:ext cx="1288016" cy="52321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100" dirty="0">
                <a:latin typeface="Arial" charset="0"/>
                <a:ea typeface="Arial" charset="0"/>
                <a:cs typeface="Arial" charset="0"/>
                <a:sym typeface="Calibri"/>
              </a:rPr>
              <a:t>-1.08</a:t>
            </a:r>
          </a:p>
          <a:p>
            <a:pPr defTabSz="1828800" hangingPunct="0"/>
            <a:r>
              <a:rPr kumimoji="0" lang="en-US" altLang="ja-JP" sz="11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=0.350</a:t>
            </a:r>
          </a:p>
        </p:txBody>
      </p:sp>
      <p:sp>
        <p:nvSpPr>
          <p:cNvPr id="192" name="テキスト ボックス 191">
            <a:extLst>
              <a:ext uri="{FF2B5EF4-FFF2-40B4-BE49-F238E27FC236}">
                <a16:creationId xmlns:a16="http://schemas.microsoft.com/office/drawing/2014/main" id="{5113C306-E4B3-7F46-AFC1-1A8B289490EA}"/>
              </a:ext>
            </a:extLst>
          </p:cNvPr>
          <p:cNvSpPr txBox="1"/>
          <p:nvPr/>
        </p:nvSpPr>
        <p:spPr>
          <a:xfrm>
            <a:off x="1107623" y="6809655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NES=-1.47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=0.064</a:t>
            </a:r>
          </a:p>
        </p:txBody>
      </p:sp>
      <p:sp>
        <p:nvSpPr>
          <p:cNvPr id="193" name="テキスト ボックス 192">
            <a:extLst>
              <a:ext uri="{FF2B5EF4-FFF2-40B4-BE49-F238E27FC236}">
                <a16:creationId xmlns:a16="http://schemas.microsoft.com/office/drawing/2014/main" id="{4135A580-C543-2C40-AF76-53C55575E60D}"/>
              </a:ext>
            </a:extLst>
          </p:cNvPr>
          <p:cNvSpPr txBox="1"/>
          <p:nvPr/>
        </p:nvSpPr>
        <p:spPr>
          <a:xfrm>
            <a:off x="2814442" y="6809655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NES=-1.68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=0.029</a:t>
            </a:r>
          </a:p>
        </p:txBody>
      </p:sp>
      <p:sp>
        <p:nvSpPr>
          <p:cNvPr id="194" name="テキスト ボックス 193">
            <a:extLst>
              <a:ext uri="{FF2B5EF4-FFF2-40B4-BE49-F238E27FC236}">
                <a16:creationId xmlns:a16="http://schemas.microsoft.com/office/drawing/2014/main" id="{15528BE6-7737-8A41-977C-BF823D0BB764}"/>
              </a:ext>
            </a:extLst>
          </p:cNvPr>
          <p:cNvSpPr txBox="1"/>
          <p:nvPr/>
        </p:nvSpPr>
        <p:spPr>
          <a:xfrm>
            <a:off x="4542898" y="6809655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NES=-1.66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=0.033</a:t>
            </a:r>
          </a:p>
        </p:txBody>
      </p:sp>
      <p:sp>
        <p:nvSpPr>
          <p:cNvPr id="195" name="テキスト ボックス 194">
            <a:extLst>
              <a:ext uri="{FF2B5EF4-FFF2-40B4-BE49-F238E27FC236}">
                <a16:creationId xmlns:a16="http://schemas.microsoft.com/office/drawing/2014/main" id="{1B928EB9-1F69-C34F-87D8-86338B04C5B4}"/>
              </a:ext>
            </a:extLst>
          </p:cNvPr>
          <p:cNvSpPr txBox="1"/>
          <p:nvPr/>
        </p:nvSpPr>
        <p:spPr>
          <a:xfrm>
            <a:off x="6242040" y="6809655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NES=0.97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=0.476</a:t>
            </a:r>
          </a:p>
        </p:txBody>
      </p:sp>
      <p:sp>
        <p:nvSpPr>
          <p:cNvPr id="196" name="テキスト ボックス 195">
            <a:extLst>
              <a:ext uri="{FF2B5EF4-FFF2-40B4-BE49-F238E27FC236}">
                <a16:creationId xmlns:a16="http://schemas.microsoft.com/office/drawing/2014/main" id="{5076ACDA-27A3-6E46-A0AB-DF3BB54DE4F8}"/>
              </a:ext>
            </a:extLst>
          </p:cNvPr>
          <p:cNvSpPr txBox="1"/>
          <p:nvPr/>
        </p:nvSpPr>
        <p:spPr>
          <a:xfrm>
            <a:off x="7970495" y="6809655"/>
            <a:ext cx="1288016" cy="52321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NES=-1.23</a:t>
            </a:r>
          </a:p>
          <a:p>
            <a:pPr defTabSz="1828800" hangingPunct="0"/>
            <a:r>
              <a:rPr kumimoji="0" lang="en-US" altLang="ja-JP" sz="11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=0.208</a:t>
            </a:r>
          </a:p>
        </p:txBody>
      </p:sp>
      <p:pic>
        <p:nvPicPr>
          <p:cNvPr id="197" name="図 196">
            <a:extLst>
              <a:ext uri="{FF2B5EF4-FFF2-40B4-BE49-F238E27FC236}">
                <a16:creationId xmlns:a16="http://schemas.microsoft.com/office/drawing/2014/main" id="{EAD4DF92-5BAD-6F45-8BCB-3C233AFAF32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51" y="10472357"/>
            <a:ext cx="1602000" cy="1602000"/>
          </a:xfrm>
          <a:prstGeom prst="rect">
            <a:avLst/>
          </a:prstGeom>
        </p:spPr>
      </p:pic>
      <p:pic>
        <p:nvPicPr>
          <p:cNvPr id="198" name="図 197">
            <a:extLst>
              <a:ext uri="{FF2B5EF4-FFF2-40B4-BE49-F238E27FC236}">
                <a16:creationId xmlns:a16="http://schemas.microsoft.com/office/drawing/2014/main" id="{F8D30CB3-7FC8-9C4B-AAD3-8AA1A2E8C15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31" y="8778248"/>
            <a:ext cx="1602000" cy="1602000"/>
          </a:xfrm>
          <a:prstGeom prst="rect">
            <a:avLst/>
          </a:prstGeom>
        </p:spPr>
      </p:pic>
      <p:pic>
        <p:nvPicPr>
          <p:cNvPr id="199" name="図 198">
            <a:extLst>
              <a:ext uri="{FF2B5EF4-FFF2-40B4-BE49-F238E27FC236}">
                <a16:creationId xmlns:a16="http://schemas.microsoft.com/office/drawing/2014/main" id="{0DF172F7-53C3-CC44-85B3-0C3101EA87D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48" y="10472357"/>
            <a:ext cx="1602000" cy="1602000"/>
          </a:xfrm>
          <a:prstGeom prst="rect">
            <a:avLst/>
          </a:prstGeom>
        </p:spPr>
      </p:pic>
      <p:pic>
        <p:nvPicPr>
          <p:cNvPr id="200" name="図 199">
            <a:extLst>
              <a:ext uri="{FF2B5EF4-FFF2-40B4-BE49-F238E27FC236}">
                <a16:creationId xmlns:a16="http://schemas.microsoft.com/office/drawing/2014/main" id="{70D82E7B-BF84-9D4E-8331-A44A300F96B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048" y="10472357"/>
            <a:ext cx="1602000" cy="1602000"/>
          </a:xfrm>
          <a:prstGeom prst="rect">
            <a:avLst/>
          </a:prstGeom>
        </p:spPr>
      </p:pic>
      <p:pic>
        <p:nvPicPr>
          <p:cNvPr id="201" name="図 200">
            <a:extLst>
              <a:ext uri="{FF2B5EF4-FFF2-40B4-BE49-F238E27FC236}">
                <a16:creationId xmlns:a16="http://schemas.microsoft.com/office/drawing/2014/main" id="{81AF522B-6301-814D-AD63-4650E38ABE9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49" y="10472357"/>
            <a:ext cx="1602000" cy="1602000"/>
          </a:xfrm>
          <a:prstGeom prst="rect">
            <a:avLst/>
          </a:prstGeom>
        </p:spPr>
      </p:pic>
      <p:pic>
        <p:nvPicPr>
          <p:cNvPr id="202" name="図 201">
            <a:extLst>
              <a:ext uri="{FF2B5EF4-FFF2-40B4-BE49-F238E27FC236}">
                <a16:creationId xmlns:a16="http://schemas.microsoft.com/office/drawing/2014/main" id="{A49D011B-8473-EB4D-88A4-5A1F5792E5E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50" y="10472357"/>
            <a:ext cx="1602000" cy="1602000"/>
          </a:xfrm>
          <a:prstGeom prst="rect">
            <a:avLst/>
          </a:prstGeom>
        </p:spPr>
      </p:pic>
      <p:pic>
        <p:nvPicPr>
          <p:cNvPr id="203" name="図 202">
            <a:extLst>
              <a:ext uri="{FF2B5EF4-FFF2-40B4-BE49-F238E27FC236}">
                <a16:creationId xmlns:a16="http://schemas.microsoft.com/office/drawing/2014/main" id="{815A4238-DDE8-D64C-8323-051D2B5AEB7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48" y="8778248"/>
            <a:ext cx="1602000" cy="1602000"/>
          </a:xfrm>
          <a:prstGeom prst="rect">
            <a:avLst/>
          </a:prstGeom>
        </p:spPr>
      </p:pic>
      <p:pic>
        <p:nvPicPr>
          <p:cNvPr id="204" name="図 203">
            <a:extLst>
              <a:ext uri="{FF2B5EF4-FFF2-40B4-BE49-F238E27FC236}">
                <a16:creationId xmlns:a16="http://schemas.microsoft.com/office/drawing/2014/main" id="{66623C3F-50C7-744E-9B5F-6927C51AC5A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793" y="8778248"/>
            <a:ext cx="1602000" cy="1602000"/>
          </a:xfrm>
          <a:prstGeom prst="rect">
            <a:avLst/>
          </a:prstGeom>
        </p:spPr>
      </p:pic>
      <p:pic>
        <p:nvPicPr>
          <p:cNvPr id="205" name="図 204">
            <a:extLst>
              <a:ext uri="{FF2B5EF4-FFF2-40B4-BE49-F238E27FC236}">
                <a16:creationId xmlns:a16="http://schemas.microsoft.com/office/drawing/2014/main" id="{EAEBD4A0-A9F1-0744-90B9-652A5169D29C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739" y="8778248"/>
            <a:ext cx="1602000" cy="1602000"/>
          </a:xfrm>
          <a:prstGeom prst="rect">
            <a:avLst/>
          </a:prstGeom>
        </p:spPr>
      </p:pic>
      <p:pic>
        <p:nvPicPr>
          <p:cNvPr id="206" name="図 205">
            <a:extLst>
              <a:ext uri="{FF2B5EF4-FFF2-40B4-BE49-F238E27FC236}">
                <a16:creationId xmlns:a16="http://schemas.microsoft.com/office/drawing/2014/main" id="{71D2E878-E1F5-5445-8933-80696431067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85" y="8778248"/>
            <a:ext cx="1602000" cy="1602000"/>
          </a:xfrm>
          <a:prstGeom prst="rect">
            <a:avLst/>
          </a:prstGeom>
        </p:spPr>
      </p:pic>
      <p:sp>
        <p:nvSpPr>
          <p:cNvPr id="207" name="テキスト ボックス 206">
            <a:extLst>
              <a:ext uri="{FF2B5EF4-FFF2-40B4-BE49-F238E27FC236}">
                <a16:creationId xmlns:a16="http://schemas.microsoft.com/office/drawing/2014/main" id="{E1A17E5C-0757-534D-80F1-964C3BB70E9A}"/>
              </a:ext>
            </a:extLst>
          </p:cNvPr>
          <p:cNvSpPr txBox="1"/>
          <p:nvPr/>
        </p:nvSpPr>
        <p:spPr>
          <a:xfrm>
            <a:off x="1115249" y="909126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-1.66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=0.022</a:t>
            </a:r>
          </a:p>
        </p:txBody>
      </p:sp>
      <p:sp>
        <p:nvSpPr>
          <p:cNvPr id="208" name="テキスト ボックス 207">
            <a:extLst>
              <a:ext uri="{FF2B5EF4-FFF2-40B4-BE49-F238E27FC236}">
                <a16:creationId xmlns:a16="http://schemas.microsoft.com/office/drawing/2014/main" id="{1073C58A-B865-B14B-9FC5-CD2C3E015B9F}"/>
              </a:ext>
            </a:extLst>
          </p:cNvPr>
          <p:cNvSpPr txBox="1"/>
          <p:nvPr/>
        </p:nvSpPr>
        <p:spPr>
          <a:xfrm>
            <a:off x="2845946" y="909126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NES=-1.61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=0.045</a:t>
            </a: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DB91DA01-EC62-1947-80DD-B4BAA335CB91}"/>
              </a:ext>
            </a:extLst>
          </p:cNvPr>
          <p:cNvSpPr txBox="1"/>
          <p:nvPr/>
        </p:nvSpPr>
        <p:spPr>
          <a:xfrm>
            <a:off x="4541578" y="909126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-1.40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=0.089</a:t>
            </a:r>
          </a:p>
        </p:txBody>
      </p:sp>
      <p:sp>
        <p:nvSpPr>
          <p:cNvPr id="210" name="テキスト ボックス 209">
            <a:extLst>
              <a:ext uri="{FF2B5EF4-FFF2-40B4-BE49-F238E27FC236}">
                <a16:creationId xmlns:a16="http://schemas.microsoft.com/office/drawing/2014/main" id="{2802A78A-B597-3840-84D5-94ADBEB0ACCF}"/>
              </a:ext>
            </a:extLst>
          </p:cNvPr>
          <p:cNvSpPr txBox="1"/>
          <p:nvPr/>
        </p:nvSpPr>
        <p:spPr>
          <a:xfrm>
            <a:off x="6281271" y="909126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-0.82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=0.720</a:t>
            </a:r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E2A76F3D-1532-104B-AF5F-353AC2B9C796}"/>
              </a:ext>
            </a:extLst>
          </p:cNvPr>
          <p:cNvSpPr txBox="1"/>
          <p:nvPr/>
        </p:nvSpPr>
        <p:spPr>
          <a:xfrm>
            <a:off x="7985243" y="9091261"/>
            <a:ext cx="1288016" cy="52321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100" dirty="0">
                <a:latin typeface="Arial" charset="0"/>
                <a:ea typeface="Arial" charset="0"/>
                <a:cs typeface="Arial" charset="0"/>
                <a:sym typeface="Calibri"/>
              </a:rPr>
              <a:t>-1.63</a:t>
            </a:r>
          </a:p>
          <a:p>
            <a:pPr defTabSz="1828800" hangingPunct="0"/>
            <a:r>
              <a:rPr kumimoji="0" lang="en-US" altLang="ja-JP" sz="11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=0.021</a:t>
            </a:r>
          </a:p>
        </p:txBody>
      </p: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F32E513A-60A2-8F49-9CB7-3CEBAA398FD8}"/>
              </a:ext>
            </a:extLst>
          </p:cNvPr>
          <p:cNvSpPr txBox="1"/>
          <p:nvPr/>
        </p:nvSpPr>
        <p:spPr>
          <a:xfrm>
            <a:off x="1093989" y="1077397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1.78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=0.011</a:t>
            </a:r>
          </a:p>
        </p:txBody>
      </p:sp>
      <p:sp>
        <p:nvSpPr>
          <p:cNvPr id="213" name="テキスト ボックス 212">
            <a:extLst>
              <a:ext uri="{FF2B5EF4-FFF2-40B4-BE49-F238E27FC236}">
                <a16:creationId xmlns:a16="http://schemas.microsoft.com/office/drawing/2014/main" id="{D1EC8159-092E-0B4E-8FC9-E1443F976019}"/>
              </a:ext>
            </a:extLst>
          </p:cNvPr>
          <p:cNvSpPr txBox="1"/>
          <p:nvPr/>
        </p:nvSpPr>
        <p:spPr>
          <a:xfrm>
            <a:off x="2845946" y="1077397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NES=-197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=0.001</a:t>
            </a: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84B83EB0-D2AF-D940-84C6-F64A165A5BEF}"/>
              </a:ext>
            </a:extLst>
          </p:cNvPr>
          <p:cNvSpPr txBox="1"/>
          <p:nvPr/>
        </p:nvSpPr>
        <p:spPr>
          <a:xfrm>
            <a:off x="4557646" y="1077397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NES=-1.91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=0.002</a:t>
            </a:r>
          </a:p>
        </p:txBody>
      </p:sp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EE331C61-BC00-DB4E-B795-042600215425}"/>
              </a:ext>
            </a:extLst>
          </p:cNvPr>
          <p:cNvSpPr txBox="1"/>
          <p:nvPr/>
        </p:nvSpPr>
        <p:spPr>
          <a:xfrm>
            <a:off x="6259730" y="10773971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NES=-0.88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=0.637</a:t>
            </a:r>
          </a:p>
        </p:txBody>
      </p: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BAB02C36-2C59-FA48-8802-6F80759D1DC4}"/>
              </a:ext>
            </a:extLst>
          </p:cNvPr>
          <p:cNvSpPr txBox="1"/>
          <p:nvPr/>
        </p:nvSpPr>
        <p:spPr>
          <a:xfrm>
            <a:off x="7955355" y="10773971"/>
            <a:ext cx="1288016" cy="52321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NES=-1.85</a:t>
            </a:r>
          </a:p>
          <a:p>
            <a:pPr defTabSz="1828800" hangingPunct="0"/>
            <a:r>
              <a:rPr kumimoji="0" lang="en-US" altLang="ja-JP" sz="11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1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=0.004</a:t>
            </a:r>
          </a:p>
        </p:txBody>
      </p:sp>
      <p:sp>
        <p:nvSpPr>
          <p:cNvPr id="217" name="テキスト ボックス 216">
            <a:extLst>
              <a:ext uri="{FF2B5EF4-FFF2-40B4-BE49-F238E27FC236}">
                <a16:creationId xmlns:a16="http://schemas.microsoft.com/office/drawing/2014/main" id="{0E1E86A4-E05C-654F-9C93-1F305D8DB931}"/>
              </a:ext>
            </a:extLst>
          </p:cNvPr>
          <p:cNvSpPr txBox="1"/>
          <p:nvPr/>
        </p:nvSpPr>
        <p:spPr>
          <a:xfrm rot="16200000">
            <a:off x="-50404" y="2354004"/>
            <a:ext cx="999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KLK3</a:t>
            </a:r>
            <a:endParaRPr kumimoji="1" lang="ja-JP" altLang="en-US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8" name="直線コネクタ 217">
            <a:extLst>
              <a:ext uri="{FF2B5EF4-FFF2-40B4-BE49-F238E27FC236}">
                <a16:creationId xmlns:a16="http://schemas.microsoft.com/office/drawing/2014/main" id="{9B5A4226-5C5E-9948-9C52-2D53B076F3D4}"/>
              </a:ext>
            </a:extLst>
          </p:cNvPr>
          <p:cNvCxnSpPr>
            <a:cxnSpLocks/>
          </p:cNvCxnSpPr>
          <p:nvPr/>
        </p:nvCxnSpPr>
        <p:spPr>
          <a:xfrm>
            <a:off x="611133" y="859360"/>
            <a:ext cx="0" cy="329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テキスト ボックス 218">
            <a:extLst>
              <a:ext uri="{FF2B5EF4-FFF2-40B4-BE49-F238E27FC236}">
                <a16:creationId xmlns:a16="http://schemas.microsoft.com/office/drawing/2014/main" id="{426F27E2-F8F9-344A-9AE5-064C035AC25D}"/>
              </a:ext>
            </a:extLst>
          </p:cNvPr>
          <p:cNvSpPr txBox="1"/>
          <p:nvPr/>
        </p:nvSpPr>
        <p:spPr>
          <a:xfrm rot="16200000">
            <a:off x="-60959" y="6319831"/>
            <a:ext cx="999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AZGP1</a:t>
            </a:r>
            <a:endParaRPr kumimoji="1" lang="ja-JP" altLang="en-US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0" name="直線コネクタ 219">
            <a:extLst>
              <a:ext uri="{FF2B5EF4-FFF2-40B4-BE49-F238E27FC236}">
                <a16:creationId xmlns:a16="http://schemas.microsoft.com/office/drawing/2014/main" id="{5DB67E02-9151-F049-A4E1-592C9C9CEA78}"/>
              </a:ext>
            </a:extLst>
          </p:cNvPr>
          <p:cNvCxnSpPr>
            <a:cxnSpLocks/>
          </p:cNvCxnSpPr>
          <p:nvPr/>
        </p:nvCxnSpPr>
        <p:spPr>
          <a:xfrm>
            <a:off x="600578" y="4825187"/>
            <a:ext cx="0" cy="329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テキスト ボックス 220">
            <a:extLst>
              <a:ext uri="{FF2B5EF4-FFF2-40B4-BE49-F238E27FC236}">
                <a16:creationId xmlns:a16="http://schemas.microsoft.com/office/drawing/2014/main" id="{943019E6-4136-F547-A32F-AD43719ADA85}"/>
              </a:ext>
            </a:extLst>
          </p:cNvPr>
          <p:cNvSpPr txBox="1"/>
          <p:nvPr/>
        </p:nvSpPr>
        <p:spPr>
          <a:xfrm rot="16200000">
            <a:off x="-60959" y="10259011"/>
            <a:ext cx="999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PIP</a:t>
            </a:r>
            <a:endParaRPr kumimoji="1" lang="ja-JP" altLang="en-US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2" name="直線コネクタ 221">
            <a:extLst>
              <a:ext uri="{FF2B5EF4-FFF2-40B4-BE49-F238E27FC236}">
                <a16:creationId xmlns:a16="http://schemas.microsoft.com/office/drawing/2014/main" id="{E68CE774-1C69-5A47-B4BF-D05DDEE04724}"/>
              </a:ext>
            </a:extLst>
          </p:cNvPr>
          <p:cNvCxnSpPr>
            <a:cxnSpLocks/>
          </p:cNvCxnSpPr>
          <p:nvPr/>
        </p:nvCxnSpPr>
        <p:spPr>
          <a:xfrm>
            <a:off x="600578" y="8764367"/>
            <a:ext cx="0" cy="329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217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7558" y="2595066"/>
            <a:ext cx="1602000" cy="1602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18" y="2595066"/>
            <a:ext cx="1602000" cy="16020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124289" y="2913947"/>
            <a:ext cx="977070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-2.05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 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=0.006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028" y="2595066"/>
            <a:ext cx="1602000" cy="1602000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2874215" y="2913947"/>
            <a:ext cx="93658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-1.88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 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=0.014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538" y="2595066"/>
            <a:ext cx="1602000" cy="1602000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4572756" y="2913947"/>
            <a:ext cx="915638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-1.25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=0.276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048" y="2595066"/>
            <a:ext cx="1602000" cy="1602000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6263057" y="2913947"/>
            <a:ext cx="941759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-1.61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=0.065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985505" y="2913947"/>
            <a:ext cx="1107944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-2.01</a:t>
            </a: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=0.014</a:t>
            </a: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8848" y="900741"/>
            <a:ext cx="1602000" cy="1602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337" y="900741"/>
            <a:ext cx="1602000" cy="16020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827" y="900741"/>
            <a:ext cx="1602000" cy="160200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1317" y="900741"/>
            <a:ext cx="1602000" cy="1602000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807" y="900000"/>
            <a:ext cx="1602000" cy="1602000"/>
          </a:xfrm>
          <a:prstGeom prst="rect">
            <a:avLst/>
          </a:prstGeom>
        </p:spPr>
      </p:pic>
      <p:sp>
        <p:nvSpPr>
          <p:cNvPr id="25" name="テキスト ボックス 24"/>
          <p:cNvSpPr txBox="1"/>
          <p:nvPr/>
        </p:nvSpPr>
        <p:spPr>
          <a:xfrm>
            <a:off x="1130812" y="1220283"/>
            <a:ext cx="970469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-2.01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 </a:t>
            </a: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=0.001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841284" y="1220283"/>
            <a:ext cx="936791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-1.89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 </a:t>
            </a: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=0.004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554245" y="1220283"/>
            <a:ext cx="923653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-1.43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=0.163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275832" y="1220283"/>
            <a:ext cx="1012712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-1.33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=0.182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8032449" y="1220283"/>
            <a:ext cx="925383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</a:rPr>
              <a:t>-1.69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 </a:t>
            </a: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=0.033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269639" y="235587"/>
            <a:ext cx="3693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Supplemental </a:t>
            </a:r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F</a:t>
            </a:r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igure 6 </a:t>
            </a:r>
            <a:r>
              <a:rPr lang="en-US" altLang="ja-JP" sz="16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(</a:t>
            </a:r>
            <a:r>
              <a:rPr lang="en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continue)</a:t>
            </a:r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 </a:t>
            </a:r>
            <a:endParaRPr kumimoji="1"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269640" y="574141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d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2A5A28A-4CFB-CA45-A2F5-1A1FBF6A4EC4}"/>
              </a:ext>
            </a:extLst>
          </p:cNvPr>
          <p:cNvSpPr txBox="1"/>
          <p:nvPr/>
        </p:nvSpPr>
        <p:spPr>
          <a:xfrm rot="16200000">
            <a:off x="297930" y="3260642"/>
            <a:ext cx="97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782DD2CB-7CF5-A349-B4DF-EA1B89821753}"/>
              </a:ext>
            </a:extLst>
          </p:cNvPr>
          <p:cNvSpPr txBox="1"/>
          <p:nvPr/>
        </p:nvSpPr>
        <p:spPr>
          <a:xfrm rot="16200000">
            <a:off x="229154" y="1588900"/>
            <a:ext cx="1113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8E37DDC7-06B3-1342-B547-B88E12F80B0A}"/>
              </a:ext>
            </a:extLst>
          </p:cNvPr>
          <p:cNvSpPr txBox="1"/>
          <p:nvPr/>
        </p:nvSpPr>
        <p:spPr>
          <a:xfrm>
            <a:off x="1095964" y="656507"/>
            <a:ext cx="1342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Whole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3A083FD9-D2AD-FC45-9DD1-0C46520BE39B}"/>
              </a:ext>
            </a:extLst>
          </p:cNvPr>
          <p:cNvSpPr txBox="1"/>
          <p:nvPr/>
        </p:nvSpPr>
        <p:spPr>
          <a:xfrm>
            <a:off x="2979153" y="656507"/>
            <a:ext cx="105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A4EB6C8C-C74A-CE42-A403-A0200A694D58}"/>
              </a:ext>
            </a:extLst>
          </p:cNvPr>
          <p:cNvSpPr txBox="1"/>
          <p:nvPr/>
        </p:nvSpPr>
        <p:spPr>
          <a:xfrm>
            <a:off x="4402681" y="656507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 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64C55C9E-8846-4143-912D-093184691304}"/>
              </a:ext>
            </a:extLst>
          </p:cNvPr>
          <p:cNvSpPr txBox="1"/>
          <p:nvPr/>
        </p:nvSpPr>
        <p:spPr>
          <a:xfrm>
            <a:off x="6116694" y="656507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51D85F32-44E7-A341-9DB8-82BBD7D96377}"/>
              </a:ext>
            </a:extLst>
          </p:cNvPr>
          <p:cNvSpPr txBox="1"/>
          <p:nvPr/>
        </p:nvSpPr>
        <p:spPr>
          <a:xfrm>
            <a:off x="7820061" y="656507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TNBC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DDD2542B-8249-1E44-A58D-2563FC666D35}"/>
              </a:ext>
            </a:extLst>
          </p:cNvPr>
          <p:cNvSpPr txBox="1"/>
          <p:nvPr/>
        </p:nvSpPr>
        <p:spPr>
          <a:xfrm>
            <a:off x="269640" y="4459602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e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3059BE9F-1252-6F40-86E8-4A8ABADB0536}"/>
              </a:ext>
            </a:extLst>
          </p:cNvPr>
          <p:cNvSpPr txBox="1"/>
          <p:nvPr/>
        </p:nvSpPr>
        <p:spPr>
          <a:xfrm rot="16200000">
            <a:off x="297930" y="7150473"/>
            <a:ext cx="97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5FA93039-4116-3E47-87DD-A8275F7AA2D3}"/>
              </a:ext>
            </a:extLst>
          </p:cNvPr>
          <p:cNvSpPr txBox="1"/>
          <p:nvPr/>
        </p:nvSpPr>
        <p:spPr>
          <a:xfrm rot="16200000">
            <a:off x="229154" y="5478731"/>
            <a:ext cx="1113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A239B892-AA7B-474C-B54B-2E089F542B86}"/>
              </a:ext>
            </a:extLst>
          </p:cNvPr>
          <p:cNvSpPr txBox="1"/>
          <p:nvPr/>
        </p:nvSpPr>
        <p:spPr>
          <a:xfrm>
            <a:off x="1095964" y="4546338"/>
            <a:ext cx="1342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Whole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8578329F-0F30-2D4D-AE04-F590EBA3F5F8}"/>
              </a:ext>
            </a:extLst>
          </p:cNvPr>
          <p:cNvSpPr txBox="1"/>
          <p:nvPr/>
        </p:nvSpPr>
        <p:spPr>
          <a:xfrm>
            <a:off x="2979153" y="4546338"/>
            <a:ext cx="105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225EC521-D27D-8341-83BA-2018D85E0B0D}"/>
              </a:ext>
            </a:extLst>
          </p:cNvPr>
          <p:cNvSpPr txBox="1"/>
          <p:nvPr/>
        </p:nvSpPr>
        <p:spPr>
          <a:xfrm>
            <a:off x="4402681" y="454633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 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14483971-2F26-914F-B8B3-A3BC0645A58E}"/>
              </a:ext>
            </a:extLst>
          </p:cNvPr>
          <p:cNvSpPr txBox="1"/>
          <p:nvPr/>
        </p:nvSpPr>
        <p:spPr>
          <a:xfrm>
            <a:off x="6116694" y="454633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30BBC8AE-75FB-FF42-A865-12935A28FDE0}"/>
              </a:ext>
            </a:extLst>
          </p:cNvPr>
          <p:cNvSpPr txBox="1"/>
          <p:nvPr/>
        </p:nvSpPr>
        <p:spPr>
          <a:xfrm>
            <a:off x="7820061" y="4546338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TNBC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002AE4AE-384C-AB46-BE85-52CD65E978FA}"/>
              </a:ext>
            </a:extLst>
          </p:cNvPr>
          <p:cNvSpPr txBox="1"/>
          <p:nvPr/>
        </p:nvSpPr>
        <p:spPr>
          <a:xfrm>
            <a:off x="269640" y="8382826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f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09241824-074C-2747-A3FA-FC8AD7C77ABF}"/>
              </a:ext>
            </a:extLst>
          </p:cNvPr>
          <p:cNvSpPr txBox="1"/>
          <p:nvPr/>
        </p:nvSpPr>
        <p:spPr>
          <a:xfrm rot="16200000">
            <a:off x="297930" y="11154871"/>
            <a:ext cx="97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A82EED0E-DCAE-CE40-93D6-919A900F7E65}"/>
              </a:ext>
            </a:extLst>
          </p:cNvPr>
          <p:cNvSpPr txBox="1"/>
          <p:nvPr/>
        </p:nvSpPr>
        <p:spPr>
          <a:xfrm rot="16200000">
            <a:off x="229154" y="9483129"/>
            <a:ext cx="1113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60B7723C-8CB1-A84E-9BBD-BACFA3042E39}"/>
              </a:ext>
            </a:extLst>
          </p:cNvPr>
          <p:cNvSpPr txBox="1"/>
          <p:nvPr/>
        </p:nvSpPr>
        <p:spPr>
          <a:xfrm>
            <a:off x="1095964" y="8550736"/>
            <a:ext cx="1342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Whole cohort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856B6566-D43F-A644-AD1E-8C112B3C5DE5}"/>
              </a:ext>
            </a:extLst>
          </p:cNvPr>
          <p:cNvSpPr txBox="1"/>
          <p:nvPr/>
        </p:nvSpPr>
        <p:spPr>
          <a:xfrm>
            <a:off x="2979153" y="8550736"/>
            <a:ext cx="105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BE0C3173-66A9-1B49-9B08-1CF612703545}"/>
              </a:ext>
            </a:extLst>
          </p:cNvPr>
          <p:cNvSpPr txBox="1"/>
          <p:nvPr/>
        </p:nvSpPr>
        <p:spPr>
          <a:xfrm>
            <a:off x="4402681" y="8550736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Luminal 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8848A536-874F-924C-B5F7-17E803635E62}"/>
              </a:ext>
            </a:extLst>
          </p:cNvPr>
          <p:cNvSpPr txBox="1"/>
          <p:nvPr/>
        </p:nvSpPr>
        <p:spPr>
          <a:xfrm>
            <a:off x="6116694" y="8550736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HER2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3E32A155-5038-A344-8BF1-C00B2DC25882}"/>
              </a:ext>
            </a:extLst>
          </p:cNvPr>
          <p:cNvSpPr txBox="1"/>
          <p:nvPr/>
        </p:nvSpPr>
        <p:spPr>
          <a:xfrm>
            <a:off x="7820061" y="8550736"/>
            <a:ext cx="1558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Arial" charset="0"/>
                <a:ea typeface="Arial" charset="0"/>
                <a:cs typeface="Arial" charset="0"/>
              </a:rPr>
              <a:t>TNBC</a:t>
            </a:r>
            <a:endParaRPr lang="ja-JP" alt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0" name="図 129">
            <a:extLst>
              <a:ext uri="{FF2B5EF4-FFF2-40B4-BE49-F238E27FC236}">
                <a16:creationId xmlns:a16="http://schemas.microsoft.com/office/drawing/2014/main" id="{AC314A7D-242F-3840-B447-4E6DABCDB3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558" y="6488753"/>
            <a:ext cx="1602000" cy="1602000"/>
          </a:xfrm>
          <a:prstGeom prst="rect">
            <a:avLst/>
          </a:prstGeom>
        </p:spPr>
      </p:pic>
      <p:pic>
        <p:nvPicPr>
          <p:cNvPr id="131" name="図 130">
            <a:extLst>
              <a:ext uri="{FF2B5EF4-FFF2-40B4-BE49-F238E27FC236}">
                <a16:creationId xmlns:a16="http://schemas.microsoft.com/office/drawing/2014/main" id="{8E2DAC07-3E8E-8D4A-BAC0-79E2035834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048" y="6488753"/>
            <a:ext cx="1602000" cy="1602000"/>
          </a:xfrm>
          <a:prstGeom prst="rect">
            <a:avLst/>
          </a:prstGeom>
        </p:spPr>
      </p:pic>
      <p:pic>
        <p:nvPicPr>
          <p:cNvPr id="132" name="図 131">
            <a:extLst>
              <a:ext uri="{FF2B5EF4-FFF2-40B4-BE49-F238E27FC236}">
                <a16:creationId xmlns:a16="http://schemas.microsoft.com/office/drawing/2014/main" id="{68415E92-C91F-A44C-8536-4BAFD144978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538" y="6488753"/>
            <a:ext cx="1602000" cy="1602000"/>
          </a:xfrm>
          <a:prstGeom prst="rect">
            <a:avLst/>
          </a:prstGeom>
        </p:spPr>
      </p:pic>
      <p:pic>
        <p:nvPicPr>
          <p:cNvPr id="133" name="図 132">
            <a:extLst>
              <a:ext uri="{FF2B5EF4-FFF2-40B4-BE49-F238E27FC236}">
                <a16:creationId xmlns:a16="http://schemas.microsoft.com/office/drawing/2014/main" id="{11E78471-19E8-7746-A43F-22D6DB77622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28" y="6488753"/>
            <a:ext cx="1602000" cy="1602000"/>
          </a:xfrm>
          <a:prstGeom prst="rect">
            <a:avLst/>
          </a:prstGeom>
        </p:spPr>
      </p:pic>
      <p:pic>
        <p:nvPicPr>
          <p:cNvPr id="134" name="図 133">
            <a:extLst>
              <a:ext uri="{FF2B5EF4-FFF2-40B4-BE49-F238E27FC236}">
                <a16:creationId xmlns:a16="http://schemas.microsoft.com/office/drawing/2014/main" id="{6EF0A0EC-A5B1-D045-AF77-441AE31569A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18" y="6488753"/>
            <a:ext cx="1602000" cy="1602000"/>
          </a:xfrm>
          <a:prstGeom prst="rect">
            <a:avLst/>
          </a:prstGeom>
        </p:spPr>
      </p:pic>
      <p:pic>
        <p:nvPicPr>
          <p:cNvPr id="135" name="図 134">
            <a:extLst>
              <a:ext uri="{FF2B5EF4-FFF2-40B4-BE49-F238E27FC236}">
                <a16:creationId xmlns:a16="http://schemas.microsoft.com/office/drawing/2014/main" id="{896779B7-E539-2A4D-90BA-C074A755185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558" y="4793687"/>
            <a:ext cx="1602000" cy="1602000"/>
          </a:xfrm>
          <a:prstGeom prst="rect">
            <a:avLst/>
          </a:prstGeom>
        </p:spPr>
      </p:pic>
      <p:pic>
        <p:nvPicPr>
          <p:cNvPr id="136" name="図 135">
            <a:extLst>
              <a:ext uri="{FF2B5EF4-FFF2-40B4-BE49-F238E27FC236}">
                <a16:creationId xmlns:a16="http://schemas.microsoft.com/office/drawing/2014/main" id="{7B0C9D74-831B-1147-8CBA-E91AD94601B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048" y="4793687"/>
            <a:ext cx="1602000" cy="1602000"/>
          </a:xfrm>
          <a:prstGeom prst="rect">
            <a:avLst/>
          </a:prstGeom>
        </p:spPr>
      </p:pic>
      <p:pic>
        <p:nvPicPr>
          <p:cNvPr id="137" name="図 136">
            <a:extLst>
              <a:ext uri="{FF2B5EF4-FFF2-40B4-BE49-F238E27FC236}">
                <a16:creationId xmlns:a16="http://schemas.microsoft.com/office/drawing/2014/main" id="{D169C476-7F37-9B4C-9967-27C99FBF0F1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538" y="4793687"/>
            <a:ext cx="1602000" cy="1602000"/>
          </a:xfrm>
          <a:prstGeom prst="rect">
            <a:avLst/>
          </a:prstGeom>
        </p:spPr>
      </p:pic>
      <p:pic>
        <p:nvPicPr>
          <p:cNvPr id="138" name="図 137">
            <a:extLst>
              <a:ext uri="{FF2B5EF4-FFF2-40B4-BE49-F238E27FC236}">
                <a16:creationId xmlns:a16="http://schemas.microsoft.com/office/drawing/2014/main" id="{AF55F156-5DAB-7F43-A92B-85DAF604561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28" y="4793687"/>
            <a:ext cx="1602000" cy="1602000"/>
          </a:xfrm>
          <a:prstGeom prst="rect">
            <a:avLst/>
          </a:prstGeom>
        </p:spPr>
      </p:pic>
      <p:pic>
        <p:nvPicPr>
          <p:cNvPr id="139" name="図 138">
            <a:extLst>
              <a:ext uri="{FF2B5EF4-FFF2-40B4-BE49-F238E27FC236}">
                <a16:creationId xmlns:a16="http://schemas.microsoft.com/office/drawing/2014/main" id="{AE0FDA52-DB1C-4049-9CA2-2D14A738A97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18" y="4793687"/>
            <a:ext cx="1602000" cy="1602000"/>
          </a:xfrm>
          <a:prstGeom prst="rect">
            <a:avLst/>
          </a:prstGeom>
        </p:spPr>
      </p:pic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ED3D8366-31BA-6046-BE7F-086177AC91A2}"/>
              </a:ext>
            </a:extLst>
          </p:cNvPr>
          <p:cNvSpPr txBox="1"/>
          <p:nvPr/>
        </p:nvSpPr>
        <p:spPr>
          <a:xfrm>
            <a:off x="1102648" y="51222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-1.53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=0.111</a:t>
            </a:r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6E465E9C-8452-B840-B26E-81E1B62DE3E6}"/>
              </a:ext>
            </a:extLst>
          </p:cNvPr>
          <p:cNvSpPr txBox="1"/>
          <p:nvPr/>
        </p:nvSpPr>
        <p:spPr>
          <a:xfrm>
            <a:off x="2819606" y="51222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NES=-1.31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=0.228</a:t>
            </a: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B5A40AE5-250F-1244-A5B1-0EBBC4206DAA}"/>
              </a:ext>
            </a:extLst>
          </p:cNvPr>
          <p:cNvSpPr txBox="1"/>
          <p:nvPr/>
        </p:nvSpPr>
        <p:spPr>
          <a:xfrm>
            <a:off x="4529530" y="51222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0.64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=0.781</a:t>
            </a: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549FC630-8940-414B-A557-54B6AAB2E870}"/>
              </a:ext>
            </a:extLst>
          </p:cNvPr>
          <p:cNvSpPr txBox="1"/>
          <p:nvPr/>
        </p:nvSpPr>
        <p:spPr>
          <a:xfrm>
            <a:off x="6263057" y="51222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-1.11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=0.390</a:t>
            </a:r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D2FF5087-FEF6-5A47-A27F-97F1BD3FE0C4}"/>
              </a:ext>
            </a:extLst>
          </p:cNvPr>
          <p:cNvSpPr txBox="1"/>
          <p:nvPr/>
        </p:nvSpPr>
        <p:spPr>
          <a:xfrm>
            <a:off x="7954550" y="51222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-1.32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=0.209</a:t>
            </a: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1B3E1601-61DC-C041-BB17-81F2A7BD2BC7}"/>
              </a:ext>
            </a:extLst>
          </p:cNvPr>
          <p:cNvSpPr txBox="1"/>
          <p:nvPr/>
        </p:nvSpPr>
        <p:spPr>
          <a:xfrm>
            <a:off x="1102648" y="68197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NES=-1.82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=0.038</a:t>
            </a: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2CEBA054-0C67-1F4E-92BC-636C8060E253}"/>
              </a:ext>
            </a:extLst>
          </p:cNvPr>
          <p:cNvSpPr txBox="1"/>
          <p:nvPr/>
        </p:nvSpPr>
        <p:spPr>
          <a:xfrm>
            <a:off x="2848457" y="68197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NES=-1.87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=0.008</a:t>
            </a: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5C159F4D-7E5E-2142-BCEC-E213A71D6D7E}"/>
              </a:ext>
            </a:extLst>
          </p:cNvPr>
          <p:cNvSpPr txBox="1"/>
          <p:nvPr/>
        </p:nvSpPr>
        <p:spPr>
          <a:xfrm>
            <a:off x="4572756" y="68197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NES=-1.59</a:t>
            </a: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=0.111</a:t>
            </a:r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88FB5935-7B69-5A42-884B-C467C5BF26C6}"/>
              </a:ext>
            </a:extLst>
          </p:cNvPr>
          <p:cNvSpPr txBox="1"/>
          <p:nvPr/>
        </p:nvSpPr>
        <p:spPr>
          <a:xfrm>
            <a:off x="7954550" y="68197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NES=-1.43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=0.173</a:t>
            </a:r>
          </a:p>
        </p:txBody>
      </p:sp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id="{845446A0-5C89-3141-BD4A-6A0F576A3AE0}"/>
              </a:ext>
            </a:extLst>
          </p:cNvPr>
          <p:cNvSpPr txBox="1"/>
          <p:nvPr/>
        </p:nvSpPr>
        <p:spPr>
          <a:xfrm>
            <a:off x="6262592" y="681978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NES=-0.69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=0.765</a:t>
            </a:r>
          </a:p>
        </p:txBody>
      </p:sp>
      <p:sp>
        <p:nvSpPr>
          <p:cNvPr id="150" name="テキスト ボックス 149">
            <a:extLst>
              <a:ext uri="{FF2B5EF4-FFF2-40B4-BE49-F238E27FC236}">
                <a16:creationId xmlns:a16="http://schemas.microsoft.com/office/drawing/2014/main" id="{B6DBC7FE-0BD3-EE42-B680-4B3F2B248DCB}"/>
              </a:ext>
            </a:extLst>
          </p:cNvPr>
          <p:cNvSpPr txBox="1"/>
          <p:nvPr/>
        </p:nvSpPr>
        <p:spPr>
          <a:xfrm rot="16200000">
            <a:off x="-74467" y="2354004"/>
            <a:ext cx="999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KLK3</a:t>
            </a:r>
            <a:endParaRPr kumimoji="1" lang="ja-JP" altLang="en-US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1" name="直線コネクタ 150">
            <a:extLst>
              <a:ext uri="{FF2B5EF4-FFF2-40B4-BE49-F238E27FC236}">
                <a16:creationId xmlns:a16="http://schemas.microsoft.com/office/drawing/2014/main" id="{51FED62D-FDB9-2B45-B3F2-021E7D0B3588}"/>
              </a:ext>
            </a:extLst>
          </p:cNvPr>
          <p:cNvCxnSpPr>
            <a:cxnSpLocks/>
          </p:cNvCxnSpPr>
          <p:nvPr/>
        </p:nvCxnSpPr>
        <p:spPr>
          <a:xfrm>
            <a:off x="587070" y="859360"/>
            <a:ext cx="0" cy="329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50140A74-4EF0-CD4E-AECC-6578CB87C98C}"/>
              </a:ext>
            </a:extLst>
          </p:cNvPr>
          <p:cNvSpPr txBox="1"/>
          <p:nvPr/>
        </p:nvSpPr>
        <p:spPr>
          <a:xfrm rot="16200000">
            <a:off x="-85021" y="6175403"/>
            <a:ext cx="999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AZGP1</a:t>
            </a:r>
            <a:endParaRPr kumimoji="1" lang="ja-JP" altLang="en-US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3" name="直線コネクタ 152">
            <a:extLst>
              <a:ext uri="{FF2B5EF4-FFF2-40B4-BE49-F238E27FC236}">
                <a16:creationId xmlns:a16="http://schemas.microsoft.com/office/drawing/2014/main" id="{75C2B317-6735-C947-8146-3586208E311D}"/>
              </a:ext>
            </a:extLst>
          </p:cNvPr>
          <p:cNvCxnSpPr>
            <a:cxnSpLocks/>
          </p:cNvCxnSpPr>
          <p:nvPr/>
        </p:nvCxnSpPr>
        <p:spPr>
          <a:xfrm>
            <a:off x="576515" y="4798561"/>
            <a:ext cx="0" cy="329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295DEF9F-4A0F-514F-BCE7-963950E50F75}"/>
              </a:ext>
            </a:extLst>
          </p:cNvPr>
          <p:cNvSpPr txBox="1"/>
          <p:nvPr/>
        </p:nvSpPr>
        <p:spPr>
          <a:xfrm rot="16200000">
            <a:off x="-85022" y="10136069"/>
            <a:ext cx="999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PIP</a:t>
            </a:r>
            <a:endParaRPr kumimoji="1" lang="ja-JP" altLang="en-US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5" name="直線コネクタ 154">
            <a:extLst>
              <a:ext uri="{FF2B5EF4-FFF2-40B4-BE49-F238E27FC236}">
                <a16:creationId xmlns:a16="http://schemas.microsoft.com/office/drawing/2014/main" id="{6EAFC810-0DB8-9B4C-8BC9-5D3DCC1AA4EE}"/>
              </a:ext>
            </a:extLst>
          </p:cNvPr>
          <p:cNvCxnSpPr>
            <a:cxnSpLocks/>
          </p:cNvCxnSpPr>
          <p:nvPr/>
        </p:nvCxnSpPr>
        <p:spPr>
          <a:xfrm>
            <a:off x="576515" y="8768757"/>
            <a:ext cx="0" cy="329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" name="図 155">
            <a:extLst>
              <a:ext uri="{FF2B5EF4-FFF2-40B4-BE49-F238E27FC236}">
                <a16:creationId xmlns:a16="http://schemas.microsoft.com/office/drawing/2014/main" id="{7EB2C3D3-A6CC-EF4B-81E7-856F2DF2927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18" y="10476981"/>
            <a:ext cx="1602000" cy="1602000"/>
          </a:xfrm>
          <a:prstGeom prst="rect">
            <a:avLst/>
          </a:prstGeom>
        </p:spPr>
      </p:pic>
      <p:pic>
        <p:nvPicPr>
          <p:cNvPr id="157" name="図 156">
            <a:extLst>
              <a:ext uri="{FF2B5EF4-FFF2-40B4-BE49-F238E27FC236}">
                <a16:creationId xmlns:a16="http://schemas.microsoft.com/office/drawing/2014/main" id="{CDE88F12-C018-CA4A-8D12-89CCB4F91CF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558" y="8787448"/>
            <a:ext cx="1602000" cy="1602000"/>
          </a:xfrm>
          <a:prstGeom prst="rect">
            <a:avLst/>
          </a:prstGeom>
        </p:spPr>
      </p:pic>
      <p:pic>
        <p:nvPicPr>
          <p:cNvPr id="158" name="図 157">
            <a:extLst>
              <a:ext uri="{FF2B5EF4-FFF2-40B4-BE49-F238E27FC236}">
                <a16:creationId xmlns:a16="http://schemas.microsoft.com/office/drawing/2014/main" id="{CD4392EE-A81B-4148-9C21-77E468D2E5F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18" y="8787448"/>
            <a:ext cx="1602000" cy="1602000"/>
          </a:xfrm>
          <a:prstGeom prst="rect">
            <a:avLst/>
          </a:prstGeom>
        </p:spPr>
      </p:pic>
      <p:pic>
        <p:nvPicPr>
          <p:cNvPr id="159" name="図 158">
            <a:extLst>
              <a:ext uri="{FF2B5EF4-FFF2-40B4-BE49-F238E27FC236}">
                <a16:creationId xmlns:a16="http://schemas.microsoft.com/office/drawing/2014/main" id="{A143F51D-B5F9-AE46-931D-E334F1A2597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558" y="10476981"/>
            <a:ext cx="1602000" cy="1602000"/>
          </a:xfrm>
          <a:prstGeom prst="rect">
            <a:avLst/>
          </a:prstGeom>
        </p:spPr>
      </p:pic>
      <p:pic>
        <p:nvPicPr>
          <p:cNvPr id="160" name="図 159">
            <a:extLst>
              <a:ext uri="{FF2B5EF4-FFF2-40B4-BE49-F238E27FC236}">
                <a16:creationId xmlns:a16="http://schemas.microsoft.com/office/drawing/2014/main" id="{58FDCB04-A03E-274B-95CC-D2349E07B4D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048" y="10476981"/>
            <a:ext cx="1602000" cy="1602000"/>
          </a:xfrm>
          <a:prstGeom prst="rect">
            <a:avLst/>
          </a:prstGeom>
        </p:spPr>
      </p:pic>
      <p:pic>
        <p:nvPicPr>
          <p:cNvPr id="161" name="図 160">
            <a:extLst>
              <a:ext uri="{FF2B5EF4-FFF2-40B4-BE49-F238E27FC236}">
                <a16:creationId xmlns:a16="http://schemas.microsoft.com/office/drawing/2014/main" id="{9521FE8E-4E44-A54A-BAC0-6E948CC50C8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538" y="10476981"/>
            <a:ext cx="1602000" cy="1602000"/>
          </a:xfrm>
          <a:prstGeom prst="rect">
            <a:avLst/>
          </a:prstGeom>
        </p:spPr>
      </p:pic>
      <p:pic>
        <p:nvPicPr>
          <p:cNvPr id="162" name="図 161">
            <a:extLst>
              <a:ext uri="{FF2B5EF4-FFF2-40B4-BE49-F238E27FC236}">
                <a16:creationId xmlns:a16="http://schemas.microsoft.com/office/drawing/2014/main" id="{6077B170-BFA1-C14A-AD7F-083439A1AC6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28" y="10476981"/>
            <a:ext cx="1602000" cy="1602000"/>
          </a:xfrm>
          <a:prstGeom prst="rect">
            <a:avLst/>
          </a:prstGeom>
        </p:spPr>
      </p:pic>
      <p:pic>
        <p:nvPicPr>
          <p:cNvPr id="163" name="図 162">
            <a:extLst>
              <a:ext uri="{FF2B5EF4-FFF2-40B4-BE49-F238E27FC236}">
                <a16:creationId xmlns:a16="http://schemas.microsoft.com/office/drawing/2014/main" id="{806ED6D5-9960-A14E-8B9E-8E4DEB607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048" y="8787448"/>
            <a:ext cx="1602000" cy="1602000"/>
          </a:xfrm>
          <a:prstGeom prst="rect">
            <a:avLst/>
          </a:prstGeom>
        </p:spPr>
      </p:pic>
      <p:pic>
        <p:nvPicPr>
          <p:cNvPr id="164" name="図 163">
            <a:extLst>
              <a:ext uri="{FF2B5EF4-FFF2-40B4-BE49-F238E27FC236}">
                <a16:creationId xmlns:a16="http://schemas.microsoft.com/office/drawing/2014/main" id="{6CADA8EE-1524-8146-9A70-B7412847996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538" y="8787448"/>
            <a:ext cx="1602000" cy="1602000"/>
          </a:xfrm>
          <a:prstGeom prst="rect">
            <a:avLst/>
          </a:prstGeom>
        </p:spPr>
      </p:pic>
      <p:pic>
        <p:nvPicPr>
          <p:cNvPr id="165" name="図 164">
            <a:extLst>
              <a:ext uri="{FF2B5EF4-FFF2-40B4-BE49-F238E27FC236}">
                <a16:creationId xmlns:a16="http://schemas.microsoft.com/office/drawing/2014/main" id="{B8EFF98E-14F7-374E-B22D-4249BDB49E4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28" y="8787448"/>
            <a:ext cx="1602000" cy="1602000"/>
          </a:xfrm>
          <a:prstGeom prst="rect">
            <a:avLst/>
          </a:prstGeom>
        </p:spPr>
      </p:pic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806F2D99-69DD-0147-9705-FB60C19A1660}"/>
              </a:ext>
            </a:extLst>
          </p:cNvPr>
          <p:cNvSpPr txBox="1"/>
          <p:nvPr/>
        </p:nvSpPr>
        <p:spPr>
          <a:xfrm>
            <a:off x="1124289" y="9127549"/>
            <a:ext cx="886919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-1.91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=0.002</a:t>
            </a: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FFB9EEDC-BA34-3D4A-AA0C-0D4B2013D1C5}"/>
              </a:ext>
            </a:extLst>
          </p:cNvPr>
          <p:cNvSpPr txBox="1"/>
          <p:nvPr/>
        </p:nvSpPr>
        <p:spPr>
          <a:xfrm>
            <a:off x="2825356" y="912754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1.80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=0.016</a:t>
            </a:r>
          </a:p>
        </p:txBody>
      </p:sp>
      <p:sp>
        <p:nvSpPr>
          <p:cNvPr id="168" name="テキスト ボックス 167">
            <a:extLst>
              <a:ext uri="{FF2B5EF4-FFF2-40B4-BE49-F238E27FC236}">
                <a16:creationId xmlns:a16="http://schemas.microsoft.com/office/drawing/2014/main" id="{1628EFBF-E343-204F-B3C0-78FC4CBF51B5}"/>
              </a:ext>
            </a:extLst>
          </p:cNvPr>
          <p:cNvSpPr txBox="1"/>
          <p:nvPr/>
        </p:nvSpPr>
        <p:spPr>
          <a:xfrm>
            <a:off x="4554245" y="912754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-1.54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=0.074</a:t>
            </a:r>
          </a:p>
        </p:txBody>
      </p:sp>
      <p:sp>
        <p:nvSpPr>
          <p:cNvPr id="169" name="テキスト ボックス 168">
            <a:extLst>
              <a:ext uri="{FF2B5EF4-FFF2-40B4-BE49-F238E27FC236}">
                <a16:creationId xmlns:a16="http://schemas.microsoft.com/office/drawing/2014/main" id="{1A676517-9BB9-D745-B57B-C602DEEAFB3A}"/>
              </a:ext>
            </a:extLst>
          </p:cNvPr>
          <p:cNvSpPr txBox="1"/>
          <p:nvPr/>
        </p:nvSpPr>
        <p:spPr>
          <a:xfrm>
            <a:off x="6262592" y="912754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-1.10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=0.390</a:t>
            </a:r>
          </a:p>
        </p:txBody>
      </p: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63D7D8A0-F5ED-574F-B79D-A9EFAEECF599}"/>
              </a:ext>
            </a:extLst>
          </p:cNvPr>
          <p:cNvSpPr txBox="1"/>
          <p:nvPr/>
        </p:nvSpPr>
        <p:spPr>
          <a:xfrm>
            <a:off x="7964914" y="9127549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</a:t>
            </a:r>
            <a:r>
              <a:rPr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-1.73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=0.031</a:t>
            </a:r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7C4846AD-34CF-3F4D-890D-75A4A1F616A1}"/>
              </a:ext>
            </a:extLst>
          </p:cNvPr>
          <p:cNvSpPr txBox="1"/>
          <p:nvPr/>
        </p:nvSpPr>
        <p:spPr>
          <a:xfrm>
            <a:off x="1084196" y="1080614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2.05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=0.004</a:t>
            </a:r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04A7A2A3-9EB0-EA4F-9444-E55BC3F10E6D}"/>
              </a:ext>
            </a:extLst>
          </p:cNvPr>
          <p:cNvSpPr txBox="1"/>
          <p:nvPr/>
        </p:nvSpPr>
        <p:spPr>
          <a:xfrm>
            <a:off x="2859711" y="1080614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2.11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=0.004</a:t>
            </a:r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39D8B0FC-826E-164F-A54B-D39CB9F320A7}"/>
              </a:ext>
            </a:extLst>
          </p:cNvPr>
          <p:cNvSpPr txBox="1"/>
          <p:nvPr/>
        </p:nvSpPr>
        <p:spPr>
          <a:xfrm>
            <a:off x="4572756" y="1080614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2.03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marL="0" marR="0" indent="0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=0.001</a:t>
            </a:r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5CFD077E-A1BC-EF4E-A217-39DDB44FD4C3}"/>
              </a:ext>
            </a:extLst>
          </p:cNvPr>
          <p:cNvSpPr txBox="1"/>
          <p:nvPr/>
        </p:nvSpPr>
        <p:spPr>
          <a:xfrm>
            <a:off x="8000917" y="1080614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</a:t>
            </a:r>
            <a:r>
              <a:rPr kumimoji="0" lang="en-US" altLang="ja-JP" sz="1000" dirty="0">
                <a:latin typeface="Arial" charset="0"/>
                <a:ea typeface="Arial" charset="0"/>
                <a:cs typeface="Arial" charset="0"/>
                <a:sym typeface="Calibri"/>
              </a:rPr>
              <a:t>1.93</a:t>
            </a:r>
            <a:endParaRPr kumimoji="0" lang="en-US" altLang="ja-JP" sz="1000" b="0" i="0" u="none" strike="noStrike" cap="none" spc="0" normalizeH="0" baseline="0" dirty="0">
              <a:ln>
                <a:noFill/>
              </a:ln>
              <a:effectLst/>
              <a:uFillTx/>
              <a:latin typeface="Arial" charset="0"/>
              <a:ea typeface="Arial" charset="0"/>
              <a:cs typeface="Arial" charset="0"/>
              <a:sym typeface="Calibri"/>
            </a:endParaRP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=0.011</a:t>
            </a:r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2B64885E-9CFC-3545-B1B8-DE8EB8DC0ECA}"/>
              </a:ext>
            </a:extLst>
          </p:cNvPr>
          <p:cNvSpPr txBox="1"/>
          <p:nvPr/>
        </p:nvSpPr>
        <p:spPr>
          <a:xfrm>
            <a:off x="6302552" y="10806140"/>
            <a:ext cx="1288016" cy="49244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defTabSz="1828800" hangingPunct="0"/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NES=-0.84</a:t>
            </a:r>
          </a:p>
          <a:p>
            <a:pPr defTabSz="1828800" hangingPunct="0"/>
            <a:r>
              <a:rPr kumimoji="0" lang="en-US" altLang="ja-JP" sz="1000" b="0" i="1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p</a:t>
            </a:r>
            <a:r>
              <a:rPr kumimoji="0" lang="en-US" altLang="ja-JP" sz="10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charset="0"/>
                <a:ea typeface="Arial" charset="0"/>
                <a:cs typeface="Arial" charset="0"/>
                <a:sym typeface="Calibri"/>
              </a:rPr>
              <a:t>=0.606</a:t>
            </a:r>
          </a:p>
        </p:txBody>
      </p:sp>
    </p:spTree>
    <p:extLst>
      <p:ext uri="{BB962C8B-B14F-4D97-AF65-F5344CB8AC3E}">
        <p14:creationId xmlns:p14="http://schemas.microsoft.com/office/powerpoint/2010/main" val="3022005611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16919</TotalTime>
  <Words>463</Words>
  <Application>Microsoft Macintosh PowerPoint</Application>
  <PresentationFormat>A3 297x420 mm</PresentationFormat>
  <Paragraphs>175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Yu Gothic</vt:lpstr>
      <vt:lpstr>Arial</vt:lpstr>
      <vt:lpstr>Calibri</vt:lpstr>
      <vt:lpstr>Calibri Light</vt:lpstr>
      <vt:lpstr>ホワイト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花村 徹</dc:creator>
  <cp:keywords/>
  <dc:description/>
  <cp:lastModifiedBy>花村 徹</cp:lastModifiedBy>
  <cp:revision>647</cp:revision>
  <cp:lastPrinted>2019-11-15T20:26:41Z</cp:lastPrinted>
  <dcterms:created xsi:type="dcterms:W3CDTF">2019-06-11T17:31:31Z</dcterms:created>
  <dcterms:modified xsi:type="dcterms:W3CDTF">2021-10-25T00:53:39Z</dcterms:modified>
  <cp:category/>
</cp:coreProperties>
</file>