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66" userDrawn="1">
          <p15:clr>
            <a:srgbClr val="A4A3A4"/>
          </p15:clr>
        </p15:guide>
        <p15:guide id="2" pos="5972" userDrawn="1">
          <p15:clr>
            <a:srgbClr val="A4A3A4"/>
          </p15:clr>
        </p15:guide>
        <p15:guide id="3" orient="horz" pos="39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458" y="41"/>
      </p:cViewPr>
      <p:guideLst>
        <p:guide orient="horz" pos="3566"/>
        <p:guide pos="5972"/>
        <p:guide orient="horz" pos="39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06C0-9B2A-44B8-87FE-815FDE8DC79F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5982-F9F8-493E-9C7B-D1D08272AE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478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06C0-9B2A-44B8-87FE-815FDE8DC79F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5982-F9F8-493E-9C7B-D1D08272AE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0280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06C0-9B2A-44B8-87FE-815FDE8DC79F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5982-F9F8-493E-9C7B-D1D08272AE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903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06C0-9B2A-44B8-87FE-815FDE8DC79F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5982-F9F8-493E-9C7B-D1D08272AE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6160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06C0-9B2A-44B8-87FE-815FDE8DC79F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5982-F9F8-493E-9C7B-D1D08272AE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9591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06C0-9B2A-44B8-87FE-815FDE8DC79F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5982-F9F8-493E-9C7B-D1D08272AE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2308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06C0-9B2A-44B8-87FE-815FDE8DC79F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5982-F9F8-493E-9C7B-D1D08272AE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04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06C0-9B2A-44B8-87FE-815FDE8DC79F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5982-F9F8-493E-9C7B-D1D08272AE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917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06C0-9B2A-44B8-87FE-815FDE8DC79F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5982-F9F8-493E-9C7B-D1D08272AE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7668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06C0-9B2A-44B8-87FE-815FDE8DC79F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5982-F9F8-493E-9C7B-D1D08272AE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9595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06C0-9B2A-44B8-87FE-815FDE8DC79F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5982-F9F8-493E-9C7B-D1D08272AE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670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506C0-9B2A-44B8-87FE-815FDE8DC79F}" type="datetimeFigureOut">
              <a:rPr lang="de-DE" smtClean="0"/>
              <a:t>20.04.2024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45982-F9F8-493E-9C7B-D1D08272AE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504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966" y="1241563"/>
            <a:ext cx="2849668" cy="311494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621741" y="4445671"/>
            <a:ext cx="4809565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05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</a:t>
            </a:r>
            <a:r>
              <a:rPr lang="sv-SE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S5. </a:t>
            </a:r>
            <a:r>
              <a:rPr lang="sv-SE" sz="1050" dirty="0">
                <a:latin typeface="Arial" panose="020B0604020202020204" pitchFamily="34" charset="0"/>
                <a:cs typeface="Arial" panose="020B0604020202020204" pitchFamily="34" charset="0"/>
              </a:rPr>
              <a:t>EDI3 silencing using siRNA does not influence migration in </a:t>
            </a:r>
            <a:r>
              <a:rPr lang="sv-S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ER-HER2</a:t>
            </a:r>
            <a:r>
              <a:rPr lang="sv-SE" sz="1050" dirty="0">
                <a:latin typeface="Arial" panose="020B0604020202020204" pitchFamily="34" charset="0"/>
                <a:cs typeface="Arial" panose="020B0604020202020204" pitchFamily="34" charset="0"/>
              </a:rPr>
              <a:t>+ HCC1954 cells. Percentage of wound closure relative to negative control (siNEG) after silencing EDI3 with three siRNA oligos targeting different exons in HCC1954 cells.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Values in graph represent mean ± SD from two independent experiments. FM, full media control.</a:t>
            </a:r>
          </a:p>
        </p:txBody>
      </p:sp>
    </p:spTree>
    <p:extLst>
      <p:ext uri="{BB962C8B-B14F-4D97-AF65-F5344CB8AC3E}">
        <p14:creationId xmlns:p14="http://schemas.microsoft.com/office/powerpoint/2010/main" val="3375815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Annika Glotzbach</dc:creator>
  <cp:lastModifiedBy>Karolina Edlund</cp:lastModifiedBy>
  <cp:revision>103</cp:revision>
  <cp:lastPrinted>2023-10-06T13:21:33Z</cp:lastPrinted>
  <dcterms:created xsi:type="dcterms:W3CDTF">2023-02-08T13:32:58Z</dcterms:created>
  <dcterms:modified xsi:type="dcterms:W3CDTF">2024-04-20T11:19:51Z</dcterms:modified>
</cp:coreProperties>
</file>