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3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08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3DD97-CF31-0C6C-1B02-8143A20BDB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167655-B868-3837-C5E7-AC900E065F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B220D6-6632-543B-B21E-DD7E2F5F5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71DF5-C1AA-4C24-A672-ECCAE28B78DC}" type="datetimeFigureOut">
              <a:rPr lang="en-NZ" smtClean="0"/>
              <a:t>20/08/2024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9047D9-9F35-61C0-A485-698A12682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EE8898-D6BC-3102-3708-DF86A363F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28FC8-289C-4769-85CD-9C71C0B7927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42636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A4870-0AB5-FDBB-7732-EA0A9881D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2149DC-27E6-72C5-9602-7E76D4FFC6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EB6CE8-A877-E73F-144E-815AE9235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71DF5-C1AA-4C24-A672-ECCAE28B78DC}" type="datetimeFigureOut">
              <a:rPr lang="en-NZ" smtClean="0"/>
              <a:t>20/08/2024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1ADBA4-F74C-A2D4-94C6-3E744D3E3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303B0-C345-7379-C860-30F1912F7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28FC8-289C-4769-85CD-9C71C0B7927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596609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57C86-9F64-BC2E-3D40-53011EA18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4B3EC9-D66A-4BC7-082E-3E7CFD983E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B641EF-4871-2A35-8DCA-2AB8A2D69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71DF5-C1AA-4C24-A672-ECCAE28B78DC}" type="datetimeFigureOut">
              <a:rPr lang="en-NZ" smtClean="0"/>
              <a:t>20/08/2024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5EEFA2-63CF-1995-06D7-B12AD2D07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5F9095-B932-4998-4856-A45659C2A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28FC8-289C-4769-85CD-9C71C0B7927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121882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BBFCD-F1F2-8B88-14B9-597E13255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4323F1-C62A-7375-5C64-48F9CEB53F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FA33D8-32FE-599A-DC79-75700E51DD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F34712-D554-6771-8C47-B001B5B97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71DF5-C1AA-4C24-A672-ECCAE28B78DC}" type="datetimeFigureOut">
              <a:rPr lang="en-NZ" smtClean="0"/>
              <a:t>20/08/2024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7676D2-C282-E19A-9E70-97E02A17A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5A1FA6-62D3-0445-5180-1A8105740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28FC8-289C-4769-85CD-9C71C0B7927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942661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005CB-C7CD-0D6A-203D-B3A8F1F6A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8F5306-7372-F785-8487-918414C1F9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8AB066-22E5-5D99-059B-31CB3DF347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98E7C0-BE88-740A-8E20-15DC0F6E75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C5F22A-E171-6ABD-8726-F70FC0157D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D23097-2E97-D57A-BD67-09C96BFA3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71DF5-C1AA-4C24-A672-ECCAE28B78DC}" type="datetimeFigureOut">
              <a:rPr lang="en-NZ" smtClean="0"/>
              <a:t>20/08/2024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083727-3F41-AA79-53BD-F9D0C9C2E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ED9DF1-0DBF-5F8E-83D0-6B54E6E40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28FC8-289C-4769-85CD-9C71C0B7927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148618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2E485-CF02-B9FA-182F-EADAE72A1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2D8286-CD0D-35D3-6BC7-FF2A6D205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71DF5-C1AA-4C24-A672-ECCAE28B78DC}" type="datetimeFigureOut">
              <a:rPr lang="en-NZ" smtClean="0"/>
              <a:t>20/08/2024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630DC7-DFC5-B822-33AB-C4491D5EE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19D907-0548-F69D-E527-828519262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28FC8-289C-4769-85CD-9C71C0B7927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31935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CE1BF7-AF6B-AF88-4934-BB985E5FA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71DF5-C1AA-4C24-A672-ECCAE28B78DC}" type="datetimeFigureOut">
              <a:rPr lang="en-NZ" smtClean="0"/>
              <a:t>20/08/2024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3B0D18-6400-BD13-553B-361838D76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FE900B-8742-ADEB-BC7A-ED8B5C6B2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28FC8-289C-4769-85CD-9C71C0B7927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76792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950B9-5AA9-A92C-EC0F-EC13C6A12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BDD4F1-8BD2-8792-ABD5-B8F9F191A8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4EC7D9-9C48-BB2F-AA12-F40FB98EE9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8CC9F1-42BC-EC27-08BB-BF43A604C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71DF5-C1AA-4C24-A672-ECCAE28B78DC}" type="datetimeFigureOut">
              <a:rPr lang="en-NZ" smtClean="0"/>
              <a:t>20/08/2024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86040F-A554-9356-A66C-54D932CA2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141A7E-73F9-C077-919C-F59E9C775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28FC8-289C-4769-85CD-9C71C0B7927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85576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C8C91-3C5A-ED41-7E8E-A4D74960A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95C993-ECDE-8025-5A46-547A177825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C54601-6763-A35B-F963-871F40E79C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696B59-1CBF-E94F-BC1F-788E1D1AA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71DF5-C1AA-4C24-A672-ECCAE28B78DC}" type="datetimeFigureOut">
              <a:rPr lang="en-NZ" smtClean="0"/>
              <a:t>20/08/2024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E06472-768F-5AE9-E9D9-E6DDF364A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28D3C4-8C60-BCFB-3C1F-B7484FC2E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28FC8-289C-4769-85CD-9C71C0B7927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31698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9A008-17AB-7800-1071-A5D72EAD6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947AC2-D6FD-9385-AEB1-6B28ACEF9E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059743-E2DA-6F93-61BD-0CBF6D736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71DF5-C1AA-4C24-A672-ECCAE28B78DC}" type="datetimeFigureOut">
              <a:rPr lang="en-NZ" smtClean="0"/>
              <a:t>20/08/2024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B63F77-DCFE-D5D7-3251-748038BC9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68C754-EA81-78AA-F186-2464E6139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28FC8-289C-4769-85CD-9C71C0B7927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62260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C34F11-1D1E-105A-89C4-2606EE2A72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5B7F1C-6DF7-B029-160C-B3C1B0C894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D909A3-8F2C-5F03-D4D3-BB0347F73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71DF5-C1AA-4C24-A672-ECCAE28B78DC}" type="datetimeFigureOut">
              <a:rPr lang="en-NZ" smtClean="0"/>
              <a:t>20/08/2024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E7F38C-775F-5AF2-B9C8-A4EB6B10F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9232CC-83AE-E687-D270-7B69B67E6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28FC8-289C-4769-85CD-9C71C0B7927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08530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50E1B9-5FBD-51E9-A7B3-E02966DE9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36AA89-0AEE-CAA1-9864-3FE46F0612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C350B4-3FEE-D8D6-3E90-1D8056F945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471DF5-C1AA-4C24-A672-ECCAE28B78DC}" type="datetimeFigureOut">
              <a:rPr lang="en-NZ" smtClean="0"/>
              <a:t>20/08/2024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FB75D6-4332-6C10-897D-1D07D7BD4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DC20B7-1291-09D2-D14A-478AC60E32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228FC8-289C-4769-85CD-9C71C0B7927A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119692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"/><Relationship Id="rId2" Type="http://schemas.openxmlformats.org/officeDocument/2006/relationships/image" Target="../media/image4.t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"/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"/><Relationship Id="rId2" Type="http://schemas.openxmlformats.org/officeDocument/2006/relationships/image" Target="../media/image8.t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"/><Relationship Id="rId2" Type="http://schemas.openxmlformats.org/officeDocument/2006/relationships/image" Target="../media/image10.t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"/><Relationship Id="rId2" Type="http://schemas.openxmlformats.org/officeDocument/2006/relationships/image" Target="../media/image12.t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lines on a white background&#10;&#10;Description automatically generated">
            <a:extLst>
              <a:ext uri="{FF2B5EF4-FFF2-40B4-BE49-F238E27FC236}">
                <a16:creationId xmlns:a16="http://schemas.microsoft.com/office/drawing/2014/main" id="{C144A557-451A-F27C-7065-2090211295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900" y="1377950"/>
            <a:ext cx="2870200" cy="3111500"/>
          </a:xfrm>
          <a:prstGeom prst="rect">
            <a:avLst/>
          </a:prstGeom>
        </p:spPr>
      </p:pic>
      <p:pic>
        <p:nvPicPr>
          <p:cNvPr id="7" name="Picture 6" descr="A blurry image of a line&#10;&#10;Description automatically generated">
            <a:extLst>
              <a:ext uri="{FF2B5EF4-FFF2-40B4-BE49-F238E27FC236}">
                <a16:creationId xmlns:a16="http://schemas.microsoft.com/office/drawing/2014/main" id="{430EB150-55BC-4B2F-8DF6-65263FB285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7340" y="1377950"/>
            <a:ext cx="3212869" cy="306739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7620FD6-1959-9082-544F-9686D2CE6E1E}"/>
              </a:ext>
            </a:extLst>
          </p:cNvPr>
          <p:cNvSpPr txBox="1"/>
          <p:nvPr/>
        </p:nvSpPr>
        <p:spPr>
          <a:xfrm>
            <a:off x="866775" y="6010275"/>
            <a:ext cx="4255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Fig 1F HER2 and actin blots MDA-MB-453</a:t>
            </a:r>
          </a:p>
        </p:txBody>
      </p:sp>
    </p:spTree>
    <p:extLst>
      <p:ext uri="{BB962C8B-B14F-4D97-AF65-F5344CB8AC3E}">
        <p14:creationId xmlns:p14="http://schemas.microsoft.com/office/powerpoint/2010/main" val="2031366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white background&#10;&#10;Description automatically generated">
            <a:extLst>
              <a:ext uri="{FF2B5EF4-FFF2-40B4-BE49-F238E27FC236}">
                <a16:creationId xmlns:a16="http://schemas.microsoft.com/office/drawing/2014/main" id="{07A50479-2E29-B464-25DD-63F76EBA30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50" y="0"/>
            <a:ext cx="10287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09F4360-6A79-87CD-73DC-8E938F7F149F}"/>
              </a:ext>
            </a:extLst>
          </p:cNvPr>
          <p:cNvSpPr txBox="1"/>
          <p:nvPr/>
        </p:nvSpPr>
        <p:spPr>
          <a:xfrm>
            <a:off x="866775" y="6010275"/>
            <a:ext cx="42681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Fig 1F Actin and HER2 blots MDA-MB-361</a:t>
            </a:r>
          </a:p>
        </p:txBody>
      </p:sp>
    </p:spTree>
    <p:extLst>
      <p:ext uri="{BB962C8B-B14F-4D97-AF65-F5344CB8AC3E}">
        <p14:creationId xmlns:p14="http://schemas.microsoft.com/office/powerpoint/2010/main" val="2972408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04DE94F-F84B-132E-6AF5-A3B9358800F8}"/>
              </a:ext>
            </a:extLst>
          </p:cNvPr>
          <p:cNvSpPr txBox="1"/>
          <p:nvPr/>
        </p:nvSpPr>
        <p:spPr>
          <a:xfrm>
            <a:off x="866775" y="6010275"/>
            <a:ext cx="2912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Fig 4A TSC1 and actin blots </a:t>
            </a:r>
          </a:p>
        </p:txBody>
      </p:sp>
      <p:pic>
        <p:nvPicPr>
          <p:cNvPr id="6" name="Picture 5" descr="A blurry image of a bar&#10;&#10;Description automatically generated">
            <a:extLst>
              <a:ext uri="{FF2B5EF4-FFF2-40B4-BE49-F238E27FC236}">
                <a16:creationId xmlns:a16="http://schemas.microsoft.com/office/drawing/2014/main" id="{6E106A7C-6BB1-73BD-292B-AE58DAF1C6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714" y="1109532"/>
            <a:ext cx="5219091" cy="4167318"/>
          </a:xfrm>
          <a:prstGeom prst="rect">
            <a:avLst/>
          </a:prstGeom>
        </p:spPr>
      </p:pic>
      <p:pic>
        <p:nvPicPr>
          <p:cNvPr id="8" name="Picture 7" descr="A close-up of a black line&#10;&#10;Description automatically generated">
            <a:extLst>
              <a:ext uri="{FF2B5EF4-FFF2-40B4-BE49-F238E27FC236}">
                <a16:creationId xmlns:a16="http://schemas.microsoft.com/office/drawing/2014/main" id="{D3486DCC-47D2-B756-D4CC-3CBFF26336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608124"/>
            <a:ext cx="4581144" cy="3657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435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8F94E7C-271F-2D98-A1CE-63602AC243B7}"/>
              </a:ext>
            </a:extLst>
          </p:cNvPr>
          <p:cNvSpPr txBox="1"/>
          <p:nvPr/>
        </p:nvSpPr>
        <p:spPr>
          <a:xfrm>
            <a:off x="866775" y="6010275"/>
            <a:ext cx="2912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Fig 4A TSC2 and actin blots </a:t>
            </a:r>
          </a:p>
        </p:txBody>
      </p:sp>
      <p:pic>
        <p:nvPicPr>
          <p:cNvPr id="4" name="Picture 3" descr="A close-up of a test&#10;&#10;Description automatically generated">
            <a:extLst>
              <a:ext uri="{FF2B5EF4-FFF2-40B4-BE49-F238E27FC236}">
                <a16:creationId xmlns:a16="http://schemas.microsoft.com/office/drawing/2014/main" id="{D4A2421E-FC9B-F36B-6CC7-295EB87F79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48" y="1404155"/>
            <a:ext cx="4808959" cy="3837802"/>
          </a:xfrm>
          <a:prstGeom prst="rect">
            <a:avLst/>
          </a:prstGeom>
        </p:spPr>
      </p:pic>
      <p:pic>
        <p:nvPicPr>
          <p:cNvPr id="6" name="Picture 5" descr="A black line on a white background&#10;&#10;Description automatically generated">
            <a:extLst>
              <a:ext uri="{FF2B5EF4-FFF2-40B4-BE49-F238E27FC236}">
                <a16:creationId xmlns:a16="http://schemas.microsoft.com/office/drawing/2014/main" id="{4255D5A6-E28F-1242-AD4A-CB4971F52E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31" y="709173"/>
            <a:ext cx="4806409" cy="3837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368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DB89285-BFCB-BBC5-E706-66565FD0D6D8}"/>
              </a:ext>
            </a:extLst>
          </p:cNvPr>
          <p:cNvSpPr txBox="1"/>
          <p:nvPr/>
        </p:nvSpPr>
        <p:spPr>
          <a:xfrm>
            <a:off x="866775" y="6010275"/>
            <a:ext cx="2947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Fig 4A HER2 and actin blots </a:t>
            </a:r>
          </a:p>
        </p:txBody>
      </p:sp>
      <p:pic>
        <p:nvPicPr>
          <p:cNvPr id="4" name="Picture 3" descr="A close-up of a test&#10;&#10;Description automatically generated">
            <a:extLst>
              <a:ext uri="{FF2B5EF4-FFF2-40B4-BE49-F238E27FC236}">
                <a16:creationId xmlns:a16="http://schemas.microsoft.com/office/drawing/2014/main" id="{E8352246-D9DC-D81A-45D8-7AD74D8688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936" y="2340094"/>
            <a:ext cx="4292809" cy="1562176"/>
          </a:xfrm>
          <a:prstGeom prst="rect">
            <a:avLst/>
          </a:prstGeom>
        </p:spPr>
      </p:pic>
      <p:pic>
        <p:nvPicPr>
          <p:cNvPr id="6" name="Picture 5" descr="A black line on a white background&#10;&#10;Description automatically generated">
            <a:extLst>
              <a:ext uri="{FF2B5EF4-FFF2-40B4-BE49-F238E27FC236}">
                <a16:creationId xmlns:a16="http://schemas.microsoft.com/office/drawing/2014/main" id="{92144DA3-27C4-E25B-0260-86732777C5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3221" y="2971778"/>
            <a:ext cx="3587925" cy="914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675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dna test&#10;&#10;Description automatically generated">
            <a:extLst>
              <a:ext uri="{FF2B5EF4-FFF2-40B4-BE49-F238E27FC236}">
                <a16:creationId xmlns:a16="http://schemas.microsoft.com/office/drawing/2014/main" id="{02BE72A2-76E5-1F73-CAC0-CCE9E9D5A0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389"/>
          <a:stretch/>
        </p:blipFill>
        <p:spPr>
          <a:xfrm>
            <a:off x="581025" y="0"/>
            <a:ext cx="5514975" cy="6858000"/>
          </a:xfrm>
          <a:prstGeom prst="rect">
            <a:avLst/>
          </a:prstGeom>
        </p:spPr>
      </p:pic>
      <p:pic>
        <p:nvPicPr>
          <p:cNvPr id="5" name="Picture 4" descr="A close up of a test&#10;&#10;Description automatically generated">
            <a:extLst>
              <a:ext uri="{FF2B5EF4-FFF2-40B4-BE49-F238E27FC236}">
                <a16:creationId xmlns:a16="http://schemas.microsoft.com/office/drawing/2014/main" id="{10F90C90-7EC8-03CE-268C-BC4F444C763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96"/>
          <a:stretch/>
        </p:blipFill>
        <p:spPr>
          <a:xfrm>
            <a:off x="6743700" y="0"/>
            <a:ext cx="44958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E8237E8-489D-0FB3-8C15-657AAC42F8FD}"/>
              </a:ext>
            </a:extLst>
          </p:cNvPr>
          <p:cNvSpPr txBox="1"/>
          <p:nvPr/>
        </p:nvSpPr>
        <p:spPr>
          <a:xfrm>
            <a:off x="866775" y="6010275"/>
            <a:ext cx="3080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Fig S1B HER2 and actin blots </a:t>
            </a:r>
          </a:p>
        </p:txBody>
      </p:sp>
    </p:spTree>
    <p:extLst>
      <p:ext uri="{BB962C8B-B14F-4D97-AF65-F5344CB8AC3E}">
        <p14:creationId xmlns:p14="http://schemas.microsoft.com/office/powerpoint/2010/main" val="9608978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line on a white background&#10;&#10;Description automatically generated">
            <a:extLst>
              <a:ext uri="{FF2B5EF4-FFF2-40B4-BE49-F238E27FC236}">
                <a16:creationId xmlns:a16="http://schemas.microsoft.com/office/drawing/2014/main" id="{B604D19D-E016-8661-FAFD-3B42E07B2A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73" r="18207" b="12500"/>
          <a:stretch/>
        </p:blipFill>
        <p:spPr>
          <a:xfrm>
            <a:off x="238126" y="1895189"/>
            <a:ext cx="5562599" cy="3476911"/>
          </a:xfrm>
          <a:prstGeom prst="rect">
            <a:avLst/>
          </a:prstGeom>
        </p:spPr>
      </p:pic>
      <p:pic>
        <p:nvPicPr>
          <p:cNvPr id="5" name="Picture 4" descr="A blurry image of a black rectangular object&#10;&#10;Description automatically generated">
            <a:extLst>
              <a:ext uri="{FF2B5EF4-FFF2-40B4-BE49-F238E27FC236}">
                <a16:creationId xmlns:a16="http://schemas.microsoft.com/office/drawing/2014/main" id="{A637BC1B-58B5-BE77-C1CE-20B4DE3B10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2350" y="3509643"/>
            <a:ext cx="3824287" cy="66230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1AE221-CBF9-13AE-35E8-F502EF8F41AD}"/>
              </a:ext>
            </a:extLst>
          </p:cNvPr>
          <p:cNvSpPr txBox="1"/>
          <p:nvPr/>
        </p:nvSpPr>
        <p:spPr>
          <a:xfrm>
            <a:off x="866775" y="6010275"/>
            <a:ext cx="2906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Fig S9 TSC2 and actin blots </a:t>
            </a:r>
          </a:p>
        </p:txBody>
      </p:sp>
    </p:spTree>
    <p:extLst>
      <p:ext uri="{BB962C8B-B14F-4D97-AF65-F5344CB8AC3E}">
        <p14:creationId xmlns:p14="http://schemas.microsoft.com/office/powerpoint/2010/main" val="40288487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44</Words>
  <Application>Microsoft Office PowerPoint</Application>
  <PresentationFormat>Widescreen</PresentationFormat>
  <Paragraphs>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Stephen Jamieson</dc:creator>
  <cp:lastModifiedBy>Stephen Jamieson</cp:lastModifiedBy>
  <cp:revision>1</cp:revision>
  <dcterms:created xsi:type="dcterms:W3CDTF">2024-08-19T22:25:54Z</dcterms:created>
  <dcterms:modified xsi:type="dcterms:W3CDTF">2024-08-19T22:36:05Z</dcterms:modified>
</cp:coreProperties>
</file>