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59"/>
    <p:restoredTop sz="94673"/>
  </p:normalViewPr>
  <p:slideViewPr>
    <p:cSldViewPr snapToGrid="0" showGuides="1">
      <p:cViewPr varScale="1">
        <p:scale>
          <a:sx n="80" d="100"/>
          <a:sy n="80" d="100"/>
        </p:scale>
        <p:origin x="3504" y="20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F8D62-EBF8-FE4B-8C16-8F4853ABB635}" type="datetimeFigureOut">
              <a:rPr lang="en-US" smtClean="0"/>
              <a:t>3/19/25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78445-746E-0044-83C0-361C396BAA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59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6D5-7824-EA49-BC45-52F5B0F917E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B2B4-E717-7246-ADF6-7AE8A73315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82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6D5-7824-EA49-BC45-52F5B0F917E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B2B4-E717-7246-ADF6-7AE8A73315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621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6D5-7824-EA49-BC45-52F5B0F917E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B2B4-E717-7246-ADF6-7AE8A73315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371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6D5-7824-EA49-BC45-52F5B0F917E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B2B4-E717-7246-ADF6-7AE8A73315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87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5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6D5-7824-EA49-BC45-52F5B0F917E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B2B4-E717-7246-ADF6-7AE8A73315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248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6D5-7824-EA49-BC45-52F5B0F917E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B2B4-E717-7246-ADF6-7AE8A73315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518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6D5-7824-EA49-BC45-52F5B0F917E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B2B4-E717-7246-ADF6-7AE8A73315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066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8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6D5-7824-EA49-BC45-52F5B0F917E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B2B4-E717-7246-ADF6-7AE8A73315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701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8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6D5-7824-EA49-BC45-52F5B0F917E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B2B4-E717-7246-ADF6-7AE8A73315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235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6D5-7824-EA49-BC45-52F5B0F917E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B2B4-E717-7246-ADF6-7AE8A73315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62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3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3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6A6D5-7824-EA49-BC45-52F5B0F917E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6B2B4-E717-7246-ADF6-7AE8A73315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541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16A6D5-7824-EA49-BC45-52F5B0F917E6}" type="datetimeFigureOut">
              <a:rPr lang="en-US" smtClean="0"/>
              <a:t>3/19/25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D6B2B4-E717-7246-ADF6-7AE8A73315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772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37297B-FA6B-8456-00EB-C920F4605BFD}"/>
              </a:ext>
            </a:extLst>
          </p:cNvPr>
          <p:cNvSpPr txBox="1"/>
          <p:nvPr/>
        </p:nvSpPr>
        <p:spPr>
          <a:xfrm>
            <a:off x="2480976" y="1969723"/>
            <a:ext cx="654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CIRBP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72FDD3-4190-698A-C9FC-340FDDF42470}"/>
              </a:ext>
            </a:extLst>
          </p:cNvPr>
          <p:cNvSpPr txBox="1"/>
          <p:nvPr/>
        </p:nvSpPr>
        <p:spPr>
          <a:xfrm>
            <a:off x="2480976" y="2810383"/>
            <a:ext cx="8201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⍺-Tubulin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2A4D95-7D93-B93E-9BF2-EF3A4A373101}"/>
              </a:ext>
            </a:extLst>
          </p:cNvPr>
          <p:cNvSpPr txBox="1"/>
          <p:nvPr/>
        </p:nvSpPr>
        <p:spPr>
          <a:xfrm rot="16200000">
            <a:off x="954544" y="359475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CA2DC0-ADEA-88D0-461D-E1CD12059C3C}"/>
              </a:ext>
            </a:extLst>
          </p:cNvPr>
          <p:cNvSpPr txBox="1"/>
          <p:nvPr/>
        </p:nvSpPr>
        <p:spPr>
          <a:xfrm>
            <a:off x="263436" y="2760478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A11F6B-5A9B-C368-F0C6-C0F7A573088E}"/>
              </a:ext>
            </a:extLst>
          </p:cNvPr>
          <p:cNvSpPr txBox="1"/>
          <p:nvPr/>
        </p:nvSpPr>
        <p:spPr>
          <a:xfrm>
            <a:off x="263436" y="176861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25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4C2945-DD6D-66DD-F296-5807D89BCC2F}"/>
              </a:ext>
            </a:extLst>
          </p:cNvPr>
          <p:cNvSpPr txBox="1"/>
          <p:nvPr/>
        </p:nvSpPr>
        <p:spPr>
          <a:xfrm>
            <a:off x="1464204" y="583715"/>
            <a:ext cx="11881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CIRBP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CRISPR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B513C3-C332-6D49-406B-E6ADBCAA7AF7}"/>
              </a:ext>
            </a:extLst>
          </p:cNvPr>
          <p:cNvSpPr txBox="1"/>
          <p:nvPr/>
        </p:nvSpPr>
        <p:spPr>
          <a:xfrm rot="16200000">
            <a:off x="1944743" y="1065368"/>
            <a:ext cx="591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30000" dirty="0"/>
              <a:t> </a:t>
            </a:r>
            <a:r>
              <a:rPr lang="en-US" sz="1400" dirty="0"/>
              <a:t>+ WT</a:t>
            </a:r>
          </a:p>
        </p:txBody>
      </p:sp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5AC54C6-632F-F9C9-2709-E116A61D21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746" y="1510945"/>
            <a:ext cx="1640885" cy="11080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039DACB9-F089-CE59-54CE-A3C5A9DDA3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212" y="2690494"/>
            <a:ext cx="1638000" cy="4864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A7E6941-A928-9F95-936E-B3EC6C3A09CA}"/>
              </a:ext>
            </a:extLst>
          </p:cNvPr>
          <p:cNvSpPr txBox="1"/>
          <p:nvPr/>
        </p:nvSpPr>
        <p:spPr>
          <a:xfrm>
            <a:off x="2480976" y="1707027"/>
            <a:ext cx="1191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CIRBP-FLAG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AB8561-1A64-4311-FA55-1A0AD4C9779F}"/>
              </a:ext>
            </a:extLst>
          </p:cNvPr>
          <p:cNvSpPr txBox="1"/>
          <p:nvPr/>
        </p:nvSpPr>
        <p:spPr>
          <a:xfrm>
            <a:off x="206475" y="138291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CFC8E04-5A17-8F24-DE16-A23CD33834D9}"/>
              </a:ext>
            </a:extLst>
          </p:cNvPr>
          <p:cNvCxnSpPr>
            <a:cxnSpLocks/>
          </p:cNvCxnSpPr>
          <p:nvPr/>
        </p:nvCxnSpPr>
        <p:spPr>
          <a:xfrm flipH="1">
            <a:off x="2418746" y="1849098"/>
            <a:ext cx="108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C65E185-58D0-A269-6D4A-B98E72CD5A16}"/>
              </a:ext>
            </a:extLst>
          </p:cNvPr>
          <p:cNvCxnSpPr>
            <a:cxnSpLocks/>
          </p:cNvCxnSpPr>
          <p:nvPr/>
        </p:nvCxnSpPr>
        <p:spPr>
          <a:xfrm flipH="1">
            <a:off x="2418746" y="2119485"/>
            <a:ext cx="108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37A4F07-3458-8604-5438-3FE297B7B1C1}"/>
              </a:ext>
            </a:extLst>
          </p:cNvPr>
          <p:cNvCxnSpPr>
            <a:cxnSpLocks/>
          </p:cNvCxnSpPr>
          <p:nvPr/>
        </p:nvCxnSpPr>
        <p:spPr>
          <a:xfrm flipH="1">
            <a:off x="565363" y="1898262"/>
            <a:ext cx="18000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89E2D66-3588-7219-41C3-962E74CD6985}"/>
              </a:ext>
            </a:extLst>
          </p:cNvPr>
          <p:cNvCxnSpPr>
            <a:cxnSpLocks/>
          </p:cNvCxnSpPr>
          <p:nvPr/>
        </p:nvCxnSpPr>
        <p:spPr>
          <a:xfrm flipH="1">
            <a:off x="565363" y="2915265"/>
            <a:ext cx="18000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5DCF0B0-E767-418A-5376-DD96D14CDF4B}"/>
              </a:ext>
            </a:extLst>
          </p:cNvPr>
          <p:cNvSpPr txBox="1"/>
          <p:nvPr/>
        </p:nvSpPr>
        <p:spPr>
          <a:xfrm rot="16200000">
            <a:off x="614582" y="935269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Parental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CA30A9-4B88-8F3D-DBC8-F6F062BF1D3C}"/>
              </a:ext>
            </a:extLst>
          </p:cNvPr>
          <p:cNvSpPr txBox="1"/>
          <p:nvPr/>
        </p:nvSpPr>
        <p:spPr>
          <a:xfrm rot="16200000">
            <a:off x="900047" y="803277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AAVS1 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D938D0-C523-B621-469E-2641023A0C9A}"/>
              </a:ext>
            </a:extLst>
          </p:cNvPr>
          <p:cNvSpPr txBox="1"/>
          <p:nvPr/>
        </p:nvSpPr>
        <p:spPr>
          <a:xfrm rot="16200000">
            <a:off x="1573018" y="1074568"/>
            <a:ext cx="569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30000" dirty="0"/>
              <a:t> </a:t>
            </a:r>
            <a:r>
              <a:rPr lang="en-US" sz="1400" dirty="0"/>
              <a:t>+ VC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C5C0A46-93D5-0D04-1845-16EF246474CE}"/>
              </a:ext>
            </a:extLst>
          </p:cNvPr>
          <p:cNvCxnSpPr>
            <a:cxnSpLocks/>
          </p:cNvCxnSpPr>
          <p:nvPr/>
        </p:nvCxnSpPr>
        <p:spPr>
          <a:xfrm flipH="1">
            <a:off x="1646914" y="915042"/>
            <a:ext cx="756000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655F1B3-D518-1BDC-E2D2-411018ADDE68}"/>
              </a:ext>
            </a:extLst>
          </p:cNvPr>
          <p:cNvCxnSpPr>
            <a:cxnSpLocks/>
          </p:cNvCxnSpPr>
          <p:nvPr/>
        </p:nvCxnSpPr>
        <p:spPr>
          <a:xfrm flipH="1">
            <a:off x="732250" y="470944"/>
            <a:ext cx="1692000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A30900A-63EF-1253-6076-8D38288489CE}"/>
              </a:ext>
            </a:extLst>
          </p:cNvPr>
          <p:cNvSpPr txBox="1"/>
          <p:nvPr/>
        </p:nvSpPr>
        <p:spPr>
          <a:xfrm>
            <a:off x="952013" y="158289"/>
            <a:ext cx="1269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MDA-MB-231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0196865-F0FF-EDA0-37E6-5A210BB9730C}"/>
              </a:ext>
            </a:extLst>
          </p:cNvPr>
          <p:cNvSpPr txBox="1"/>
          <p:nvPr/>
        </p:nvSpPr>
        <p:spPr>
          <a:xfrm>
            <a:off x="3751022" y="12846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E7AD24B-D4D6-6628-DE54-F0E20CE945B5}"/>
              </a:ext>
            </a:extLst>
          </p:cNvPr>
          <p:cNvSpPr txBox="1"/>
          <p:nvPr/>
        </p:nvSpPr>
        <p:spPr>
          <a:xfrm rot="16200000">
            <a:off x="4469575" y="364393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C3E1417-C152-308E-9838-0474C4FA8EAE}"/>
              </a:ext>
            </a:extLst>
          </p:cNvPr>
          <p:cNvSpPr txBox="1"/>
          <p:nvPr/>
        </p:nvSpPr>
        <p:spPr>
          <a:xfrm>
            <a:off x="4979235" y="588633"/>
            <a:ext cx="11881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CIRBP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CRISPR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483E80B-EEF0-293E-5033-4E729FFED652}"/>
              </a:ext>
            </a:extLst>
          </p:cNvPr>
          <p:cNvSpPr txBox="1"/>
          <p:nvPr/>
        </p:nvSpPr>
        <p:spPr>
          <a:xfrm rot="16200000">
            <a:off x="5459774" y="1070286"/>
            <a:ext cx="591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30000" dirty="0"/>
              <a:t> </a:t>
            </a:r>
            <a:r>
              <a:rPr lang="en-US" sz="1400" dirty="0"/>
              <a:t>+ WT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D2D59D-2B26-123C-CBB2-7728AF1EDB41}"/>
              </a:ext>
            </a:extLst>
          </p:cNvPr>
          <p:cNvSpPr txBox="1"/>
          <p:nvPr/>
        </p:nvSpPr>
        <p:spPr>
          <a:xfrm rot="16200000">
            <a:off x="4129613" y="940187"/>
            <a:ext cx="8515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Parental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31EDEAA-F95C-C6A7-2FD3-F9BFDF40E4A1}"/>
              </a:ext>
            </a:extLst>
          </p:cNvPr>
          <p:cNvSpPr txBox="1"/>
          <p:nvPr/>
        </p:nvSpPr>
        <p:spPr>
          <a:xfrm rot="16200000">
            <a:off x="4415078" y="808195"/>
            <a:ext cx="11154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AAVS1 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CTRL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8D40C73-CE8E-F724-2FCC-4F5149C097BA}"/>
              </a:ext>
            </a:extLst>
          </p:cNvPr>
          <p:cNvSpPr txBox="1"/>
          <p:nvPr/>
        </p:nvSpPr>
        <p:spPr>
          <a:xfrm rot="16200000">
            <a:off x="5088049" y="1079486"/>
            <a:ext cx="569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30000" dirty="0"/>
              <a:t> </a:t>
            </a:r>
            <a:r>
              <a:rPr lang="en-US" sz="1400" dirty="0"/>
              <a:t>+ VC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35EB246-D881-1319-33F4-6816A1570A66}"/>
              </a:ext>
            </a:extLst>
          </p:cNvPr>
          <p:cNvCxnSpPr>
            <a:cxnSpLocks/>
          </p:cNvCxnSpPr>
          <p:nvPr/>
        </p:nvCxnSpPr>
        <p:spPr>
          <a:xfrm flipH="1">
            <a:off x="5161945" y="919960"/>
            <a:ext cx="756000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B58F4EF-09FC-FE08-6F4A-7ACF51774A20}"/>
              </a:ext>
            </a:extLst>
          </p:cNvPr>
          <p:cNvCxnSpPr>
            <a:cxnSpLocks/>
          </p:cNvCxnSpPr>
          <p:nvPr/>
        </p:nvCxnSpPr>
        <p:spPr>
          <a:xfrm flipH="1">
            <a:off x="4247281" y="475862"/>
            <a:ext cx="1692000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1DE4C80-F964-05E1-C34C-494F4DE9C406}"/>
              </a:ext>
            </a:extLst>
          </p:cNvPr>
          <p:cNvSpPr txBox="1"/>
          <p:nvPr/>
        </p:nvSpPr>
        <p:spPr>
          <a:xfrm>
            <a:off x="4467044" y="163207"/>
            <a:ext cx="1269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MDA-MB-231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689C6E8-C48C-B922-E909-023F2BC6C880}"/>
              </a:ext>
            </a:extLst>
          </p:cNvPr>
          <p:cNvSpPr txBox="1"/>
          <p:nvPr/>
        </p:nvSpPr>
        <p:spPr>
          <a:xfrm>
            <a:off x="5968190" y="1938906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RBM3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C36192B-8B94-E65F-5B52-F471BAC53E6F}"/>
              </a:ext>
            </a:extLst>
          </p:cNvPr>
          <p:cNvSpPr txBox="1"/>
          <p:nvPr/>
        </p:nvSpPr>
        <p:spPr>
          <a:xfrm>
            <a:off x="5966507" y="2815300"/>
            <a:ext cx="8201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⍺-Tubulin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8F771806-3AE3-BA7A-9683-3133809B01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847" y="6612024"/>
            <a:ext cx="1839600" cy="1455319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8D769217-B386-6CF2-BDCF-235D40612352}"/>
              </a:ext>
            </a:extLst>
          </p:cNvPr>
          <p:cNvGrpSpPr>
            <a:grpSpLocks noChangeAspect="1"/>
          </p:cNvGrpSpPr>
          <p:nvPr/>
        </p:nvGrpSpPr>
        <p:grpSpPr>
          <a:xfrm>
            <a:off x="619895" y="3356781"/>
            <a:ext cx="1841289" cy="1620000"/>
            <a:chOff x="74213" y="3504257"/>
            <a:chExt cx="2293268" cy="2017655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9F157862-4D0A-BF1F-6CFA-10523089E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213" y="3504257"/>
              <a:ext cx="2293268" cy="201765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F902981-5726-6BAA-574D-FB1BF47753EA}"/>
                </a:ext>
              </a:extLst>
            </p:cNvPr>
            <p:cNvSpPr/>
            <p:nvPr/>
          </p:nvSpPr>
          <p:spPr>
            <a:xfrm>
              <a:off x="690193" y="4390626"/>
              <a:ext cx="422644" cy="3717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9E610D6-4D2E-B86B-50AA-F76B00FC488D}"/>
              </a:ext>
            </a:extLst>
          </p:cNvPr>
          <p:cNvGrpSpPr>
            <a:grpSpLocks noChangeAspect="1"/>
          </p:cNvGrpSpPr>
          <p:nvPr/>
        </p:nvGrpSpPr>
        <p:grpSpPr>
          <a:xfrm>
            <a:off x="621844" y="5077344"/>
            <a:ext cx="1839600" cy="1455320"/>
            <a:chOff x="241488" y="5071936"/>
            <a:chExt cx="2291320" cy="1812678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A2C28664-9317-4A8E-8F73-2F2BF9443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1488" y="5071936"/>
              <a:ext cx="2291320" cy="181267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B1A8109-E3D4-2E90-55FF-E78A6696C864}"/>
                </a:ext>
              </a:extLst>
            </p:cNvPr>
            <p:cNvSpPr/>
            <p:nvPr/>
          </p:nvSpPr>
          <p:spPr>
            <a:xfrm>
              <a:off x="660954" y="6445969"/>
              <a:ext cx="422644" cy="3717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DD8711BB-677C-1CA4-86F9-62DE960DFBF2}"/>
              </a:ext>
            </a:extLst>
          </p:cNvPr>
          <p:cNvSpPr txBox="1"/>
          <p:nvPr/>
        </p:nvSpPr>
        <p:spPr>
          <a:xfrm>
            <a:off x="2920552" y="8687946"/>
            <a:ext cx="1114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MDA-MB-231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2C54CFD2-E1AC-D6E4-8AE7-3B3073C5A41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3846" y="6619204"/>
            <a:ext cx="1839600" cy="145387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80" name="Group 79">
            <a:extLst>
              <a:ext uri="{FF2B5EF4-FFF2-40B4-BE49-F238E27FC236}">
                <a16:creationId xmlns:a16="http://schemas.microsoft.com/office/drawing/2014/main" id="{C339FAF0-2B18-F65B-BD68-CCBAABC53EC9}"/>
              </a:ext>
            </a:extLst>
          </p:cNvPr>
          <p:cNvGrpSpPr>
            <a:grpSpLocks noChangeAspect="1"/>
          </p:cNvGrpSpPr>
          <p:nvPr/>
        </p:nvGrpSpPr>
        <p:grpSpPr>
          <a:xfrm>
            <a:off x="2623850" y="3356781"/>
            <a:ext cx="1839729" cy="1620000"/>
            <a:chOff x="2491112" y="3504257"/>
            <a:chExt cx="2291321" cy="2017655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C236C87-B0FB-1EEC-DA55-3B9235720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91112" y="3504257"/>
              <a:ext cx="2291321" cy="201765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B53FAAD9-E5B9-1D47-7BA3-FD15BFFC5521}"/>
                </a:ext>
              </a:extLst>
            </p:cNvPr>
            <p:cNvSpPr/>
            <p:nvPr/>
          </p:nvSpPr>
          <p:spPr>
            <a:xfrm>
              <a:off x="3454871" y="4522683"/>
              <a:ext cx="391888" cy="3717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FAFD513-5249-5DFA-F60A-0E463C35F08F}"/>
              </a:ext>
            </a:extLst>
          </p:cNvPr>
          <p:cNvGrpSpPr>
            <a:grpSpLocks noChangeAspect="1"/>
          </p:cNvGrpSpPr>
          <p:nvPr/>
        </p:nvGrpSpPr>
        <p:grpSpPr>
          <a:xfrm>
            <a:off x="2623979" y="5077344"/>
            <a:ext cx="1839600" cy="1455317"/>
            <a:chOff x="2491111" y="5642223"/>
            <a:chExt cx="2291320" cy="1812678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148C1843-92FB-3ECC-6876-5D322135E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91111" y="5642223"/>
              <a:ext cx="2291320" cy="181267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31EBDA7-0021-CE0B-2867-77000348CFAA}"/>
                </a:ext>
              </a:extLst>
            </p:cNvPr>
            <p:cNvSpPr/>
            <p:nvPr/>
          </p:nvSpPr>
          <p:spPr>
            <a:xfrm>
              <a:off x="3425632" y="6403428"/>
              <a:ext cx="391888" cy="3717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34283C1F-62B6-85CF-C556-C4DACD7D11EB}"/>
              </a:ext>
            </a:extLst>
          </p:cNvPr>
          <p:cNvSpPr txBox="1"/>
          <p:nvPr/>
        </p:nvSpPr>
        <p:spPr>
          <a:xfrm>
            <a:off x="3225796" y="8095257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+ VC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5B21CB7-7E7B-CCE0-20D3-3FABC1C3DBBE}"/>
              </a:ext>
            </a:extLst>
          </p:cNvPr>
          <p:cNvSpPr txBox="1"/>
          <p:nvPr/>
        </p:nvSpPr>
        <p:spPr>
          <a:xfrm>
            <a:off x="5240522" y="8095257"/>
            <a:ext cx="5581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+ WT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A0595C8-9776-9F1E-2BC7-C93CD86FCD91}"/>
              </a:ext>
            </a:extLst>
          </p:cNvPr>
          <p:cNvGrpSpPr>
            <a:grpSpLocks noChangeAspect="1"/>
          </p:cNvGrpSpPr>
          <p:nvPr/>
        </p:nvGrpSpPr>
        <p:grpSpPr>
          <a:xfrm>
            <a:off x="4627016" y="3366620"/>
            <a:ext cx="1839728" cy="1620000"/>
            <a:chOff x="4907225" y="3514096"/>
            <a:chExt cx="2269520" cy="1998458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A51D635B-9524-6876-350E-A2D1CF09F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07225" y="3514096"/>
              <a:ext cx="2269520" cy="199845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D1579F88-F129-3813-518C-05D5639488F3}"/>
                </a:ext>
              </a:extLst>
            </p:cNvPr>
            <p:cNvSpPr/>
            <p:nvPr/>
          </p:nvSpPr>
          <p:spPr>
            <a:xfrm>
              <a:off x="6037298" y="4028695"/>
              <a:ext cx="391888" cy="3717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EC7718BA-7C20-6DA6-9AA7-4EDFB9D7301F}"/>
                </a:ext>
              </a:extLst>
            </p:cNvPr>
            <p:cNvCxnSpPr>
              <a:cxnSpLocks/>
            </p:cNvCxnSpPr>
            <p:nvPr/>
          </p:nvCxnSpPr>
          <p:spPr>
            <a:xfrm>
              <a:off x="5014279" y="3630602"/>
              <a:ext cx="2286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A317E0FE-958B-A66E-A270-8779447D3841}"/>
              </a:ext>
            </a:extLst>
          </p:cNvPr>
          <p:cNvSpPr txBox="1"/>
          <p:nvPr/>
        </p:nvSpPr>
        <p:spPr>
          <a:xfrm rot="16200000">
            <a:off x="5982902" y="4040769"/>
            <a:ext cx="12602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Scale bar: 2mm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25FC627-176F-C9BA-28BA-E5FE5E4FBBCB}"/>
              </a:ext>
            </a:extLst>
          </p:cNvPr>
          <p:cNvGrpSpPr>
            <a:grpSpLocks noChangeAspect="1"/>
          </p:cNvGrpSpPr>
          <p:nvPr/>
        </p:nvGrpSpPr>
        <p:grpSpPr>
          <a:xfrm>
            <a:off x="4627011" y="5077344"/>
            <a:ext cx="1839600" cy="1453879"/>
            <a:chOff x="4907225" y="5632865"/>
            <a:chExt cx="2271469" cy="1795200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A91775B8-B846-3D3D-CE5A-08E7A18698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250"/>
            <a:stretch/>
          </p:blipFill>
          <p:spPr>
            <a:xfrm>
              <a:off x="4907225" y="5632865"/>
              <a:ext cx="2271469" cy="17952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F52016F1-FC23-EC79-FBE5-F463FECA1846}"/>
                </a:ext>
              </a:extLst>
            </p:cNvPr>
            <p:cNvSpPr/>
            <p:nvPr/>
          </p:nvSpPr>
          <p:spPr>
            <a:xfrm>
              <a:off x="6301643" y="6450095"/>
              <a:ext cx="391888" cy="37177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B7293D65-A9A8-AAA0-77FF-297B36B2C1B3}"/>
                </a:ext>
              </a:extLst>
            </p:cNvPr>
            <p:cNvCxnSpPr>
              <a:cxnSpLocks/>
            </p:cNvCxnSpPr>
            <p:nvPr/>
          </p:nvCxnSpPr>
          <p:spPr>
            <a:xfrm>
              <a:off x="5014279" y="5765969"/>
              <a:ext cx="2286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DD59B230-DC3C-6203-F3F8-9C1EC6E10718}"/>
              </a:ext>
            </a:extLst>
          </p:cNvPr>
          <p:cNvSpPr txBox="1"/>
          <p:nvPr/>
        </p:nvSpPr>
        <p:spPr>
          <a:xfrm rot="16200000">
            <a:off x="5897943" y="5644507"/>
            <a:ext cx="14302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Scale bar: 250 um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46804830-1400-B1A9-2388-C5EDA7023C15}"/>
              </a:ext>
            </a:extLst>
          </p:cNvPr>
          <p:cNvGrpSpPr>
            <a:grpSpLocks noChangeAspect="1"/>
          </p:cNvGrpSpPr>
          <p:nvPr/>
        </p:nvGrpSpPr>
        <p:grpSpPr>
          <a:xfrm>
            <a:off x="4627007" y="6624595"/>
            <a:ext cx="1839600" cy="1453880"/>
            <a:chOff x="4907225" y="7583225"/>
            <a:chExt cx="2271469" cy="1795200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86C41D12-3BE3-97AF-7E74-28DE32A36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07225" y="7583225"/>
              <a:ext cx="2271469" cy="17952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6FDBDBC8-9B93-5FF0-7F79-22A305C8EC08}"/>
                </a:ext>
              </a:extLst>
            </p:cNvPr>
            <p:cNvCxnSpPr>
              <a:cxnSpLocks/>
            </p:cNvCxnSpPr>
            <p:nvPr/>
          </p:nvCxnSpPr>
          <p:spPr>
            <a:xfrm>
              <a:off x="4960304" y="7695028"/>
              <a:ext cx="2286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E7B4F62C-C6AF-62A5-6BD4-65077C0E7FBB}"/>
              </a:ext>
            </a:extLst>
          </p:cNvPr>
          <p:cNvSpPr txBox="1"/>
          <p:nvPr/>
        </p:nvSpPr>
        <p:spPr>
          <a:xfrm rot="16200000">
            <a:off x="5940423" y="7227470"/>
            <a:ext cx="1345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Scale bar: 50 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9FF12BA3-87D1-82CB-D596-AD090E35776A}"/>
              </a:ext>
            </a:extLst>
          </p:cNvPr>
          <p:cNvSpPr txBox="1"/>
          <p:nvPr/>
        </p:nvSpPr>
        <p:spPr>
          <a:xfrm>
            <a:off x="235977" y="1191517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87681F4-CBFB-DC09-2029-372B1B217CAA}"/>
              </a:ext>
            </a:extLst>
          </p:cNvPr>
          <p:cNvCxnSpPr>
            <a:cxnSpLocks/>
          </p:cNvCxnSpPr>
          <p:nvPr/>
        </p:nvCxnSpPr>
        <p:spPr>
          <a:xfrm flipH="1">
            <a:off x="621847" y="4366958"/>
            <a:ext cx="500155" cy="70094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F080CA8-48E6-ED40-F2F2-63044E2C79E8}"/>
              </a:ext>
            </a:extLst>
          </p:cNvPr>
          <p:cNvCxnSpPr>
            <a:cxnSpLocks/>
          </p:cNvCxnSpPr>
          <p:nvPr/>
        </p:nvCxnSpPr>
        <p:spPr>
          <a:xfrm>
            <a:off x="1453817" y="4351224"/>
            <a:ext cx="1007630" cy="716682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490769F-36AA-96FF-F81C-60757D548D23}"/>
              </a:ext>
            </a:extLst>
          </p:cNvPr>
          <p:cNvCxnSpPr>
            <a:cxnSpLocks/>
          </p:cNvCxnSpPr>
          <p:nvPr/>
        </p:nvCxnSpPr>
        <p:spPr>
          <a:xfrm flipH="1">
            <a:off x="2623846" y="4487883"/>
            <a:ext cx="785565" cy="580023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8A0A5D4-3FA3-9FA8-0910-920BEFF8B0C3}"/>
              </a:ext>
            </a:extLst>
          </p:cNvPr>
          <p:cNvCxnSpPr>
            <a:cxnSpLocks/>
          </p:cNvCxnSpPr>
          <p:nvPr/>
        </p:nvCxnSpPr>
        <p:spPr>
          <a:xfrm>
            <a:off x="3706633" y="4472988"/>
            <a:ext cx="756813" cy="594918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BB23084-A6C4-49ED-D841-85277E0B058B}"/>
              </a:ext>
            </a:extLst>
          </p:cNvPr>
          <p:cNvCxnSpPr>
            <a:cxnSpLocks/>
          </p:cNvCxnSpPr>
          <p:nvPr/>
        </p:nvCxnSpPr>
        <p:spPr>
          <a:xfrm flipH="1">
            <a:off x="4617615" y="4069836"/>
            <a:ext cx="942323" cy="99807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00F5A86B-1C2D-BD89-FA4A-63C219E128CF}"/>
              </a:ext>
            </a:extLst>
          </p:cNvPr>
          <p:cNvCxnSpPr>
            <a:cxnSpLocks/>
          </p:cNvCxnSpPr>
          <p:nvPr/>
        </p:nvCxnSpPr>
        <p:spPr>
          <a:xfrm>
            <a:off x="5860755" y="4085134"/>
            <a:ext cx="613788" cy="982772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20E4E97-6C2F-B900-C1A3-DCA54CEC69D7}"/>
              </a:ext>
            </a:extLst>
          </p:cNvPr>
          <p:cNvCxnSpPr>
            <a:cxnSpLocks/>
          </p:cNvCxnSpPr>
          <p:nvPr/>
        </p:nvCxnSpPr>
        <p:spPr>
          <a:xfrm flipH="1">
            <a:off x="621847" y="6478974"/>
            <a:ext cx="334424" cy="13305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2C88CE5-CD0B-A2D1-24A4-D33012B14FE5}"/>
              </a:ext>
            </a:extLst>
          </p:cNvPr>
          <p:cNvCxnSpPr>
            <a:cxnSpLocks/>
          </p:cNvCxnSpPr>
          <p:nvPr/>
        </p:nvCxnSpPr>
        <p:spPr>
          <a:xfrm>
            <a:off x="1300281" y="6478974"/>
            <a:ext cx="1161166" cy="13305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91A616B3-50F3-3589-3680-58ADE86CBD0D}"/>
              </a:ext>
            </a:extLst>
          </p:cNvPr>
          <p:cNvCxnSpPr>
            <a:cxnSpLocks/>
          </p:cNvCxnSpPr>
          <p:nvPr/>
        </p:nvCxnSpPr>
        <p:spPr>
          <a:xfrm flipH="1">
            <a:off x="2623846" y="5986959"/>
            <a:ext cx="773818" cy="63224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54DD26F-4972-B8D4-66C7-4EAA723D1B33}"/>
              </a:ext>
            </a:extLst>
          </p:cNvPr>
          <p:cNvCxnSpPr>
            <a:cxnSpLocks/>
          </p:cNvCxnSpPr>
          <p:nvPr/>
        </p:nvCxnSpPr>
        <p:spPr>
          <a:xfrm>
            <a:off x="3683013" y="5994128"/>
            <a:ext cx="780433" cy="617896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4207B42-4706-CD9B-4842-B890C6B3F43B}"/>
              </a:ext>
            </a:extLst>
          </p:cNvPr>
          <p:cNvCxnSpPr>
            <a:cxnSpLocks/>
          </p:cNvCxnSpPr>
          <p:nvPr/>
        </p:nvCxnSpPr>
        <p:spPr>
          <a:xfrm flipH="1">
            <a:off x="4617615" y="6040280"/>
            <a:ext cx="1158150" cy="578924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C71F458-48FA-4138-48CD-0FDEBF35C582}"/>
              </a:ext>
            </a:extLst>
          </p:cNvPr>
          <p:cNvCxnSpPr>
            <a:cxnSpLocks/>
          </p:cNvCxnSpPr>
          <p:nvPr/>
        </p:nvCxnSpPr>
        <p:spPr>
          <a:xfrm>
            <a:off x="6073691" y="6040280"/>
            <a:ext cx="400852" cy="578924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F8277766-E071-7F04-DF82-29AC3EB8598B}"/>
              </a:ext>
            </a:extLst>
          </p:cNvPr>
          <p:cNvSpPr txBox="1"/>
          <p:nvPr/>
        </p:nvSpPr>
        <p:spPr>
          <a:xfrm>
            <a:off x="206475" y="3220075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A20DA235-EE6C-2A9B-4374-8ADC260EB13B}"/>
              </a:ext>
            </a:extLst>
          </p:cNvPr>
          <p:cNvCxnSpPr>
            <a:cxnSpLocks/>
          </p:cNvCxnSpPr>
          <p:nvPr/>
        </p:nvCxnSpPr>
        <p:spPr>
          <a:xfrm flipH="1">
            <a:off x="2623846" y="8363948"/>
            <a:ext cx="3852000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C31367D8-377E-7817-C598-C0B4E3235E47}"/>
              </a:ext>
            </a:extLst>
          </p:cNvPr>
          <p:cNvSpPr txBox="1"/>
          <p:nvPr/>
        </p:nvSpPr>
        <p:spPr>
          <a:xfrm>
            <a:off x="3938371" y="8375129"/>
            <a:ext cx="11881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CIRBP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CRISPR</a:t>
            </a: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190B4730-5125-67EF-B8D1-8B87A146906A}"/>
              </a:ext>
            </a:extLst>
          </p:cNvPr>
          <p:cNvCxnSpPr>
            <a:cxnSpLocks/>
          </p:cNvCxnSpPr>
          <p:nvPr/>
        </p:nvCxnSpPr>
        <p:spPr>
          <a:xfrm flipH="1">
            <a:off x="608233" y="8678576"/>
            <a:ext cx="5868000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23E3FD93-490D-DA19-8EA9-E725E5AE66BA}"/>
              </a:ext>
            </a:extLst>
          </p:cNvPr>
          <p:cNvSpPr txBox="1"/>
          <p:nvPr/>
        </p:nvSpPr>
        <p:spPr>
          <a:xfrm>
            <a:off x="1126272" y="8064058"/>
            <a:ext cx="7553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Parental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791A71-B18D-3839-4143-A458A8414F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7955" y="2687100"/>
            <a:ext cx="1675558" cy="4864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EF515D-1347-812B-3234-2D8FEE4AA97A}"/>
              </a:ext>
            </a:extLst>
          </p:cNvPr>
          <p:cNvSpPr txBox="1"/>
          <p:nvPr/>
        </p:nvSpPr>
        <p:spPr>
          <a:xfrm>
            <a:off x="3849415" y="1639514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EFE3CE4-8CBA-0E15-DCC6-B2DCF176F53B}"/>
              </a:ext>
            </a:extLst>
          </p:cNvPr>
          <p:cNvCxnSpPr>
            <a:cxnSpLocks/>
          </p:cNvCxnSpPr>
          <p:nvPr/>
        </p:nvCxnSpPr>
        <p:spPr>
          <a:xfrm flipH="1">
            <a:off x="4151342" y="1779924"/>
            <a:ext cx="18000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409444F-7991-BE70-9FDB-B13B1B8D2F5C}"/>
              </a:ext>
            </a:extLst>
          </p:cNvPr>
          <p:cNvSpPr txBox="1"/>
          <p:nvPr/>
        </p:nvSpPr>
        <p:spPr>
          <a:xfrm>
            <a:off x="3745648" y="1234089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FFE4C39-92F1-3B2F-B383-00B83A7550FC}"/>
              </a:ext>
            </a:extLst>
          </p:cNvPr>
          <p:cNvSpPr txBox="1"/>
          <p:nvPr/>
        </p:nvSpPr>
        <p:spPr>
          <a:xfrm>
            <a:off x="3804958" y="2686475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9E5C26D1-B7A6-3DA4-8D65-5ADBFCE1AEC1}"/>
              </a:ext>
            </a:extLst>
          </p:cNvPr>
          <p:cNvCxnSpPr>
            <a:cxnSpLocks/>
          </p:cNvCxnSpPr>
          <p:nvPr/>
        </p:nvCxnSpPr>
        <p:spPr>
          <a:xfrm flipH="1">
            <a:off x="4106885" y="2841262"/>
            <a:ext cx="18000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AAAA12DE-4088-5065-026E-9D0441E62B2C}"/>
              </a:ext>
            </a:extLst>
          </p:cNvPr>
          <p:cNvSpPr txBox="1"/>
          <p:nvPr/>
        </p:nvSpPr>
        <p:spPr>
          <a:xfrm>
            <a:off x="3836027" y="2103716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F20A4810-B981-CA2C-162D-3F23DC00749A}"/>
              </a:ext>
            </a:extLst>
          </p:cNvPr>
          <p:cNvCxnSpPr>
            <a:cxnSpLocks/>
          </p:cNvCxnSpPr>
          <p:nvPr/>
        </p:nvCxnSpPr>
        <p:spPr>
          <a:xfrm flipH="1">
            <a:off x="4137954" y="2244126"/>
            <a:ext cx="180000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1" name="Picture 90">
            <a:extLst>
              <a:ext uri="{FF2B5EF4-FFF2-40B4-BE49-F238E27FC236}">
                <a16:creationId xmlns:a16="http://schemas.microsoft.com/office/drawing/2014/main" id="{1BD97650-D46A-79FE-62D0-7CF211C76E0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5622" y="1518191"/>
            <a:ext cx="1667890" cy="110806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01439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cf25b6c-cf2d-48e3-b06a-baea5b3ae914" xsi:nil="true"/>
    <lcf76f155ced4ddcb4097134ff3c332f xmlns="8564b2ec-c8e7-469f-8d32-97cd07667c04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8FA5AE2681CA4489F841FAC749F7D8" ma:contentTypeVersion="20" ma:contentTypeDescription="Create a new document." ma:contentTypeScope="" ma:versionID="1025cb5d6a75fd0687cfa6c1ee049409">
  <xsd:schema xmlns:xsd="http://www.w3.org/2001/XMLSchema" xmlns:xs="http://www.w3.org/2001/XMLSchema" xmlns:p="http://schemas.microsoft.com/office/2006/metadata/properties" xmlns:ns2="8564b2ec-c8e7-469f-8d32-97cd07667c04" xmlns:ns3="fcf25b6c-cf2d-48e3-b06a-baea5b3ae914" targetNamespace="http://schemas.microsoft.com/office/2006/metadata/properties" ma:root="true" ma:fieldsID="eb696d6537b8b028e258816f5772c786" ns2:_="" ns3:_="">
    <xsd:import namespace="8564b2ec-c8e7-469f-8d32-97cd07667c04"/>
    <xsd:import namespace="fcf25b6c-cf2d-48e3-b06a-baea5b3ae9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64b2ec-c8e7-469f-8d32-97cd07667c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2baaf764-73f0-4b4c-b8e1-b7d465e080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f25b6c-cf2d-48e3-b06a-baea5b3ae91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76231f5d-43c1-4689-92bd-e42417c497ed}" ma:internalName="TaxCatchAll" ma:showField="CatchAllData" ma:web="fcf25b6c-cf2d-48e3-b06a-baea5b3ae9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7EF5F9-5F43-4524-94ED-EDB7401F24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6CD86B7-31F7-4BDC-930E-5403D36CA591}">
  <ds:schemaRefs>
    <ds:schemaRef ds:uri="http://schemas.microsoft.com/office/2006/metadata/properties"/>
    <ds:schemaRef ds:uri="fcf25b6c-cf2d-48e3-b06a-baea5b3ae914"/>
    <ds:schemaRef ds:uri="http://purl.org/dc/terms/"/>
    <ds:schemaRef ds:uri="http://purl.org/dc/dcmitype/"/>
    <ds:schemaRef ds:uri="8564b2ec-c8e7-469f-8d32-97cd07667c04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5486C2A7-8449-4C8B-9341-0FD23D693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64b2ec-c8e7-469f-8d32-97cd07667c04"/>
    <ds:schemaRef ds:uri="fcf25b6c-cf2d-48e3-b06a-baea5b3ae9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</TotalTime>
  <Words>62</Words>
  <Application>Microsoft Macintosh PowerPoint</Application>
  <PresentationFormat>Letter Paper (8.5x11 in)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Siegel, Dr.</dc:creator>
  <cp:lastModifiedBy>Matthew Dankner</cp:lastModifiedBy>
  <cp:revision>10</cp:revision>
  <dcterms:created xsi:type="dcterms:W3CDTF">2024-11-19T17:54:46Z</dcterms:created>
  <dcterms:modified xsi:type="dcterms:W3CDTF">2025-03-19T23:10:04Z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0x010100F68FA5AE2681CA4489F841FAC749F7D8</vt:lpwstr>
  </property>
</Properties>
</file>