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8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BD78-E811-45CF-B3BB-1709323D4014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F3BBE-7C77-4A9C-90DA-58D315D9D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565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BD78-E811-45CF-B3BB-1709323D4014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F3BBE-7C77-4A9C-90DA-58D315D9D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838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BD78-E811-45CF-B3BB-1709323D4014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F3BBE-7C77-4A9C-90DA-58D315D9D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344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BD78-E811-45CF-B3BB-1709323D4014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F3BBE-7C77-4A9C-90DA-58D315D9D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257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BD78-E811-45CF-B3BB-1709323D4014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F3BBE-7C77-4A9C-90DA-58D315D9D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929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BD78-E811-45CF-B3BB-1709323D4014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F3BBE-7C77-4A9C-90DA-58D315D9D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667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BD78-E811-45CF-B3BB-1709323D4014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F3BBE-7C77-4A9C-90DA-58D315D9D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413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BD78-E811-45CF-B3BB-1709323D4014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F3BBE-7C77-4A9C-90DA-58D315D9D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976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BD78-E811-45CF-B3BB-1709323D4014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F3BBE-7C77-4A9C-90DA-58D315D9D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295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BD78-E811-45CF-B3BB-1709323D4014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F3BBE-7C77-4A9C-90DA-58D315D9D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927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BD78-E811-45CF-B3BB-1709323D4014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F3BBE-7C77-4A9C-90DA-58D315D9D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481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5BD78-E811-45CF-B3BB-1709323D4014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F3BBE-7C77-4A9C-90DA-58D315D9D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994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494" y="1676400"/>
            <a:ext cx="2795588" cy="2762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023" y="1710057"/>
            <a:ext cx="2895600" cy="28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62600" y="4544502"/>
            <a:ext cx="2209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Number of reads per site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2133600" y="4548657"/>
            <a:ext cx="2209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Number of reads per site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1142930" y="1905000"/>
            <a:ext cx="461665" cy="1600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 smtClean="0"/>
              <a:t>Frequency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628285" y="1905000"/>
            <a:ext cx="461665" cy="1600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 smtClean="0"/>
              <a:t>Frequency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820559" y="6336268"/>
            <a:ext cx="1704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Additional file 1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070354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15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Xueguang Sun</dc:creator>
  <cp:lastModifiedBy>Darany Tan</cp:lastModifiedBy>
  <cp:revision>6</cp:revision>
  <dcterms:created xsi:type="dcterms:W3CDTF">2014-03-24T21:46:09Z</dcterms:created>
  <dcterms:modified xsi:type="dcterms:W3CDTF">2014-05-27T22:25:22Z</dcterms:modified>
</cp:coreProperties>
</file>