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8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59FB5-CE55-427E-BF7B-6356A3188EEB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68225-D8E8-4464-8C05-47D8AAC53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110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59FB5-CE55-427E-BF7B-6356A3188EEB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68225-D8E8-4464-8C05-47D8AAC53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959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59FB5-CE55-427E-BF7B-6356A3188EEB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68225-D8E8-4464-8C05-47D8AAC53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373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59FB5-CE55-427E-BF7B-6356A3188EEB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68225-D8E8-4464-8C05-47D8AAC53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601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59FB5-CE55-427E-BF7B-6356A3188EEB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68225-D8E8-4464-8C05-47D8AAC53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993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59FB5-CE55-427E-BF7B-6356A3188EEB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68225-D8E8-4464-8C05-47D8AAC53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40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59FB5-CE55-427E-BF7B-6356A3188EEB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68225-D8E8-4464-8C05-47D8AAC53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686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59FB5-CE55-427E-BF7B-6356A3188EEB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68225-D8E8-4464-8C05-47D8AAC53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889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59FB5-CE55-427E-BF7B-6356A3188EEB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68225-D8E8-4464-8C05-47D8AAC53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603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59FB5-CE55-427E-BF7B-6356A3188EEB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68225-D8E8-4464-8C05-47D8AAC53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343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59FB5-CE55-427E-BF7B-6356A3188EEB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68225-D8E8-4464-8C05-47D8AAC53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419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59FB5-CE55-427E-BF7B-6356A3188EEB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768225-D8E8-4464-8C05-47D8AAC53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496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\\services\Bioinformatics\rrhp_paper\venn\1_3_5x_cutoff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692" y="1878241"/>
            <a:ext cx="2794000" cy="2585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\\services\Bioinformatics\rrhp_paper\correlation\RRHP-MspI-1_RRHP-MspI-3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092" y="2004606"/>
            <a:ext cx="2427605" cy="245935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1160092" y="1614746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635738" y="1614746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820559" y="6336268"/>
            <a:ext cx="1704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Additional file 2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897338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5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Xueguang Sun</dc:creator>
  <cp:lastModifiedBy>Darany Tan</cp:lastModifiedBy>
  <cp:revision>11</cp:revision>
  <dcterms:created xsi:type="dcterms:W3CDTF">2014-05-21T00:28:58Z</dcterms:created>
  <dcterms:modified xsi:type="dcterms:W3CDTF">2014-05-27T22:25:07Z</dcterms:modified>
</cp:coreProperties>
</file>