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F19B4-2C48-4FBB-9E94-92AE3C170096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4B572-C451-4817-B980-F96D76E66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36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4B572-C451-4817-B980-F96D76E663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4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7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38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6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3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6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36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4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2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25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350FE-7836-4E2B-99EE-96837C9B7E7A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3B8E-4A8C-43D2-B5AB-04120B0E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xsun\Desktop\Documents\literature\RRHP manuscript\new submission\Figure 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" y="465616"/>
            <a:ext cx="8956705" cy="404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20559" y="6336268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Additional file </a:t>
            </a:r>
            <a:r>
              <a:rPr lang="en-US" b="1" dirty="0" smtClean="0"/>
              <a:t>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3521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Xueguang Sun</dc:creator>
  <cp:lastModifiedBy>Darany Tan</cp:lastModifiedBy>
  <cp:revision>2</cp:revision>
  <dcterms:created xsi:type="dcterms:W3CDTF">2014-05-21T00:04:20Z</dcterms:created>
  <dcterms:modified xsi:type="dcterms:W3CDTF">2014-05-27T22:37:37Z</dcterms:modified>
</cp:coreProperties>
</file>