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4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5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4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46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44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22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2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71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35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8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5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B1BBA-86D3-445D-A4EB-223120C1F855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8F5FC-B72F-47C2-BB57-525379C20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1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7958" y="734938"/>
            <a:ext cx="6698106" cy="414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914400"/>
            <a:ext cx="112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CpG Track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2621203"/>
            <a:ext cx="120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ReadTrack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20559" y="6336268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file </a:t>
            </a:r>
            <a:r>
              <a:rPr lang="en-US" b="1" dirty="0" smtClean="0"/>
              <a:t>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268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Xueguang Sun</dc:creator>
  <cp:lastModifiedBy>Darany Tan</cp:lastModifiedBy>
  <cp:revision>6</cp:revision>
  <dcterms:created xsi:type="dcterms:W3CDTF">2014-02-21T19:26:33Z</dcterms:created>
  <dcterms:modified xsi:type="dcterms:W3CDTF">2014-05-28T00:08:00Z</dcterms:modified>
</cp:coreProperties>
</file>