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4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3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1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52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48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4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4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58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3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6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5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D68C2-EBF8-4D2A-ACF4-D48D94F12A07}" type="datetimeFigureOut">
              <a:rPr lang="en-US" smtClean="0"/>
              <a:t>5/27/2014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DC626-541B-4B8F-A11E-FAB361EA3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3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295400"/>
            <a:ext cx="4114800" cy="2640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20559" y="6336268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Additional file </a:t>
            </a:r>
            <a:r>
              <a:rPr lang="en-US" b="1" dirty="0" smtClean="0"/>
              <a:t>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62505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Xueguang Sun</dc:creator>
  <cp:lastModifiedBy>Darany Tan</cp:lastModifiedBy>
  <cp:revision>5</cp:revision>
  <dcterms:created xsi:type="dcterms:W3CDTF">2014-02-22T01:10:03Z</dcterms:created>
  <dcterms:modified xsi:type="dcterms:W3CDTF">2014-05-27T23:00:37Z</dcterms:modified>
</cp:coreProperties>
</file>