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</p:sldIdLst>
  <p:sldSz cx="6858000" cy="9144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36" y="-486"/>
      </p:cViewPr>
      <p:guideLst>
        <p:guide orient="horz" pos="5103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7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7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9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7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7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7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7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8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5" y="364072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8" y="1913472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7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4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BACD2-77DB-43F9-B6A8-625C9E0CA759}" type="datetimeFigureOut">
              <a:rPr lang="en-US" smtClean="0"/>
              <a:pPr/>
              <a:t>3/12/2015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45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45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75954-2CC6-42CC-9C54-0D0EDEFC852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2769" t="9223" r="11632" b="4991"/>
          <a:stretch>
            <a:fillRect/>
          </a:stretch>
        </p:blipFill>
        <p:spPr bwMode="auto">
          <a:xfrm>
            <a:off x="260350" y="1331913"/>
            <a:ext cx="6165304" cy="559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20688" y="395536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Additional file 1: </a:t>
            </a:r>
            <a:r>
              <a:rPr lang="en-AU" sz="1200" dirty="0" smtClean="0"/>
              <a:t>Supplementary Figure </a:t>
            </a:r>
            <a:r>
              <a:rPr lang="en-AU" sz="1200" dirty="0" smtClean="0"/>
              <a:t>1</a:t>
            </a:r>
            <a:endParaRPr lang="en-A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2524</TotalTime>
  <Words>7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CSIRO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Gubler, Frank (PI, Black Mountain)</dc:creator>
  <cp:lastModifiedBy>Barrero Sanchez, Jose (Agriculture, Black Mountain)</cp:lastModifiedBy>
  <cp:revision>203</cp:revision>
  <dcterms:created xsi:type="dcterms:W3CDTF">2012-09-10T13:30:24Z</dcterms:created>
  <dcterms:modified xsi:type="dcterms:W3CDTF">2015-03-12T01:23:59Z</dcterms:modified>
</cp:coreProperties>
</file>