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6858000" cy="9144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2746" y="6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r">
              <a:defRPr sz="1200"/>
            </a:lvl1pPr>
          </a:lstStyle>
          <a:p>
            <a:fld id="{6EAB70AD-9615-4F0E-A162-052872A7ADAA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01863" y="698500"/>
            <a:ext cx="2616200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60" tIns="46629" rIns="93260" bIns="466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60" tIns="46629" rIns="93260" bIns="466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r">
              <a:defRPr sz="1200"/>
            </a:lvl1pPr>
          </a:lstStyle>
          <a:p>
            <a:fld id="{227C36D3-D462-4B04-BDDE-A199EE8FE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41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5CB03-3893-490E-972B-1F66FA3DEE6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9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EC86-1560-4358-A26C-D3EEB384F684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5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2564-2683-4B09-8602-FED702D4D92B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9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D3BF-D992-4AC2-87C0-8A7252AF901D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2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793E-5B9D-4BF3-BABC-2E5341F0F2AE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9F28-6377-4A54-9DE2-AF9FD443C296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62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861EB-F452-4FBB-987A-250AAF0D70CE}" type="datetime1">
              <a:rPr lang="en-US" smtClean="0"/>
              <a:t>8/5/2015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5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9416E-E0EA-4311-8121-91647B567455}" type="datetime1">
              <a:rPr lang="en-US" smtClean="0"/>
              <a:t>8/5/2015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63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64819-D3F3-4A5C-95FE-598E6DAE749E}" type="datetime1">
              <a:rPr lang="en-US" smtClean="0"/>
              <a:t>8/5/2015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7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4B4A-D294-448B-8715-A74681F2A6C1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42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D107-401C-4185-A349-53B2E56C2648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5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F5608-C679-4AC7-9CE0-8C4377592DC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3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091335" y="595118"/>
            <a:ext cx="2743282" cy="2553818"/>
            <a:chOff x="723841" y="731968"/>
            <a:chExt cx="2743282" cy="2553818"/>
          </a:xfrm>
        </p:grpSpPr>
        <p:grpSp>
          <p:nvGrpSpPr>
            <p:cNvPr id="9" name="Group 8"/>
            <p:cNvGrpSpPr/>
            <p:nvPr/>
          </p:nvGrpSpPr>
          <p:grpSpPr>
            <a:xfrm>
              <a:off x="723841" y="731968"/>
              <a:ext cx="2743282" cy="2553818"/>
              <a:chOff x="2782025" y="3235937"/>
              <a:chExt cx="2323361" cy="1911538"/>
            </a:xfrm>
          </p:grpSpPr>
          <p:sp>
            <p:nvSpPr>
              <p:cNvPr id="22" name="TextBox 1060"/>
              <p:cNvSpPr txBox="1"/>
              <p:nvPr/>
            </p:nvSpPr>
            <p:spPr>
              <a:xfrm>
                <a:off x="2927997" y="3561367"/>
                <a:ext cx="367177" cy="973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900" dirty="0" smtClean="0"/>
                  <a:t>1024</a:t>
                </a:r>
              </a:p>
              <a:p>
                <a:r>
                  <a:rPr lang="en-US" sz="900" dirty="0" smtClean="0"/>
                  <a:t>  512</a:t>
                </a:r>
              </a:p>
              <a:p>
                <a:r>
                  <a:rPr lang="en-US" sz="900" dirty="0" smtClean="0"/>
                  <a:t>  256</a:t>
                </a:r>
              </a:p>
              <a:p>
                <a:r>
                  <a:rPr lang="en-US" sz="900" dirty="0" smtClean="0"/>
                  <a:t>  128</a:t>
                </a:r>
              </a:p>
              <a:p>
                <a:r>
                  <a:rPr lang="en-US" sz="900" dirty="0" smtClean="0"/>
                  <a:t>    64</a:t>
                </a:r>
              </a:p>
              <a:p>
                <a:r>
                  <a:rPr lang="en-US" sz="900" dirty="0" smtClean="0"/>
                  <a:t>    32</a:t>
                </a:r>
              </a:p>
              <a:p>
                <a:r>
                  <a:rPr lang="en-US" sz="900" dirty="0" smtClean="0"/>
                  <a:t>    16</a:t>
                </a:r>
              </a:p>
              <a:p>
                <a:r>
                  <a:rPr lang="en-US" sz="900" dirty="0" smtClean="0"/>
                  <a:t>      8</a:t>
                </a:r>
                <a:endParaRPr lang="en-US" sz="900" dirty="0"/>
              </a:p>
            </p:txBody>
          </p:sp>
          <p:sp>
            <p:nvSpPr>
              <p:cNvPr id="23" name="TextBox 1062"/>
              <p:cNvSpPr txBox="1"/>
              <p:nvPr/>
            </p:nvSpPr>
            <p:spPr>
              <a:xfrm rot="16200000">
                <a:off x="2503157" y="3833825"/>
                <a:ext cx="792334" cy="2345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 dirty="0" smtClean="0"/>
                  <a:t>Peak Intensity</a:t>
                </a:r>
                <a:endParaRPr lang="en-US" sz="1200" dirty="0"/>
              </a:p>
            </p:txBody>
          </p:sp>
          <p:sp>
            <p:nvSpPr>
              <p:cNvPr id="24" name="TextBox 1064"/>
              <p:cNvSpPr txBox="1"/>
              <p:nvPr/>
            </p:nvSpPr>
            <p:spPr>
              <a:xfrm rot="16200000">
                <a:off x="3857780" y="3899869"/>
                <a:ext cx="668389" cy="18268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2300"/>
                  </a:lnSpc>
                </a:pPr>
                <a:r>
                  <a:rPr lang="en-US" sz="1000" dirty="0" err="1" smtClean="0"/>
                  <a:t>AllCTCF</a:t>
                </a:r>
                <a:endParaRPr lang="en-US" sz="1000" dirty="0" smtClean="0"/>
              </a:p>
              <a:p>
                <a:pPr>
                  <a:lnSpc>
                    <a:spcPts val="2300"/>
                  </a:lnSpc>
                </a:pPr>
                <a:r>
                  <a:rPr lang="en-US" sz="1000" dirty="0" err="1" smtClean="0"/>
                  <a:t>AllBORIS</a:t>
                </a:r>
                <a:endParaRPr lang="en-US" sz="1000" dirty="0" smtClean="0"/>
              </a:p>
              <a:p>
                <a:pPr>
                  <a:lnSpc>
                    <a:spcPts val="2300"/>
                  </a:lnSpc>
                </a:pPr>
                <a:r>
                  <a:rPr lang="en-US" sz="1000" dirty="0" smtClean="0"/>
                  <a:t>CTCF&amp;BORIS</a:t>
                </a:r>
              </a:p>
              <a:p>
                <a:pPr>
                  <a:lnSpc>
                    <a:spcPts val="2300"/>
                  </a:lnSpc>
                </a:pPr>
                <a:r>
                  <a:rPr lang="en-US" sz="1000" dirty="0" smtClean="0"/>
                  <a:t>BORIS&amp;CTCF</a:t>
                </a:r>
              </a:p>
              <a:p>
                <a:pPr>
                  <a:lnSpc>
                    <a:spcPts val="2300"/>
                  </a:lnSpc>
                </a:pPr>
                <a:r>
                  <a:rPr lang="en-US" sz="1000" dirty="0" smtClean="0"/>
                  <a:t>CTCF-only</a:t>
                </a:r>
              </a:p>
              <a:p>
                <a:pPr>
                  <a:lnSpc>
                    <a:spcPts val="2300"/>
                  </a:lnSpc>
                </a:pPr>
                <a:r>
                  <a:rPr lang="en-US" sz="1000" dirty="0" smtClean="0"/>
                  <a:t>BORIS-only</a:t>
                </a:r>
              </a:p>
              <a:p>
                <a:pPr>
                  <a:lnSpc>
                    <a:spcPts val="2300"/>
                  </a:lnSpc>
                </a:pPr>
                <a:endParaRPr lang="en-US" sz="1000" dirty="0"/>
              </a:p>
            </p:txBody>
          </p:sp>
          <p:sp>
            <p:nvSpPr>
              <p:cNvPr id="25" name="TextBox 1068"/>
              <p:cNvSpPr txBox="1"/>
              <p:nvPr/>
            </p:nvSpPr>
            <p:spPr>
              <a:xfrm>
                <a:off x="3697719" y="3235937"/>
                <a:ext cx="467296" cy="2303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400" dirty="0" smtClean="0"/>
                  <a:t>K562</a:t>
                </a:r>
                <a:endParaRPr lang="en-US" sz="1400" dirty="0"/>
              </a:p>
            </p:txBody>
          </p:sp>
        </p:grp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1191072"/>
              <a:ext cx="1937273" cy="1289977"/>
            </a:xfrm>
            <a:prstGeom prst="rect">
              <a:avLst/>
            </a:prstGeom>
          </p:spPr>
        </p:pic>
        <p:sp>
          <p:nvSpPr>
            <p:cNvPr id="13" name="TextBox 15"/>
            <p:cNvSpPr txBox="1"/>
            <p:nvPr/>
          </p:nvSpPr>
          <p:spPr>
            <a:xfrm>
              <a:off x="2183673" y="961737"/>
              <a:ext cx="53965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 dirty="0" smtClean="0"/>
                <a:t>***</a:t>
              </a:r>
              <a:endParaRPr lang="en-US" sz="900" dirty="0"/>
            </a:p>
          </p:txBody>
        </p:sp>
        <p:sp>
          <p:nvSpPr>
            <p:cNvPr id="15" name="TextBox 157"/>
            <p:cNvSpPr txBox="1"/>
            <p:nvPr/>
          </p:nvSpPr>
          <p:spPr>
            <a:xfrm>
              <a:off x="2590298" y="856120"/>
              <a:ext cx="5504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 dirty="0" smtClean="0"/>
                <a:t>***</a:t>
              </a:r>
              <a:endParaRPr lang="en-US" sz="900" dirty="0"/>
            </a:p>
          </p:txBody>
        </p:sp>
        <p:sp>
          <p:nvSpPr>
            <p:cNvPr id="2" name="Right Brace 1"/>
            <p:cNvSpPr/>
            <p:nvPr/>
          </p:nvSpPr>
          <p:spPr>
            <a:xfrm rot="16200000">
              <a:off x="2329460" y="950360"/>
              <a:ext cx="183601" cy="613473"/>
            </a:xfrm>
            <a:prstGeom prst="righ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ight Brace 25"/>
            <p:cNvSpPr/>
            <p:nvPr/>
          </p:nvSpPr>
          <p:spPr>
            <a:xfrm rot="16200000">
              <a:off x="2712903" y="813447"/>
              <a:ext cx="135180" cy="630247"/>
            </a:xfrm>
            <a:prstGeom prst="rightBrac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2" name="TextBox 261"/>
          <p:cNvSpPr txBox="1"/>
          <p:nvPr/>
        </p:nvSpPr>
        <p:spPr>
          <a:xfrm>
            <a:off x="712523" y="595119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pic>
        <p:nvPicPr>
          <p:cNvPr id="267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90" y="4062903"/>
            <a:ext cx="3034977" cy="1297098"/>
          </a:xfrm>
          <a:ln w="9525">
            <a:solidFill>
              <a:schemeClr val="tx1"/>
            </a:solidFill>
          </a:ln>
        </p:spPr>
      </p:pic>
      <p:pic>
        <p:nvPicPr>
          <p:cNvPr id="268" name="Picture 26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227" y="4062904"/>
            <a:ext cx="2628382" cy="1297097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269" name="TextBox 268"/>
          <p:cNvSpPr txBox="1"/>
          <p:nvPr/>
        </p:nvSpPr>
        <p:spPr>
          <a:xfrm>
            <a:off x="3871834" y="3791969"/>
            <a:ext cx="22161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chr19:42,359,061-42,392,015</a:t>
            </a:r>
          </a:p>
        </p:txBody>
      </p:sp>
      <p:sp>
        <p:nvSpPr>
          <p:cNvPr id="270" name="TextBox 269"/>
          <p:cNvSpPr txBox="1"/>
          <p:nvPr/>
        </p:nvSpPr>
        <p:spPr>
          <a:xfrm>
            <a:off x="845229" y="4194674"/>
            <a:ext cx="1109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800" dirty="0" smtClean="0"/>
              <a:t>CTCF_Delta47</a:t>
            </a:r>
          </a:p>
          <a:p>
            <a:pPr>
              <a:lnSpc>
                <a:spcPct val="150000"/>
              </a:lnSpc>
            </a:pPr>
            <a:r>
              <a:rPr lang="en-US" sz="800" dirty="0" smtClean="0"/>
              <a:t>CTCF_K562</a:t>
            </a:r>
          </a:p>
          <a:p>
            <a:pPr>
              <a:lnSpc>
                <a:spcPct val="150000"/>
              </a:lnSpc>
            </a:pPr>
            <a:r>
              <a:rPr lang="en-US" sz="800" dirty="0" smtClean="0"/>
              <a:t>BORIS_Delta47</a:t>
            </a:r>
          </a:p>
          <a:p>
            <a:pPr>
              <a:lnSpc>
                <a:spcPct val="150000"/>
              </a:lnSpc>
            </a:pPr>
            <a:r>
              <a:rPr lang="en-US" sz="800" dirty="0" smtClean="0"/>
              <a:t>BORIS_K562</a:t>
            </a:r>
          </a:p>
          <a:p>
            <a:pPr>
              <a:lnSpc>
                <a:spcPct val="150000"/>
              </a:lnSpc>
            </a:pPr>
            <a:r>
              <a:rPr lang="en-US" sz="800" dirty="0" smtClean="0"/>
              <a:t>ChIP-ReChIP_Delta47</a:t>
            </a:r>
          </a:p>
          <a:p>
            <a:pPr>
              <a:lnSpc>
                <a:spcPct val="150000"/>
              </a:lnSpc>
            </a:pPr>
            <a:r>
              <a:rPr lang="en-US" sz="800" dirty="0" smtClean="0"/>
              <a:t>ChIP-ReChIP_K562</a:t>
            </a:r>
            <a:endParaRPr lang="en-US" sz="800" dirty="0"/>
          </a:p>
        </p:txBody>
      </p:sp>
      <p:sp>
        <p:nvSpPr>
          <p:cNvPr id="283" name="TextBox 282"/>
          <p:cNvSpPr txBox="1"/>
          <p:nvPr/>
        </p:nvSpPr>
        <p:spPr>
          <a:xfrm>
            <a:off x="900196" y="3791969"/>
            <a:ext cx="23889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chr19:7,967,181-8,002,176 (hg19)</a:t>
            </a:r>
            <a:endParaRPr lang="en-US" sz="1200" dirty="0"/>
          </a:p>
        </p:txBody>
      </p:sp>
      <p:sp>
        <p:nvSpPr>
          <p:cNvPr id="284" name="TextBox 283"/>
          <p:cNvSpPr txBox="1"/>
          <p:nvPr/>
        </p:nvSpPr>
        <p:spPr>
          <a:xfrm>
            <a:off x="4872528" y="11417744"/>
            <a:ext cx="850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Figure S16</a:t>
            </a:r>
            <a:endParaRPr lang="en-US" dirty="0"/>
          </a:p>
        </p:txBody>
      </p:sp>
      <p:sp>
        <p:nvSpPr>
          <p:cNvPr id="285" name="Rectangle 284"/>
          <p:cNvSpPr/>
          <p:nvPr/>
        </p:nvSpPr>
        <p:spPr>
          <a:xfrm>
            <a:off x="554003" y="4056131"/>
            <a:ext cx="291226" cy="1307592"/>
          </a:xfrm>
          <a:prstGeom prst="rect">
            <a:avLst/>
          </a:prstGeom>
          <a:solidFill>
            <a:schemeClr val="bg1">
              <a:lumMod val="85000"/>
              <a:alpha val="32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Rectangle 286"/>
          <p:cNvSpPr/>
          <p:nvPr/>
        </p:nvSpPr>
        <p:spPr>
          <a:xfrm>
            <a:off x="4883583" y="4054591"/>
            <a:ext cx="291226" cy="1310133"/>
          </a:xfrm>
          <a:prstGeom prst="rect">
            <a:avLst/>
          </a:prstGeom>
          <a:solidFill>
            <a:schemeClr val="bg1">
              <a:lumMod val="85000"/>
              <a:alpha val="32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Rectangle 287"/>
          <p:cNvSpPr/>
          <p:nvPr/>
        </p:nvSpPr>
        <p:spPr>
          <a:xfrm>
            <a:off x="5780966" y="4054591"/>
            <a:ext cx="291226" cy="1310133"/>
          </a:xfrm>
          <a:prstGeom prst="rect">
            <a:avLst/>
          </a:prstGeom>
          <a:solidFill>
            <a:schemeClr val="bg1">
              <a:lumMod val="85000"/>
              <a:alpha val="32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777401" y="5402563"/>
            <a:ext cx="760144" cy="321206"/>
            <a:chOff x="2165192" y="8136994"/>
            <a:chExt cx="760144" cy="321206"/>
          </a:xfrm>
        </p:grpSpPr>
        <p:sp>
          <p:nvSpPr>
            <p:cNvPr id="289" name="TextBox 288"/>
            <p:cNvSpPr txBox="1"/>
            <p:nvPr/>
          </p:nvSpPr>
          <p:spPr>
            <a:xfrm>
              <a:off x="2165192" y="8211979"/>
              <a:ext cx="76014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BORIS-only</a:t>
              </a:r>
              <a:endParaRPr lang="en-US" sz="1000" dirty="0"/>
            </a:p>
          </p:txBody>
        </p:sp>
        <p:cxnSp>
          <p:nvCxnSpPr>
            <p:cNvPr id="290" name="Straight Arrow Connector 289"/>
            <p:cNvCxnSpPr/>
            <p:nvPr/>
          </p:nvCxnSpPr>
          <p:spPr>
            <a:xfrm flipV="1">
              <a:off x="2501798" y="8136994"/>
              <a:ext cx="0" cy="1195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5611171" y="5402563"/>
            <a:ext cx="760144" cy="321206"/>
            <a:chOff x="5998962" y="8136994"/>
            <a:chExt cx="760144" cy="321206"/>
          </a:xfrm>
        </p:grpSpPr>
        <p:sp>
          <p:nvSpPr>
            <p:cNvPr id="293" name="TextBox 292"/>
            <p:cNvSpPr txBox="1"/>
            <p:nvPr/>
          </p:nvSpPr>
          <p:spPr>
            <a:xfrm>
              <a:off x="5998962" y="8211979"/>
              <a:ext cx="76014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BORIS-only</a:t>
              </a:r>
              <a:endParaRPr lang="en-US" sz="1000" dirty="0"/>
            </a:p>
          </p:txBody>
        </p:sp>
        <p:cxnSp>
          <p:nvCxnSpPr>
            <p:cNvPr id="294" name="Straight Arrow Connector 293"/>
            <p:cNvCxnSpPr/>
            <p:nvPr/>
          </p:nvCxnSpPr>
          <p:spPr>
            <a:xfrm flipV="1">
              <a:off x="6335568" y="8136994"/>
              <a:ext cx="0" cy="1195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4682724" y="5402563"/>
            <a:ext cx="704039" cy="321206"/>
            <a:chOff x="5070515" y="8136994"/>
            <a:chExt cx="704039" cy="321206"/>
          </a:xfrm>
        </p:grpSpPr>
        <p:sp>
          <p:nvSpPr>
            <p:cNvPr id="296" name="TextBox 295"/>
            <p:cNvSpPr txBox="1"/>
            <p:nvPr/>
          </p:nvSpPr>
          <p:spPr>
            <a:xfrm>
              <a:off x="5070515" y="8211979"/>
              <a:ext cx="70403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CTCF-only</a:t>
              </a:r>
              <a:endParaRPr lang="en-US" sz="1000" dirty="0"/>
            </a:p>
          </p:txBody>
        </p:sp>
        <p:cxnSp>
          <p:nvCxnSpPr>
            <p:cNvPr id="297" name="Straight Arrow Connector 296"/>
            <p:cNvCxnSpPr/>
            <p:nvPr/>
          </p:nvCxnSpPr>
          <p:spPr>
            <a:xfrm flipV="1">
              <a:off x="5407121" y="8136994"/>
              <a:ext cx="0" cy="1195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301194" y="5402563"/>
            <a:ext cx="848309" cy="321206"/>
            <a:chOff x="688985" y="8136994"/>
            <a:chExt cx="848309" cy="321206"/>
          </a:xfrm>
        </p:grpSpPr>
        <p:sp>
          <p:nvSpPr>
            <p:cNvPr id="299" name="TextBox 298"/>
            <p:cNvSpPr txBox="1"/>
            <p:nvPr/>
          </p:nvSpPr>
          <p:spPr>
            <a:xfrm>
              <a:off x="688985" y="8211979"/>
              <a:ext cx="84830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CTCF&amp;BORIS</a:t>
              </a:r>
              <a:endParaRPr lang="en-US" sz="1000" dirty="0"/>
            </a:p>
          </p:txBody>
        </p:sp>
        <p:cxnSp>
          <p:nvCxnSpPr>
            <p:cNvPr id="300" name="Straight Arrow Connector 299"/>
            <p:cNvCxnSpPr/>
            <p:nvPr/>
          </p:nvCxnSpPr>
          <p:spPr>
            <a:xfrm flipV="1">
              <a:off x="1068642" y="8136994"/>
              <a:ext cx="0" cy="1195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3516003" y="5402563"/>
            <a:ext cx="848309" cy="321206"/>
            <a:chOff x="3903794" y="8136994"/>
            <a:chExt cx="848309" cy="321206"/>
          </a:xfrm>
        </p:grpSpPr>
        <p:sp>
          <p:nvSpPr>
            <p:cNvPr id="302" name="TextBox 301"/>
            <p:cNvSpPr txBox="1"/>
            <p:nvPr/>
          </p:nvSpPr>
          <p:spPr>
            <a:xfrm>
              <a:off x="3903794" y="8211979"/>
              <a:ext cx="84830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CTCF&amp;BORIS</a:t>
              </a:r>
              <a:endParaRPr lang="en-US" sz="1000" dirty="0"/>
            </a:p>
          </p:txBody>
        </p:sp>
        <p:cxnSp>
          <p:nvCxnSpPr>
            <p:cNvPr id="303" name="Straight Arrow Connector 302"/>
            <p:cNvCxnSpPr/>
            <p:nvPr/>
          </p:nvCxnSpPr>
          <p:spPr>
            <a:xfrm flipV="1">
              <a:off x="4269236" y="8136994"/>
              <a:ext cx="0" cy="1195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5" name="TextBox 304"/>
          <p:cNvSpPr txBox="1"/>
          <p:nvPr/>
        </p:nvSpPr>
        <p:spPr>
          <a:xfrm>
            <a:off x="183067" y="3370967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66973" y="3377769"/>
            <a:ext cx="1405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ChIP</a:t>
            </a:r>
            <a:r>
              <a:rPr lang="en-US" dirty="0" smtClean="0"/>
              <a:t>-Re-</a:t>
            </a:r>
            <a:r>
              <a:rPr lang="en-US" dirty="0" err="1" smtClean="0"/>
              <a:t>ChIP</a:t>
            </a:r>
            <a:endParaRPr lang="en-US" dirty="0"/>
          </a:p>
        </p:txBody>
      </p:sp>
      <p:sp>
        <p:nvSpPr>
          <p:cNvPr id="263" name="Rectangle 262"/>
          <p:cNvSpPr/>
          <p:nvPr/>
        </p:nvSpPr>
        <p:spPr>
          <a:xfrm>
            <a:off x="3754101" y="4054142"/>
            <a:ext cx="291226" cy="1310133"/>
          </a:xfrm>
          <a:prstGeom prst="rect">
            <a:avLst/>
          </a:prstGeom>
          <a:solidFill>
            <a:schemeClr val="bg1">
              <a:lumMod val="85000"/>
              <a:alpha val="32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Rectangle 263"/>
          <p:cNvSpPr/>
          <p:nvPr/>
        </p:nvSpPr>
        <p:spPr>
          <a:xfrm>
            <a:off x="1974409" y="4054142"/>
            <a:ext cx="291226" cy="1310133"/>
          </a:xfrm>
          <a:prstGeom prst="rect">
            <a:avLst/>
          </a:prstGeom>
          <a:solidFill>
            <a:schemeClr val="bg1">
              <a:lumMod val="85000"/>
              <a:alpha val="32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009446" y="4113836"/>
            <a:ext cx="287258" cy="14178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ts val="1500"/>
              </a:lnSpc>
            </a:pPr>
            <a:r>
              <a:rPr lang="en-US" sz="800" dirty="0" smtClean="0"/>
              <a:t>40</a:t>
            </a:r>
          </a:p>
          <a:p>
            <a:pPr algn="r">
              <a:lnSpc>
                <a:spcPts val="1500"/>
              </a:lnSpc>
            </a:pPr>
            <a:r>
              <a:rPr lang="en-US" sz="800" dirty="0" smtClean="0"/>
              <a:t>40</a:t>
            </a:r>
          </a:p>
          <a:p>
            <a:pPr algn="r">
              <a:lnSpc>
                <a:spcPts val="1500"/>
              </a:lnSpc>
            </a:pPr>
            <a:r>
              <a:rPr lang="en-US" sz="800" dirty="0" smtClean="0"/>
              <a:t>40</a:t>
            </a:r>
          </a:p>
          <a:p>
            <a:pPr algn="r">
              <a:lnSpc>
                <a:spcPts val="1500"/>
              </a:lnSpc>
            </a:pPr>
            <a:r>
              <a:rPr lang="en-US" sz="800" dirty="0" smtClean="0"/>
              <a:t>20</a:t>
            </a:r>
          </a:p>
          <a:p>
            <a:pPr algn="r">
              <a:lnSpc>
                <a:spcPts val="1500"/>
              </a:lnSpc>
            </a:pPr>
            <a:r>
              <a:rPr lang="en-US" sz="800" dirty="0" smtClean="0"/>
              <a:t>10</a:t>
            </a:r>
          </a:p>
          <a:p>
            <a:pPr algn="r">
              <a:lnSpc>
                <a:spcPts val="1500"/>
              </a:lnSpc>
            </a:pPr>
            <a:r>
              <a:rPr lang="en-US" sz="800" dirty="0"/>
              <a:t>3</a:t>
            </a:r>
            <a:endParaRPr lang="en-US" sz="800" dirty="0" smtClean="0"/>
          </a:p>
          <a:p>
            <a:pPr algn="r">
              <a:lnSpc>
                <a:spcPts val="1500"/>
              </a:lnSpc>
            </a:pP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01723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133323</TotalTime>
  <Words>53</Words>
  <Application>Microsoft Office PowerPoint</Application>
  <PresentationFormat>On-screen Show (4:3)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NIAID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Figures</dc:title>
  <dc:creator>Pugacheva, Elena (NIH/NIAID) [E]</dc:creator>
  <cp:lastModifiedBy>Pugacheva, Elena (NIH/NIAID) [E]</cp:lastModifiedBy>
  <cp:revision>215</cp:revision>
  <cp:lastPrinted>2015-07-01T14:09:20Z</cp:lastPrinted>
  <dcterms:created xsi:type="dcterms:W3CDTF">2013-12-02T19:20:48Z</dcterms:created>
  <dcterms:modified xsi:type="dcterms:W3CDTF">2015-08-05T17:36:51Z</dcterms:modified>
</cp:coreProperties>
</file>