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9" r:id="rId2"/>
  </p:sldIdLst>
  <p:sldSz cx="6858000" cy="9144000" type="screen4x3"/>
  <p:notesSz cx="7019925" cy="9305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2746" y="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333" y="2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/>
          <a:lstStyle>
            <a:lvl1pPr algn="r">
              <a:defRPr sz="1200"/>
            </a:lvl1pPr>
          </a:lstStyle>
          <a:p>
            <a:fld id="{6EAB70AD-9615-4F0E-A162-052872A7ADAA}" type="datetimeFigureOut">
              <a:rPr lang="en-US" smtClean="0"/>
              <a:t>8/5/2015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01863" y="698500"/>
            <a:ext cx="2616200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260" tIns="46629" rIns="93260" bIns="4662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993" y="4420315"/>
            <a:ext cx="5615940" cy="4187666"/>
          </a:xfrm>
          <a:prstGeom prst="rect">
            <a:avLst/>
          </a:prstGeom>
        </p:spPr>
        <p:txBody>
          <a:bodyPr vert="horz" lIns="93260" tIns="46629" rIns="93260" bIns="4662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333" y="8839016"/>
            <a:ext cx="3041968" cy="465296"/>
          </a:xfrm>
          <a:prstGeom prst="rect">
            <a:avLst/>
          </a:prstGeom>
        </p:spPr>
        <p:txBody>
          <a:bodyPr vert="horz" lIns="93260" tIns="46629" rIns="93260" bIns="46629" rtlCol="0" anchor="b"/>
          <a:lstStyle>
            <a:lvl1pPr algn="r">
              <a:defRPr sz="1200"/>
            </a:lvl1pPr>
          </a:lstStyle>
          <a:p>
            <a:fld id="{227C36D3-D462-4B04-BDDE-A199EE8FE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341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5CB03-3893-490E-972B-1F66FA3DEE6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595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6EC86-1560-4358-A26C-D3EEB384F684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559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412564-2683-4B09-8602-FED702D4D92B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95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3D3BF-D992-4AC2-87C0-8A7252AF901D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2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7C793E-5B9D-4BF3-BABC-2E5341F0F2AE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767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F9F28-6377-4A54-9DE2-AF9FD443C296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3625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3861EB-F452-4FBB-987A-250AAF0D70CE}" type="datetime1">
              <a:rPr lang="en-US" smtClean="0"/>
              <a:t>8/5/2015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15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9416E-E0EA-4311-8121-91647B567455}" type="datetime1">
              <a:rPr lang="en-US" smtClean="0"/>
              <a:t>8/5/2015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635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64819-D3F3-4A5C-95FE-598E6DAE749E}" type="datetime1">
              <a:rPr lang="en-US" smtClean="0"/>
              <a:t>8/5/2015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9773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64B4A-D294-448B-8715-A74681F2A6C1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242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FD107-401C-4185-A349-53B2E56C2648}" type="datetime1">
              <a:rPr lang="en-US" smtClean="0"/>
              <a:t>8/5/2015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55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F5608-C679-4AC7-9CE0-8C4377592DC2}" type="datetime1">
              <a:rPr lang="en-US" smtClean="0"/>
              <a:t>8/5/2015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DDC042-926F-4F5C-823F-8F31C1560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39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45537"/>
            <a:ext cx="6183771" cy="47752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119" y="5912156"/>
            <a:ext cx="2340864" cy="103412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66561" y="6881103"/>
            <a:ext cx="25939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-200                              0                                  +200</a:t>
            </a:r>
            <a:endParaRPr lang="en-US" sz="1000" dirty="0"/>
          </a:p>
        </p:txBody>
      </p:sp>
      <p:grpSp>
        <p:nvGrpSpPr>
          <p:cNvPr id="27" name="Group 26"/>
          <p:cNvGrpSpPr/>
          <p:nvPr/>
        </p:nvGrpSpPr>
        <p:grpSpPr>
          <a:xfrm>
            <a:off x="2003861" y="5310145"/>
            <a:ext cx="731190" cy="246221"/>
            <a:chOff x="2022567" y="5570798"/>
            <a:chExt cx="731190" cy="246221"/>
          </a:xfrm>
        </p:grpSpPr>
        <p:sp>
          <p:nvSpPr>
            <p:cNvPr id="9" name="TextBox 8"/>
            <p:cNvSpPr txBox="1"/>
            <p:nvPr/>
          </p:nvSpPr>
          <p:spPr>
            <a:xfrm>
              <a:off x="2129918" y="5570798"/>
              <a:ext cx="5164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100bp</a:t>
              </a:r>
              <a:endParaRPr lang="en-US" sz="1000" dirty="0"/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2022567" y="5791200"/>
              <a:ext cx="73119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TextBox 24"/>
          <p:cNvSpPr txBox="1"/>
          <p:nvPr/>
        </p:nvSpPr>
        <p:spPr>
          <a:xfrm>
            <a:off x="732935" y="5157364"/>
            <a:ext cx="1887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K562 cells - 2xCTSes</a:t>
            </a:r>
            <a:endParaRPr lang="en-US" sz="1200" dirty="0"/>
          </a:p>
        </p:txBody>
      </p:sp>
      <p:sp>
        <p:nvSpPr>
          <p:cNvPr id="32" name="TextBox 31"/>
          <p:cNvSpPr txBox="1"/>
          <p:nvPr/>
        </p:nvSpPr>
        <p:spPr>
          <a:xfrm>
            <a:off x="207836" y="122836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03030" y="5176881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</a:t>
            </a:r>
            <a:endParaRPr lang="en-US" dirty="0"/>
          </a:p>
        </p:txBody>
      </p:sp>
      <p:sp>
        <p:nvSpPr>
          <p:cNvPr id="34" name="TextBox 33"/>
          <p:cNvSpPr txBox="1"/>
          <p:nvPr/>
        </p:nvSpPr>
        <p:spPr>
          <a:xfrm>
            <a:off x="4533532" y="122836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</a:t>
            </a:r>
            <a:endParaRPr lang="en-US" dirty="0"/>
          </a:p>
        </p:txBody>
      </p:sp>
      <p:sp>
        <p:nvSpPr>
          <p:cNvPr id="43" name="Rectangle 42"/>
          <p:cNvSpPr/>
          <p:nvPr/>
        </p:nvSpPr>
        <p:spPr>
          <a:xfrm>
            <a:off x="2022848" y="7173527"/>
            <a:ext cx="152400" cy="1154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/>
          <p:nvPr/>
        </p:nvSpPr>
        <p:spPr>
          <a:xfrm>
            <a:off x="2211642" y="7171020"/>
            <a:ext cx="152400" cy="1154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2052988" y="7007319"/>
            <a:ext cx="250910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1962067" y="6965731"/>
            <a:ext cx="4507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10bp</a:t>
            </a:r>
            <a:endParaRPr lang="en-US" sz="1000" dirty="0"/>
          </a:p>
        </p:txBody>
      </p:sp>
      <p:pic>
        <p:nvPicPr>
          <p:cNvPr id="45" name="Content Placeholder 5"/>
          <p:cNvPicPr preferRelativeResize="0">
            <a:picLocks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875" y="5902430"/>
            <a:ext cx="2340864" cy="10332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3" name="TextBox 52"/>
          <p:cNvSpPr txBox="1"/>
          <p:nvPr/>
        </p:nvSpPr>
        <p:spPr>
          <a:xfrm>
            <a:off x="3492876" y="6874503"/>
            <a:ext cx="25939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-200                              0                                  +200</a:t>
            </a:r>
            <a:endParaRPr lang="en-US" sz="1000" dirty="0"/>
          </a:p>
        </p:txBody>
      </p:sp>
      <p:grpSp>
        <p:nvGrpSpPr>
          <p:cNvPr id="54" name="Group 53"/>
          <p:cNvGrpSpPr/>
          <p:nvPr/>
        </p:nvGrpSpPr>
        <p:grpSpPr>
          <a:xfrm>
            <a:off x="4766511" y="5322567"/>
            <a:ext cx="731190" cy="246221"/>
            <a:chOff x="2022567" y="5570798"/>
            <a:chExt cx="731190" cy="246221"/>
          </a:xfrm>
        </p:grpSpPr>
        <p:sp>
          <p:nvSpPr>
            <p:cNvPr id="55" name="TextBox 54"/>
            <p:cNvSpPr txBox="1"/>
            <p:nvPr/>
          </p:nvSpPr>
          <p:spPr>
            <a:xfrm>
              <a:off x="2129918" y="5570798"/>
              <a:ext cx="5164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100bp</a:t>
              </a:r>
              <a:endParaRPr lang="en-US" sz="1000" dirty="0"/>
            </a:p>
          </p:txBody>
        </p:sp>
        <p:cxnSp>
          <p:nvCxnSpPr>
            <p:cNvPr id="56" name="Straight Arrow Connector 55"/>
            <p:cNvCxnSpPr/>
            <p:nvPr/>
          </p:nvCxnSpPr>
          <p:spPr>
            <a:xfrm>
              <a:off x="2022567" y="5791200"/>
              <a:ext cx="73119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TextBox 56"/>
          <p:cNvSpPr txBox="1"/>
          <p:nvPr/>
        </p:nvSpPr>
        <p:spPr>
          <a:xfrm>
            <a:off x="145213" y="5637958"/>
            <a:ext cx="14342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CTCF motif : ”+”-”+”</a:t>
            </a:r>
            <a:endParaRPr lang="en-US" sz="1200" dirty="0"/>
          </a:p>
        </p:txBody>
      </p:sp>
      <p:sp>
        <p:nvSpPr>
          <p:cNvPr id="58" name="TextBox 57"/>
          <p:cNvSpPr txBox="1"/>
          <p:nvPr/>
        </p:nvSpPr>
        <p:spPr>
          <a:xfrm>
            <a:off x="3845963" y="5159972"/>
            <a:ext cx="1887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K562 cells - 2xCTSes</a:t>
            </a:r>
            <a:endParaRPr lang="en-US" sz="1200" dirty="0"/>
          </a:p>
        </p:txBody>
      </p:sp>
      <p:sp>
        <p:nvSpPr>
          <p:cNvPr id="59" name="TextBox 58"/>
          <p:cNvSpPr txBox="1"/>
          <p:nvPr/>
        </p:nvSpPr>
        <p:spPr>
          <a:xfrm>
            <a:off x="3491612" y="5169449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4749163" y="7166927"/>
            <a:ext cx="152400" cy="1154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4937957" y="7164420"/>
            <a:ext cx="152400" cy="11545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4" name="Straight Arrow Connector 63"/>
          <p:cNvCxnSpPr/>
          <p:nvPr/>
        </p:nvCxnSpPr>
        <p:spPr>
          <a:xfrm>
            <a:off x="4779303" y="7000719"/>
            <a:ext cx="250910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4688382" y="6959131"/>
            <a:ext cx="4507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/>
              <a:t>10bp</a:t>
            </a:r>
            <a:endParaRPr lang="en-US" sz="1000" dirty="0"/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084" y="5655224"/>
            <a:ext cx="781528" cy="213236"/>
          </a:xfrm>
          <a:prstGeom prst="rect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</p:spPr>
      </p:pic>
      <p:pic>
        <p:nvPicPr>
          <p:cNvPr id="69" name="Picture 6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313" y="5655224"/>
            <a:ext cx="781528" cy="213236"/>
          </a:xfrm>
          <a:prstGeom prst="rect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</p:spPr>
      </p:pic>
      <p:sp>
        <p:nvSpPr>
          <p:cNvPr id="70" name="TextBox 69"/>
          <p:cNvSpPr txBox="1"/>
          <p:nvPr/>
        </p:nvSpPr>
        <p:spPr>
          <a:xfrm>
            <a:off x="3226663" y="5626832"/>
            <a:ext cx="13733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CTCF motif : ”-”-”-”</a:t>
            </a:r>
            <a:endParaRPr lang="en-US" sz="1200" dirty="0"/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38288" y="5631150"/>
            <a:ext cx="781528" cy="213236"/>
          </a:xfrm>
          <a:prstGeom prst="rect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</p:spPr>
      </p:pic>
      <p:pic>
        <p:nvPicPr>
          <p:cNvPr id="72" name="Picture 7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13039" y="5631150"/>
            <a:ext cx="781528" cy="213236"/>
          </a:xfrm>
          <a:prstGeom prst="rect">
            <a:avLst/>
          </a:prstGeom>
          <a:solidFill>
            <a:srgbClr val="FF0000"/>
          </a:solidFill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1148249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133324</TotalTime>
  <Words>34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NIAID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Supplementary Figures</dc:title>
  <dc:creator>Pugacheva, Elena (NIH/NIAID) [E]</dc:creator>
  <cp:lastModifiedBy>Pugacheva, Elena (NIH/NIAID) [E]</cp:lastModifiedBy>
  <cp:revision>215</cp:revision>
  <cp:lastPrinted>2015-07-01T14:09:20Z</cp:lastPrinted>
  <dcterms:created xsi:type="dcterms:W3CDTF">2013-12-02T19:20:48Z</dcterms:created>
  <dcterms:modified xsi:type="dcterms:W3CDTF">2015-08-05T17:39:36Z</dcterms:modified>
</cp:coreProperties>
</file>