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25" y="2825614"/>
            <a:ext cx="842550" cy="6182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0" y="2837255"/>
            <a:ext cx="838156" cy="6114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72" y="2842533"/>
            <a:ext cx="845416" cy="6061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252" y="1986273"/>
            <a:ext cx="841376" cy="601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25" y="1983967"/>
            <a:ext cx="830958" cy="6036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36765" y="1534161"/>
            <a:ext cx="825867" cy="20005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700" dirty="0" smtClean="0"/>
              <a:t>7299CTCF&amp;BORIS</a:t>
            </a:r>
            <a:endParaRPr lang="en-US" sz="700" dirty="0"/>
          </a:p>
        </p:txBody>
      </p:sp>
      <p:sp>
        <p:nvSpPr>
          <p:cNvPr id="13" name="Rectangle 12"/>
          <p:cNvSpPr/>
          <p:nvPr/>
        </p:nvSpPr>
        <p:spPr>
          <a:xfrm>
            <a:off x="600036" y="1534161"/>
            <a:ext cx="830689" cy="20005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700" dirty="0"/>
              <a:t>2557 </a:t>
            </a:r>
            <a:r>
              <a:rPr lang="en-US" sz="700" dirty="0" smtClean="0"/>
              <a:t>BORIS-only </a:t>
            </a:r>
            <a:endParaRPr lang="en-US" sz="700" dirty="0"/>
          </a:p>
        </p:txBody>
      </p:sp>
      <p:sp>
        <p:nvSpPr>
          <p:cNvPr id="14" name="Rectangle 13"/>
          <p:cNvSpPr/>
          <p:nvPr/>
        </p:nvSpPr>
        <p:spPr>
          <a:xfrm>
            <a:off x="2537349" y="1534161"/>
            <a:ext cx="793807" cy="20005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700" dirty="0"/>
              <a:t>19447 </a:t>
            </a:r>
            <a:r>
              <a:rPr lang="en-US" sz="700" dirty="0" smtClean="0"/>
              <a:t>CTCF-only</a:t>
            </a:r>
            <a:endParaRPr lang="en-US" sz="700" dirty="0"/>
          </a:p>
        </p:txBody>
      </p:sp>
      <p:sp>
        <p:nvSpPr>
          <p:cNvPr id="15" name="TextBox 14"/>
          <p:cNvSpPr txBox="1"/>
          <p:nvPr/>
        </p:nvSpPr>
        <p:spPr>
          <a:xfrm>
            <a:off x="1187820" y="1107154"/>
            <a:ext cx="15985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Conserved mouse binding regions</a:t>
            </a:r>
            <a:endParaRPr lang="en-US" sz="8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2467909" y="1979276"/>
            <a:ext cx="997389" cy="651256"/>
            <a:chOff x="4677583" y="4318785"/>
            <a:chExt cx="997389" cy="651256"/>
          </a:xfrm>
        </p:grpSpPr>
        <p:sp>
          <p:nvSpPr>
            <p:cNvPr id="63" name="TextBox 62"/>
            <p:cNvSpPr txBox="1"/>
            <p:nvPr/>
          </p:nvSpPr>
          <p:spPr>
            <a:xfrm>
              <a:off x="4677583" y="4800764"/>
              <a:ext cx="997389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-2000               0                   2000</a:t>
              </a:r>
              <a:endParaRPr lang="en-US" sz="500" dirty="0"/>
            </a:p>
          </p:txBody>
        </p:sp>
        <p:sp>
          <p:nvSpPr>
            <p:cNvPr id="64" name="TextBox 63"/>
            <p:cNvSpPr txBox="1"/>
            <p:nvPr/>
          </p:nvSpPr>
          <p:spPr>
            <a:xfrm rot="16200000">
              <a:off x="4556785" y="4513077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947752" y="4318785"/>
              <a:ext cx="2648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0.5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</a:t>
              </a:r>
              <a:endParaRPr lang="en-US" sz="500" dirty="0"/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5272114" y="4328546"/>
              <a:ext cx="366686" cy="356123"/>
              <a:chOff x="4105276" y="6177533"/>
              <a:chExt cx="366686" cy="356123"/>
            </a:xfrm>
          </p:grpSpPr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68" name="TextBox 67"/>
              <p:cNvSpPr txBox="1"/>
              <p:nvPr/>
            </p:nvSpPr>
            <p:spPr>
              <a:xfrm>
                <a:off x="413020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 rot="16200000">
            <a:off x="2241507" y="2165872"/>
            <a:ext cx="4876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OVCAR8</a:t>
            </a:r>
            <a:endParaRPr lang="en-US" sz="7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961654" y="1756003"/>
            <a:ext cx="626" cy="154480"/>
          </a:xfrm>
          <a:prstGeom prst="straightConnector1">
            <a:avLst/>
          </a:prstGeom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900181" y="1760681"/>
            <a:ext cx="626" cy="154480"/>
          </a:xfrm>
          <a:prstGeom prst="straightConnector1">
            <a:avLst/>
          </a:prstGeom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961610" y="1758601"/>
            <a:ext cx="626" cy="154480"/>
          </a:xfrm>
          <a:prstGeom prst="straightConnector1">
            <a:avLst/>
          </a:prstGeom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547353" y="2837254"/>
            <a:ext cx="954107" cy="651256"/>
            <a:chOff x="4677583" y="4318785"/>
            <a:chExt cx="954107" cy="651256"/>
          </a:xfrm>
        </p:grpSpPr>
        <p:sp>
          <p:nvSpPr>
            <p:cNvPr id="57" name="TextBox 56"/>
            <p:cNvSpPr txBox="1"/>
            <p:nvPr/>
          </p:nvSpPr>
          <p:spPr>
            <a:xfrm>
              <a:off x="4677583" y="4800764"/>
              <a:ext cx="954107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-2000               0                 2000</a:t>
              </a:r>
              <a:endParaRPr lang="en-US" sz="500" dirty="0"/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4551433" y="4515413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47752" y="4318785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1.2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0.6</a:t>
              </a:r>
              <a:endParaRPr lang="en-US" sz="500" dirty="0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5272114" y="4328546"/>
              <a:ext cx="354406" cy="356123"/>
              <a:chOff x="4105276" y="6177533"/>
              <a:chExt cx="354406" cy="356123"/>
            </a:xfrm>
          </p:grpSpPr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411792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 rot="16200000">
            <a:off x="271937" y="3062855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Delta47</a:t>
            </a:r>
            <a:endParaRPr lang="en-US" sz="700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6" y="1989037"/>
            <a:ext cx="830689" cy="603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1482245" y="1961306"/>
            <a:ext cx="954107" cy="651256"/>
            <a:chOff x="4677583" y="4318785"/>
            <a:chExt cx="954107" cy="651256"/>
          </a:xfrm>
        </p:grpSpPr>
        <p:sp>
          <p:nvSpPr>
            <p:cNvPr id="51" name="TextBox 50"/>
            <p:cNvSpPr txBox="1"/>
            <p:nvPr/>
          </p:nvSpPr>
          <p:spPr>
            <a:xfrm>
              <a:off x="4677583" y="4800764"/>
              <a:ext cx="954107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-2000               0                 2000</a:t>
              </a:r>
              <a:endParaRPr lang="en-US" sz="500" dirty="0"/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4551433" y="4515413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47752" y="4318785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0.8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0.4</a:t>
              </a:r>
              <a:endParaRPr lang="en-US" sz="500" dirty="0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5272114" y="4328546"/>
              <a:ext cx="354406" cy="356123"/>
              <a:chOff x="4105276" y="6177533"/>
              <a:chExt cx="354406" cy="356123"/>
            </a:xfrm>
          </p:grpSpPr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56" name="TextBox 55"/>
              <p:cNvSpPr txBox="1"/>
              <p:nvPr/>
            </p:nvSpPr>
            <p:spPr>
              <a:xfrm>
                <a:off x="411792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2477517" y="2827124"/>
            <a:ext cx="954107" cy="651256"/>
            <a:chOff x="4677583" y="4318785"/>
            <a:chExt cx="954107" cy="651256"/>
          </a:xfrm>
        </p:grpSpPr>
        <p:sp>
          <p:nvSpPr>
            <p:cNvPr id="45" name="TextBox 44"/>
            <p:cNvSpPr txBox="1"/>
            <p:nvPr/>
          </p:nvSpPr>
          <p:spPr>
            <a:xfrm>
              <a:off x="4677583" y="4800764"/>
              <a:ext cx="954107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-2000               0                 2000</a:t>
              </a:r>
              <a:endParaRPr lang="en-US" sz="500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4551433" y="4515413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947752" y="4318785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1.2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0.6</a:t>
              </a:r>
              <a:endParaRPr lang="en-US" sz="500" dirty="0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5272114" y="4328546"/>
              <a:ext cx="354406" cy="356123"/>
              <a:chOff x="4105276" y="6177533"/>
              <a:chExt cx="354406" cy="356123"/>
            </a:xfrm>
          </p:grpSpPr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50" name="TextBox 49"/>
              <p:cNvSpPr txBox="1"/>
              <p:nvPr/>
            </p:nvSpPr>
            <p:spPr>
              <a:xfrm>
                <a:off x="411792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1504716" y="2837254"/>
            <a:ext cx="954107" cy="651256"/>
            <a:chOff x="4677583" y="4318785"/>
            <a:chExt cx="954107" cy="651256"/>
          </a:xfrm>
        </p:grpSpPr>
        <p:sp>
          <p:nvSpPr>
            <p:cNvPr id="39" name="TextBox 38"/>
            <p:cNvSpPr txBox="1"/>
            <p:nvPr/>
          </p:nvSpPr>
          <p:spPr>
            <a:xfrm>
              <a:off x="4677583" y="4800764"/>
              <a:ext cx="954107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-2000               0                 2000</a:t>
              </a:r>
              <a:endParaRPr lang="en-US" sz="500" dirty="0"/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4551433" y="4515413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47752" y="4318785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0.8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0.4</a:t>
              </a:r>
              <a:endParaRPr lang="en-US" sz="500" dirty="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5272114" y="4328546"/>
              <a:ext cx="354406" cy="356123"/>
              <a:chOff x="4105276" y="6177533"/>
              <a:chExt cx="354406" cy="356123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411792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533308" y="1979276"/>
            <a:ext cx="954107" cy="651256"/>
            <a:chOff x="4677583" y="4318785"/>
            <a:chExt cx="954107" cy="651256"/>
          </a:xfrm>
        </p:grpSpPr>
        <p:sp>
          <p:nvSpPr>
            <p:cNvPr id="33" name="TextBox 32"/>
            <p:cNvSpPr txBox="1"/>
            <p:nvPr/>
          </p:nvSpPr>
          <p:spPr>
            <a:xfrm>
              <a:off x="4677583" y="4800764"/>
              <a:ext cx="954107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-2000               0                 2000</a:t>
              </a:r>
              <a:endParaRPr lang="en-US" sz="500" dirty="0"/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4551433" y="4515413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Tag Density</a:t>
              </a:r>
              <a:endParaRPr lang="en-US" sz="6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47752" y="4318785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0.4</a:t>
              </a:r>
            </a:p>
            <a:p>
              <a:endParaRPr lang="en-US" sz="500" dirty="0"/>
            </a:p>
            <a:p>
              <a:endParaRPr lang="en-US" sz="500" dirty="0" smtClean="0"/>
            </a:p>
            <a:p>
              <a:r>
                <a:rPr lang="en-US" sz="500" dirty="0" smtClean="0"/>
                <a:t>  0.2</a:t>
              </a:r>
              <a:endParaRPr lang="en-US" sz="500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272114" y="4328546"/>
              <a:ext cx="354406" cy="356123"/>
              <a:chOff x="4105276" y="6177533"/>
              <a:chExt cx="354406" cy="356123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5276" y="6278740"/>
                <a:ext cx="119962" cy="221578"/>
              </a:xfrm>
              <a:prstGeom prst="rect">
                <a:avLst/>
              </a:prstGeom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4117922" y="6177533"/>
                <a:ext cx="341760" cy="356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BORIS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CTCF</a:t>
                </a:r>
                <a:endParaRPr lang="en-US" sz="500" dirty="0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 rot="16200000">
            <a:off x="286072" y="2185753"/>
            <a:ext cx="4876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OVCAR8</a:t>
            </a:r>
            <a:endParaRPr lang="en-US" sz="700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1255175" y="2180697"/>
            <a:ext cx="4876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OVCAR8</a:t>
            </a:r>
            <a:endParaRPr lang="en-US" sz="700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1286463" y="3029725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Delta47</a:t>
            </a:r>
            <a:endParaRPr lang="en-US" sz="700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2246184" y="3018290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Delta47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284863" y="1077985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 rot="5400000" flipV="1">
            <a:off x="1888106" y="9657"/>
            <a:ext cx="181508" cy="2757647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4129162" y="1186909"/>
            <a:ext cx="2313374" cy="2706532"/>
            <a:chOff x="4157080" y="3193686"/>
            <a:chExt cx="2313374" cy="2706532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005" y="4708912"/>
              <a:ext cx="1274150" cy="2707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1" name="TextBox 70"/>
            <p:cNvSpPr txBox="1"/>
            <p:nvPr/>
          </p:nvSpPr>
          <p:spPr>
            <a:xfrm>
              <a:off x="5852432" y="3587573"/>
              <a:ext cx="58702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BORIS-only</a:t>
              </a:r>
              <a:endParaRPr lang="en-US" sz="7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11273" y="3367665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57080" y="3193686"/>
              <a:ext cx="4042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Mouse</a:t>
              </a:r>
              <a:endParaRPr lang="en-US" sz="600" b="1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209336" y="3801534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157080" y="3676341"/>
              <a:ext cx="41710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Human</a:t>
              </a:r>
              <a:endParaRPr lang="en-US" sz="600" b="1" dirty="0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4477005" y="3700602"/>
              <a:ext cx="1271194" cy="402206"/>
              <a:chOff x="3562507" y="6760323"/>
              <a:chExt cx="1271194" cy="402206"/>
            </a:xfrm>
          </p:grpSpPr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2507" y="6907210"/>
                <a:ext cx="1271194" cy="25531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38" name="TextBox 137"/>
              <p:cNvSpPr txBox="1"/>
              <p:nvPr/>
            </p:nvSpPr>
            <p:spPr>
              <a:xfrm>
                <a:off x="3823040" y="6760323"/>
                <a:ext cx="835485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RALGDS     SMARCA4</a:t>
                </a:r>
                <a:endParaRPr lang="en-US" sz="600" dirty="0"/>
              </a:p>
            </p:txBody>
          </p:sp>
        </p:grp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308" y="3427466"/>
              <a:ext cx="1270589" cy="2601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8" name="TextBox 77"/>
            <p:cNvSpPr txBox="1"/>
            <p:nvPr/>
          </p:nvSpPr>
          <p:spPr>
            <a:xfrm>
              <a:off x="5590265" y="3428469"/>
              <a:ext cx="235962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30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30</a:t>
              </a:r>
              <a:endParaRPr lang="en-US" sz="4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586175" y="3862172"/>
              <a:ext cx="296309" cy="2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10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30</a:t>
              </a:r>
              <a:endParaRPr lang="en-US" sz="4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213554" y="4249967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157080" y="4116269"/>
              <a:ext cx="4042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700"/>
              </a:lvl1pPr>
            </a:lstStyle>
            <a:p>
              <a:r>
                <a:rPr lang="en-US" sz="600" b="1" dirty="0" smtClean="0"/>
                <a:t>Mouse</a:t>
              </a:r>
              <a:endParaRPr lang="en-US" sz="600" b="1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213426" y="4667563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814598" y="5469922"/>
              <a:ext cx="54854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CTCF-only</a:t>
              </a:r>
              <a:endParaRPr lang="en-US" sz="700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157080" y="5028558"/>
              <a:ext cx="4042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700"/>
              </a:lvl1pPr>
            </a:lstStyle>
            <a:p>
              <a:r>
                <a:rPr lang="en-US" sz="600" b="1" dirty="0" smtClean="0"/>
                <a:t>Mouse</a:t>
              </a:r>
              <a:endParaRPr lang="en-US" sz="600" b="1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4157080" y="5418812"/>
              <a:ext cx="41710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700"/>
              </a:lvl1pPr>
            </a:lstStyle>
            <a:p>
              <a:r>
                <a:rPr lang="en-US" sz="600" b="1" dirty="0" smtClean="0"/>
                <a:t>Human</a:t>
              </a:r>
              <a:endParaRPr lang="en-US" sz="600" b="1" dirty="0"/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0835" y="5593691"/>
              <a:ext cx="1286490" cy="2553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4392" y="5204133"/>
              <a:ext cx="1278657" cy="2601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8" name="TextBox 87"/>
            <p:cNvSpPr txBox="1"/>
            <p:nvPr/>
          </p:nvSpPr>
          <p:spPr>
            <a:xfrm>
              <a:off x="4205225" y="5145712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190122" y="5538581"/>
              <a:ext cx="341760" cy="36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500" dirty="0" smtClean="0"/>
                <a:t>Gene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CTCF</a:t>
              </a:r>
            </a:p>
            <a:p>
              <a:pPr>
                <a:lnSpc>
                  <a:spcPts val="700"/>
                </a:lnSpc>
              </a:pPr>
              <a:r>
                <a:rPr lang="en-US" sz="500" dirty="0" smtClean="0"/>
                <a:t>BORIS</a:t>
              </a:r>
              <a:endParaRPr lang="en-US" sz="500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399277" y="5072857"/>
              <a:ext cx="66556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2310046K01Rik</a:t>
              </a:r>
              <a:endParaRPr lang="en-US" sz="6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061370" y="5543256"/>
              <a:ext cx="3513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RTN2</a:t>
              </a:r>
              <a:endParaRPr lang="en-US" sz="6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337000" y="5059892"/>
              <a:ext cx="3305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Rtn2</a:t>
              </a:r>
              <a:endParaRPr lang="en-US" sz="6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566386" y="5226745"/>
              <a:ext cx="235962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15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  2</a:t>
              </a:r>
              <a:endParaRPr lang="en-US" sz="4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564738" y="5619359"/>
              <a:ext cx="243978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15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   2</a:t>
              </a:r>
              <a:endParaRPr lang="en-US" sz="4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459770" y="5473796"/>
              <a:ext cx="667170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" dirty="0"/>
                <a:t>chr20:795,181-802,566</a:t>
              </a:r>
            </a:p>
          </p:txBody>
        </p:sp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965" y="4316724"/>
              <a:ext cx="1268190" cy="2529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7" name="TextBox 96"/>
            <p:cNvSpPr txBox="1"/>
            <p:nvPr/>
          </p:nvSpPr>
          <p:spPr>
            <a:xfrm>
              <a:off x="4157080" y="4525811"/>
              <a:ext cx="41710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700"/>
              </a:lvl1pPr>
            </a:lstStyle>
            <a:p>
              <a:r>
                <a:rPr lang="en-US" sz="600" b="1" dirty="0" smtClean="0"/>
                <a:t>Human</a:t>
              </a:r>
              <a:endParaRPr lang="en-US" sz="600" b="1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564153" y="4325869"/>
              <a:ext cx="235962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12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3</a:t>
              </a:r>
              <a:endParaRPr lang="en-US" sz="4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545033" y="4742634"/>
              <a:ext cx="259352" cy="2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400" dirty="0" smtClean="0"/>
                <a:t>20</a:t>
              </a:r>
            </a:p>
            <a:p>
              <a:pPr>
                <a:lnSpc>
                  <a:spcPts val="700"/>
                </a:lnSpc>
              </a:pPr>
              <a:r>
                <a:rPr lang="en-US" sz="400" dirty="0" smtClean="0"/>
                <a:t>30</a:t>
              </a:r>
              <a:endParaRPr lang="en-US" sz="4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453492" y="4163171"/>
              <a:ext cx="107112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Kdm3b                         Vps36</a:t>
              </a:r>
              <a:endParaRPr lang="en-US" sz="600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393100" y="4573039"/>
              <a:ext cx="142539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KDM3B                                             VPS36 </a:t>
              </a:r>
              <a:endParaRPr lang="en-US" sz="600" dirty="0"/>
            </a:p>
          </p:txBody>
        </p:sp>
        <p:sp>
          <p:nvSpPr>
            <p:cNvPr id="102" name="Right Brace 101"/>
            <p:cNvSpPr/>
            <p:nvPr/>
          </p:nvSpPr>
          <p:spPr>
            <a:xfrm>
              <a:off x="5790786" y="3337418"/>
              <a:ext cx="74564" cy="80810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ight Brace 102"/>
            <p:cNvSpPr/>
            <p:nvPr/>
          </p:nvSpPr>
          <p:spPr>
            <a:xfrm>
              <a:off x="5804384" y="4267475"/>
              <a:ext cx="60965" cy="76133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824123" y="4568846"/>
              <a:ext cx="6463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CTCF&amp;BORIS</a:t>
              </a:r>
              <a:endParaRPr lang="en-US" sz="700" dirty="0"/>
            </a:p>
          </p:txBody>
        </p:sp>
        <p:sp>
          <p:nvSpPr>
            <p:cNvPr id="105" name="Right Brace 104"/>
            <p:cNvSpPr/>
            <p:nvPr/>
          </p:nvSpPr>
          <p:spPr>
            <a:xfrm>
              <a:off x="5804385" y="5151587"/>
              <a:ext cx="66096" cy="73964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05"/>
            <p:cNvGrpSpPr/>
            <p:nvPr/>
          </p:nvGrpSpPr>
          <p:grpSpPr>
            <a:xfrm>
              <a:off x="5515140" y="3353073"/>
              <a:ext cx="159570" cy="63293"/>
              <a:chOff x="3581099" y="457200"/>
              <a:chExt cx="232201" cy="92870"/>
            </a:xfrm>
          </p:grpSpPr>
          <p:cxnSp>
            <p:nvCxnSpPr>
              <p:cNvPr id="135" name="Straight Arrow Connector 134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 106"/>
            <p:cNvGrpSpPr/>
            <p:nvPr/>
          </p:nvGrpSpPr>
          <p:grpSpPr>
            <a:xfrm>
              <a:off x="4761594" y="3358849"/>
              <a:ext cx="159570" cy="63293"/>
              <a:chOff x="3581099" y="457200"/>
              <a:chExt cx="232201" cy="92870"/>
            </a:xfrm>
          </p:grpSpPr>
          <p:cxnSp>
            <p:nvCxnSpPr>
              <p:cNvPr id="133" name="Straight Arrow Connector 132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5499858" y="3768532"/>
              <a:ext cx="159570" cy="63293"/>
              <a:chOff x="3581099" y="457200"/>
              <a:chExt cx="232201" cy="92870"/>
            </a:xfrm>
          </p:grpSpPr>
          <p:cxnSp>
            <p:nvCxnSpPr>
              <p:cNvPr id="131" name="Straight Arrow Connector 130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 108"/>
            <p:cNvGrpSpPr/>
            <p:nvPr/>
          </p:nvGrpSpPr>
          <p:grpSpPr>
            <a:xfrm>
              <a:off x="5398782" y="4224391"/>
              <a:ext cx="159570" cy="63293"/>
              <a:chOff x="3581099" y="457200"/>
              <a:chExt cx="232201" cy="92870"/>
            </a:xfrm>
          </p:grpSpPr>
          <p:cxnSp>
            <p:nvCxnSpPr>
              <p:cNvPr id="129" name="Straight Arrow Connector 128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oup 109"/>
            <p:cNvGrpSpPr/>
            <p:nvPr/>
          </p:nvGrpSpPr>
          <p:grpSpPr>
            <a:xfrm>
              <a:off x="4793355" y="4230510"/>
              <a:ext cx="159570" cy="63293"/>
              <a:chOff x="3581099" y="457200"/>
              <a:chExt cx="232201" cy="92870"/>
            </a:xfrm>
          </p:grpSpPr>
          <p:cxnSp>
            <p:nvCxnSpPr>
              <p:cNvPr id="127" name="Straight Arrow Connector 126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 110"/>
            <p:cNvGrpSpPr/>
            <p:nvPr/>
          </p:nvGrpSpPr>
          <p:grpSpPr>
            <a:xfrm>
              <a:off x="4774976" y="4645619"/>
              <a:ext cx="159570" cy="63293"/>
              <a:chOff x="3581099" y="457200"/>
              <a:chExt cx="232201" cy="92870"/>
            </a:xfrm>
          </p:grpSpPr>
          <p:cxnSp>
            <p:nvCxnSpPr>
              <p:cNvPr id="125" name="Straight Arrow Connector 124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/>
            <p:cNvGrpSpPr/>
            <p:nvPr/>
          </p:nvGrpSpPr>
          <p:grpSpPr>
            <a:xfrm flipH="1">
              <a:off x="5246382" y="4635916"/>
              <a:ext cx="152400" cy="63293"/>
              <a:chOff x="3581099" y="457200"/>
              <a:chExt cx="232201" cy="92870"/>
            </a:xfrm>
          </p:grpSpPr>
          <p:cxnSp>
            <p:nvCxnSpPr>
              <p:cNvPr id="123" name="Straight Arrow Connector 122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" name="Group 112"/>
            <p:cNvGrpSpPr/>
            <p:nvPr/>
          </p:nvGrpSpPr>
          <p:grpSpPr>
            <a:xfrm flipH="1">
              <a:off x="4651910" y="3776671"/>
              <a:ext cx="152400" cy="63293"/>
              <a:chOff x="3581099" y="457200"/>
              <a:chExt cx="232201" cy="92870"/>
            </a:xfrm>
          </p:grpSpPr>
          <p:cxnSp>
            <p:nvCxnSpPr>
              <p:cNvPr id="121" name="Straight Arrow Connector 120"/>
              <p:cNvCxnSpPr/>
              <p:nvPr/>
            </p:nvCxnSpPr>
            <p:spPr>
              <a:xfrm>
                <a:off x="3581099" y="457200"/>
                <a:ext cx="232201" cy="0"/>
              </a:xfrm>
              <a:prstGeom prst="straightConnector1">
                <a:avLst/>
              </a:prstGeom>
              <a:ln w="6350" cmpd="sng">
                <a:solidFill>
                  <a:srgbClr val="FF0000"/>
                </a:solidFill>
                <a:headEnd type="none" w="sm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3581099" y="457200"/>
                <a:ext cx="0" cy="92870"/>
              </a:xfrm>
              <a:prstGeom prst="line">
                <a:avLst/>
              </a:prstGeom>
              <a:ln w="6350">
                <a:solidFill>
                  <a:srgbClr val="FF0000"/>
                </a:solidFill>
                <a:tailEnd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4" name="Rectangle 113"/>
            <p:cNvSpPr/>
            <p:nvPr/>
          </p:nvSpPr>
          <p:spPr>
            <a:xfrm>
              <a:off x="5351666" y="3428469"/>
              <a:ext cx="212487" cy="674339"/>
            </a:xfrm>
            <a:prstGeom prst="rect">
              <a:avLst/>
            </a:prstGeom>
            <a:noFill/>
            <a:ln w="9525">
              <a:solidFill>
                <a:srgbClr val="100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4651910" y="3432708"/>
              <a:ext cx="252634" cy="674339"/>
            </a:xfrm>
            <a:prstGeom prst="rect">
              <a:avLst/>
            </a:prstGeom>
            <a:noFill/>
            <a:ln w="9525">
              <a:solidFill>
                <a:srgbClr val="100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5323501" y="4312152"/>
              <a:ext cx="133458" cy="674339"/>
            </a:xfrm>
            <a:prstGeom prst="rect">
              <a:avLst/>
            </a:prstGeom>
            <a:noFill/>
            <a:ln w="952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4726317" y="4308449"/>
              <a:ext cx="146824" cy="674339"/>
            </a:xfrm>
            <a:prstGeom prst="rect">
              <a:avLst/>
            </a:prstGeom>
            <a:noFill/>
            <a:ln w="952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5318995" y="5201411"/>
              <a:ext cx="275929" cy="647599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527749" y="5204133"/>
              <a:ext cx="533621" cy="647599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421433" y="3286019"/>
              <a:ext cx="113524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RALGDS                      SMARCA4</a:t>
              </a:r>
              <a:endParaRPr lang="en-US" sz="6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758790" y="116163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6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135</Words>
  <Application>Microsoft Office PowerPoint</Application>
  <PresentationFormat>On-screen Show (4:3)</PresentationFormat>
  <Paragraphs>107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2015-08-05T17:34:41Z</dcterms:modified>
</cp:coreProperties>
</file>