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6858000" cy="990758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25"/>
    <p:restoredTop sz="94665"/>
  </p:normalViewPr>
  <p:slideViewPr>
    <p:cSldViewPr snapToGrid="0" snapToObjects="1">
      <p:cViewPr>
        <p:scale>
          <a:sx n="100" d="100"/>
          <a:sy n="100" d="100"/>
        </p:scale>
        <p:origin x="3104" y="-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9062E-5996-A341-A213-54A6F1F1D286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3C412-D85C-214C-8EA2-8F92352246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8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451"/>
            <a:ext cx="5829300" cy="344930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3778"/>
            <a:ext cx="5143500" cy="239204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87"/>
            <a:ext cx="1478756" cy="83962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87"/>
            <a:ext cx="4350544" cy="83962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70019"/>
            <a:ext cx="5915025" cy="4121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30289"/>
            <a:ext cx="5915025" cy="216728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436"/>
            <a:ext cx="2914650" cy="62862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436"/>
            <a:ext cx="2914650" cy="62862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90"/>
            <a:ext cx="5915025" cy="19150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736"/>
            <a:ext cx="2901255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9022"/>
            <a:ext cx="2901255" cy="53230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736"/>
            <a:ext cx="2915543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9022"/>
            <a:ext cx="2915543" cy="53230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6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511"/>
            <a:ext cx="3471863" cy="704080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6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511"/>
            <a:ext cx="3471863" cy="704080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90"/>
            <a:ext cx="5915025" cy="1915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436"/>
            <a:ext cx="5915025" cy="628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B7BEF-EAAA-D84B-9407-34FADD033DFD}" type="datetimeFigureOut">
              <a:rPr lang="en-US" smtClean="0"/>
              <a:t>12/20/17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869"/>
            <a:ext cx="2314575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94B62-BE74-9846-A62B-FA22E6B34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143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0640" y="685036"/>
            <a:ext cx="308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(A) 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S.italica</a:t>
            </a:r>
            <a:endParaRPr lang="en-US" sz="12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0639" y="1910286"/>
            <a:ext cx="960699" cy="3240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3"/>
          <a:stretch/>
        </p:blipFill>
        <p:spPr>
          <a:xfrm>
            <a:off x="413558" y="1199398"/>
            <a:ext cx="5806362" cy="57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01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986"/>
            <a:ext cx="6806481" cy="65203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0640" y="685036"/>
            <a:ext cx="308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(B) 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S.bicolor</a:t>
            </a:r>
            <a:endParaRPr lang="en-US" sz="12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129742"/>
            <a:ext cx="960699" cy="3240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8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0640" y="685036"/>
            <a:ext cx="308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(C) 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Z.mays</a:t>
            </a:r>
            <a:endParaRPr lang="en-US" sz="1200" i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6" y="1108935"/>
            <a:ext cx="5915025" cy="6086375"/>
          </a:xfrm>
        </p:spPr>
      </p:pic>
      <p:sp>
        <p:nvSpPr>
          <p:cNvPr id="9" name="Rectangle 8"/>
          <p:cNvSpPr/>
          <p:nvPr/>
        </p:nvSpPr>
        <p:spPr>
          <a:xfrm>
            <a:off x="359226" y="1739598"/>
            <a:ext cx="960699" cy="3240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8"/>
          <a:stretch/>
        </p:blipFill>
        <p:spPr>
          <a:xfrm>
            <a:off x="230639" y="792480"/>
            <a:ext cx="7138726" cy="6461565"/>
          </a:xfrm>
        </p:spPr>
      </p:pic>
      <p:sp>
        <p:nvSpPr>
          <p:cNvPr id="8" name="TextBox 7"/>
          <p:cNvSpPr txBox="1"/>
          <p:nvPr/>
        </p:nvSpPr>
        <p:spPr>
          <a:xfrm>
            <a:off x="230640" y="685036"/>
            <a:ext cx="308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(D) 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O.sativa</a:t>
            </a:r>
            <a:endParaRPr lang="en-US" sz="1400" i="1" dirty="0" smtClean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93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/>
          <a:stretch/>
        </p:blipFill>
        <p:spPr>
          <a:xfrm>
            <a:off x="230639" y="152318"/>
            <a:ext cx="7876032" cy="7196040"/>
          </a:xfrm>
        </p:spPr>
      </p:pic>
      <p:sp>
        <p:nvSpPr>
          <p:cNvPr id="6" name="TextBox 5"/>
          <p:cNvSpPr txBox="1"/>
          <p:nvPr/>
        </p:nvSpPr>
        <p:spPr>
          <a:xfrm>
            <a:off x="230640" y="685036"/>
            <a:ext cx="308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(E) 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B.distachyon</a:t>
            </a:r>
            <a:endParaRPr lang="en-US" sz="1200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70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0640" y="685036"/>
            <a:ext cx="308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(F) 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H.vulgare</a:t>
            </a:r>
            <a:endParaRPr lang="en-US" sz="12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0638" y="2731008"/>
            <a:ext cx="9519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4"/>
          <a:stretch/>
        </p:blipFill>
        <p:spPr>
          <a:xfrm>
            <a:off x="254000" y="1117599"/>
            <a:ext cx="6184900" cy="646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45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0640" y="685036"/>
            <a:ext cx="308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(G) 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A.tauschii</a:t>
            </a:r>
            <a:endParaRPr lang="en-US" sz="1200" i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6" y="1684892"/>
            <a:ext cx="5915025" cy="5435618"/>
          </a:xfrm>
        </p:spPr>
      </p:pic>
      <p:sp>
        <p:nvSpPr>
          <p:cNvPr id="7" name="TextBox 6"/>
          <p:cNvSpPr txBox="1"/>
          <p:nvPr/>
        </p:nvSpPr>
        <p:spPr>
          <a:xfrm>
            <a:off x="256552" y="2523744"/>
            <a:ext cx="10967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069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0640" y="685036"/>
            <a:ext cx="308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(H) 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T.aestivum</a:t>
            </a:r>
            <a:endParaRPr lang="en-US" sz="1200" i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6806" y="1140418"/>
            <a:ext cx="7667439" cy="6432538"/>
          </a:xfrm>
        </p:spPr>
      </p:pic>
      <p:sp>
        <p:nvSpPr>
          <p:cNvPr id="7" name="TextBox 6"/>
          <p:cNvSpPr txBox="1"/>
          <p:nvPr/>
        </p:nvSpPr>
        <p:spPr>
          <a:xfrm>
            <a:off x="-1219200" y="1438656"/>
            <a:ext cx="22311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8130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0640" y="719760"/>
            <a:ext cx="3086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(I) </a:t>
            </a:r>
            <a:r>
              <a:rPr lang="en-US" sz="1400" i="1" dirty="0" err="1" smtClean="0">
                <a:latin typeface="Arial" charset="0"/>
                <a:ea typeface="Arial" charset="0"/>
                <a:cs typeface="Arial" charset="0"/>
              </a:rPr>
              <a:t>T.urartu</a:t>
            </a:r>
            <a:endParaRPr lang="en-US" sz="1200" i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7" r="20581"/>
          <a:stretch/>
        </p:blipFill>
        <p:spPr>
          <a:xfrm>
            <a:off x="752354" y="1027537"/>
            <a:ext cx="5752618" cy="6560053"/>
          </a:xfrm>
        </p:spPr>
      </p:pic>
      <p:sp>
        <p:nvSpPr>
          <p:cNvPr id="9" name="TextBox 8"/>
          <p:cNvSpPr txBox="1"/>
          <p:nvPr/>
        </p:nvSpPr>
        <p:spPr>
          <a:xfrm>
            <a:off x="658368" y="1560576"/>
            <a:ext cx="341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653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</TotalTime>
  <Words>36</Words>
  <Application>Microsoft Macintosh PowerPoint</Application>
  <PresentationFormat>Custom</PresentationFormat>
  <Paragraphs>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Paul Bailey (EI)</cp:lastModifiedBy>
  <cp:revision>10</cp:revision>
  <cp:lastPrinted>2017-01-12T12:06:35Z</cp:lastPrinted>
  <dcterms:created xsi:type="dcterms:W3CDTF">2017-01-04T14:20:30Z</dcterms:created>
  <dcterms:modified xsi:type="dcterms:W3CDTF">2017-12-20T14:20:56Z</dcterms:modified>
</cp:coreProperties>
</file>