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70" r:id="rId3"/>
    <p:sldId id="261" r:id="rId4"/>
    <p:sldId id="266" r:id="rId5"/>
    <p:sldId id="263" r:id="rId6"/>
    <p:sldId id="264" r:id="rId7"/>
    <p:sldId id="265" r:id="rId8"/>
    <p:sldId id="267" r:id="rId9"/>
    <p:sldId id="271" r:id="rId10"/>
  </p:sldIdLst>
  <p:sldSz cx="6858000" cy="9906000" type="A4"/>
  <p:notesSz cx="7099300" cy="10234613"/>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C65911"/>
    <a:srgbClr val="7030A0"/>
    <a:srgbClr val="92D050"/>
    <a:srgbClr val="663300"/>
    <a:srgbClr val="BF6513"/>
    <a:srgbClr val="008000"/>
    <a:srgbClr val="FF00FF"/>
    <a:srgbClr val="00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20" autoAdjust="0"/>
    <p:restoredTop sz="94660"/>
  </p:normalViewPr>
  <p:slideViewPr>
    <p:cSldViewPr snapToGrid="0">
      <p:cViewPr>
        <p:scale>
          <a:sx n="208" d="100"/>
          <a:sy n="208" d="100"/>
        </p:scale>
        <p:origin x="276" y="-5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oleObject" Target="file:///C:\Users\Dillu%20&amp;%20Gillu\Desktop\Transcript%20graph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ourdata\Departments\BiolSci\ResearchGroups\406%20Laboratory\ELJ-Lab\Wheat\Wheat%20manuscript\Figure%20sources\Transcript%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ubbleChart>
        <c:varyColors val="0"/>
        <c:ser>
          <c:idx val="0"/>
          <c:order val="0"/>
          <c:spPr>
            <a:solidFill>
              <a:srgbClr val="FF3399">
                <a:alpha val="40000"/>
              </a:srgbClr>
            </a:solidFill>
            <a:ln>
              <a:noFill/>
            </a:ln>
            <a:effectLst/>
          </c:spPr>
          <c:invertIfNegative val="0"/>
          <c:dLbls>
            <c:dLbl>
              <c:idx val="0"/>
              <c:layout>
                <c:manualLayout>
                  <c:x val="-3.8267245370370295E-2"/>
                  <c:y val="0.1898495370370370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C4D3CB76-1C18-4EB3-8BEC-EBF8EE0C0897}"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A0BC-4E0F-A1DF-AE544DBE2AAC}"/>
                </c:ext>
                <c:ext xmlns:c15="http://schemas.microsoft.com/office/drawing/2012/chart" uri="{CE6537A1-D6FC-4f65-9D91-7224C49458BB}">
                  <c15:layout>
                    <c:manualLayout>
                      <c:w val="0.31759259259259259"/>
                      <c:h val="0.1962962962962963"/>
                    </c:manualLayout>
                  </c15:layout>
                  <c15:dlblFieldTable/>
                  <c15:showDataLabelsRange val="1"/>
                </c:ext>
              </c:extLst>
            </c:dLbl>
            <c:dLbl>
              <c:idx val="1"/>
              <c:layout>
                <c:manualLayout>
                  <c:x val="-3.0215393518518693E-2"/>
                  <c:y val="-0.3585079861111111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F57522ED-8213-4792-A904-9C2505BA90BC}"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A0BC-4E0F-A1DF-AE544DBE2AAC}"/>
                </c:ext>
                <c:ext xmlns:c15="http://schemas.microsoft.com/office/drawing/2012/chart" uri="{CE6537A1-D6FC-4f65-9D91-7224C49458BB}">
                  <c15:layout>
                    <c:manualLayout>
                      <c:w val="0.31393518518518515"/>
                      <c:h val="0.19041666666666668"/>
                    </c:manualLayout>
                  </c15:layout>
                  <c15:dlblFieldTable/>
                  <c15:showDataLabelsRange val="1"/>
                </c:ext>
              </c:extLst>
            </c:dLbl>
            <c:dLbl>
              <c:idx val="2"/>
              <c:layout>
                <c:manualLayout>
                  <c:x val="-0.12414328703703706"/>
                  <c:y val="-0.18116168981481481"/>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F345D324-D9F8-45DB-8C3E-3F9DC2E6C63E}"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A0BC-4E0F-A1DF-AE544DBE2AAC}"/>
                </c:ext>
                <c:ext xmlns:c15="http://schemas.microsoft.com/office/drawing/2012/chart" uri="{CE6537A1-D6FC-4f65-9D91-7224C49458BB}">
                  <c15:layout>
                    <c:manualLayout>
                      <c:w val="0.39328703703703699"/>
                      <c:h val="6.1759259259259257E-2"/>
                    </c:manualLayout>
                  </c15:layout>
                  <c15:dlblFieldTable/>
                  <c15:showDataLabelsRange val="1"/>
                </c:ext>
              </c:extLst>
            </c:dLbl>
            <c:dLbl>
              <c:idx val="3"/>
              <c:layout>
                <c:manualLayout>
                  <c:x val="-0.45796828703703701"/>
                  <c:y val="-0.3110819444444444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0B37B1A4-72AD-4F91-A0EF-084994B91E9A}" type="CELLRANGE">
                      <a:rPr lang="en-GB"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A0BC-4E0F-A1DF-AE544DBE2AAC}"/>
                </c:ext>
                <c:ext xmlns:c15="http://schemas.microsoft.com/office/drawing/2012/chart" uri="{CE6537A1-D6FC-4f65-9D91-7224C49458BB}">
                  <c15:layout>
                    <c:manualLayout>
                      <c:w val="0.39185185185185178"/>
                      <c:h val="0.1875"/>
                    </c:manualLayout>
                  </c15:layout>
                  <c15:dlblFieldTable/>
                  <c15:showDataLabelsRange val="1"/>
                </c:ext>
              </c:extLst>
            </c:dLbl>
            <c:dLbl>
              <c:idx val="4"/>
              <c:layout>
                <c:manualLayout>
                  <c:x val="-0.56819548611111115"/>
                  <c:y val="5.7475810185185078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F586F16F-0D0E-4857-B167-99EA9402AF1D}"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A0BC-4E0F-A1DF-AE544DBE2AAC}"/>
                </c:ext>
                <c:ext xmlns:c15="http://schemas.microsoft.com/office/drawing/2012/chart" uri="{CE6537A1-D6FC-4f65-9D91-7224C49458BB}">
                  <c15:layout>
                    <c:manualLayout>
                      <c:w val="0.31319444444444444"/>
                      <c:h val="0.23745370370370367"/>
                    </c:manualLayout>
                  </c15:layout>
                  <c15:dlblFieldTable/>
                  <c15:showDataLabelsRange val="1"/>
                </c:ext>
              </c:extLst>
            </c:dLbl>
            <c:dLbl>
              <c:idx val="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A0BC-4E0F-A1DF-AE544DBE2AAC}"/>
                </c:ext>
                <c:ext xmlns:c15="http://schemas.microsoft.com/office/drawing/2012/chart" uri="{CE6537A1-D6FC-4f65-9D91-7224C49458BB}">
                  <c15:layout/>
                </c:ext>
              </c:extLst>
            </c:dLbl>
            <c:dLbl>
              <c:idx val="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A0BC-4E0F-A1DF-AE544DBE2AAC}"/>
                </c:ext>
                <c:ext xmlns:c15="http://schemas.microsoft.com/office/drawing/2012/chart" uri="{CE6537A1-D6FC-4f65-9D91-7224C49458BB}">
                  <c15:layout/>
                </c:ext>
              </c:extLst>
            </c:dLbl>
            <c:dLbl>
              <c:idx val="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A0BC-4E0F-A1DF-AE544DBE2AAC}"/>
                </c:ext>
                <c:ext xmlns:c15="http://schemas.microsoft.com/office/drawing/2012/chart" uri="{CE6537A1-D6FC-4f65-9D91-7224C49458BB}">
                  <c15:layout/>
                </c:ext>
              </c:extLst>
            </c:dLbl>
            <c:dLbl>
              <c:idx val="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A0BC-4E0F-A1DF-AE544DBE2AAC}"/>
                </c:ext>
                <c:ext xmlns:c15="http://schemas.microsoft.com/office/drawing/2012/chart" uri="{CE6537A1-D6FC-4f65-9D91-7224C49458BB}">
                  <c15:layout/>
                </c:ext>
              </c:extLst>
            </c:dLbl>
            <c:dLbl>
              <c:idx val="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A0BC-4E0F-A1DF-AE544DBE2AAC}"/>
                </c:ext>
                <c:ext xmlns:c15="http://schemas.microsoft.com/office/drawing/2012/chart" uri="{CE6537A1-D6FC-4f65-9D91-7224C49458BB}">
                  <c15:layout/>
                </c:ext>
              </c:extLst>
            </c:dLbl>
            <c:dLbl>
              <c:idx val="1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A0BC-4E0F-A1DF-AE544DBE2AAC}"/>
                </c:ext>
                <c:ext xmlns:c15="http://schemas.microsoft.com/office/drawing/2012/chart" uri="{CE6537A1-D6FC-4f65-9D91-7224C49458BB}">
                  <c15:layout/>
                </c:ext>
              </c:extLst>
            </c:dLbl>
            <c:dLbl>
              <c:idx val="1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A0BC-4E0F-A1DF-AE544DBE2AAC}"/>
                </c:ext>
                <c:ext xmlns:c15="http://schemas.microsoft.com/office/drawing/2012/chart" uri="{CE6537A1-D6FC-4f65-9D91-7224C49458BB}">
                  <c15:layout/>
                </c:ext>
              </c:extLst>
            </c:dLbl>
            <c:dLbl>
              <c:idx val="1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A0BC-4E0F-A1DF-AE544DBE2AAC}"/>
                </c:ext>
                <c:ext xmlns:c15="http://schemas.microsoft.com/office/drawing/2012/chart" uri="{CE6537A1-D6FC-4f65-9D91-7224C49458BB}">
                  <c15:layout/>
                </c:ext>
              </c:extLst>
            </c:dLbl>
            <c:dLbl>
              <c:idx val="13"/>
              <c:delete val="1"/>
              <c:extLst xmlns:c16r2="http://schemas.microsoft.com/office/drawing/2015/06/chart">
                <c:ext xmlns:c16="http://schemas.microsoft.com/office/drawing/2014/chart" uri="{C3380CC4-5D6E-409C-BE32-E72D297353CC}">
                  <c16:uniqueId val="{0000000D-A0BC-4E0F-A1DF-AE544DBE2AAC}"/>
                </c:ext>
                <c:ext xmlns:c15="http://schemas.microsoft.com/office/drawing/2012/chart" uri="{CE6537A1-D6FC-4f65-9D91-7224C49458BB}"/>
              </c:extLst>
            </c:dLbl>
            <c:dLbl>
              <c:idx val="1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E-A0BC-4E0F-A1DF-AE544DBE2AAC}"/>
                </c:ext>
                <c:ext xmlns:c15="http://schemas.microsoft.com/office/drawing/2012/chart" uri="{CE6537A1-D6FC-4f65-9D91-7224C49458BB}">
                  <c15:layout/>
                </c:ext>
              </c:extLst>
            </c:dLbl>
            <c:dLbl>
              <c:idx val="1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F-A0BC-4E0F-A1DF-AE544DBE2AAC}"/>
                </c:ext>
                <c:ext xmlns:c15="http://schemas.microsoft.com/office/drawing/2012/chart" uri="{CE6537A1-D6FC-4f65-9D91-7224C49458BB}">
                  <c15:layout/>
                </c:ext>
              </c:extLst>
            </c:dLbl>
            <c:dLbl>
              <c:idx val="1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0-A0BC-4E0F-A1DF-AE544DBE2AAC}"/>
                </c:ext>
                <c:ext xmlns:c15="http://schemas.microsoft.com/office/drawing/2012/chart" uri="{CE6537A1-D6FC-4f65-9D91-7224C49458BB}">
                  <c15:layout/>
                </c:ext>
              </c:extLst>
            </c:dLbl>
            <c:dLbl>
              <c:idx val="1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1-A0BC-4E0F-A1DF-AE544DBE2AAC}"/>
                </c:ext>
                <c:ext xmlns:c15="http://schemas.microsoft.com/office/drawing/2012/chart" uri="{CE6537A1-D6FC-4f65-9D91-7224C49458BB}">
                  <c15:layout/>
                </c:ext>
              </c:extLst>
            </c:dLbl>
            <c:dLbl>
              <c:idx val="1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2-A0BC-4E0F-A1DF-AE544DBE2AAC}"/>
                </c:ext>
                <c:ext xmlns:c15="http://schemas.microsoft.com/office/drawing/2012/chart" uri="{CE6537A1-D6FC-4f65-9D91-7224C49458BB}">
                  <c15:layout/>
                </c:ext>
              </c:extLst>
            </c:dLbl>
            <c:dLbl>
              <c:idx val="1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3-A0BC-4E0F-A1DF-AE544DBE2AAC}"/>
                </c:ext>
                <c:ext xmlns:c15="http://schemas.microsoft.com/office/drawing/2012/chart" uri="{CE6537A1-D6FC-4f65-9D91-7224C49458BB}">
                  <c15:layout/>
                </c:ext>
              </c:extLst>
            </c:dLbl>
            <c:dLbl>
              <c:idx val="2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4-A0BC-4E0F-A1DF-AE544DBE2AAC}"/>
                </c:ext>
                <c:ext xmlns:c15="http://schemas.microsoft.com/office/drawing/2012/chart" uri="{CE6537A1-D6FC-4f65-9D91-7224C49458BB}">
                  <c15:layout/>
                </c:ext>
              </c:extLst>
            </c:dLbl>
            <c:dLbl>
              <c:idx val="2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5-A0BC-4E0F-A1DF-AE544DBE2AAC}"/>
                </c:ext>
                <c:ext xmlns:c15="http://schemas.microsoft.com/office/drawing/2012/chart" uri="{CE6537A1-D6FC-4f65-9D91-7224C49458BB}">
                  <c15:layout/>
                </c:ext>
              </c:extLst>
            </c:dLbl>
            <c:dLbl>
              <c:idx val="2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6-A0BC-4E0F-A1DF-AE544DBE2AAC}"/>
                </c:ext>
                <c:ext xmlns:c15="http://schemas.microsoft.com/office/drawing/2012/chart" uri="{CE6537A1-D6FC-4f65-9D91-7224C49458BB}">
                  <c15:layout/>
                </c:ext>
              </c:extLst>
            </c:dLbl>
            <c:dLbl>
              <c:idx val="2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A0BC-4E0F-A1DF-AE544DBE2AAC}"/>
                </c:ext>
                <c:ext xmlns:c15="http://schemas.microsoft.com/office/drawing/2012/chart" uri="{CE6537A1-D6FC-4f65-9D91-7224C49458BB}">
                  <c15:layout/>
                </c:ext>
              </c:extLst>
            </c:dLbl>
            <c:dLbl>
              <c:idx val="2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8-A0BC-4E0F-A1DF-AE544DBE2AAC}"/>
                </c:ext>
                <c:ext xmlns:c15="http://schemas.microsoft.com/office/drawing/2012/chart" uri="{CE6537A1-D6FC-4f65-9D91-7224C49458BB}">
                  <c15:layout/>
                </c:ext>
              </c:extLst>
            </c:dLbl>
            <c:dLbl>
              <c:idx val="2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9-A0BC-4E0F-A1DF-AE544DBE2AAC}"/>
                </c:ext>
                <c:ext xmlns:c15="http://schemas.microsoft.com/office/drawing/2012/chart" uri="{CE6537A1-D6FC-4f65-9D91-7224C49458BB}">
                  <c15:layout/>
                </c:ext>
              </c:extLst>
            </c:dLbl>
            <c:dLbl>
              <c:idx val="2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A-A0BC-4E0F-A1DF-AE544DBE2AAC}"/>
                </c:ext>
                <c:ext xmlns:c15="http://schemas.microsoft.com/office/drawing/2012/chart" uri="{CE6537A1-D6FC-4f65-9D91-7224C49458BB}">
                  <c15:layout/>
                </c:ext>
              </c:extLst>
            </c:dLbl>
            <c:dLbl>
              <c:idx val="2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A0BC-4E0F-A1DF-AE544DBE2AAC}"/>
                </c:ext>
                <c:ext xmlns:c15="http://schemas.microsoft.com/office/drawing/2012/chart" uri="{CE6537A1-D6FC-4f65-9D91-7224C49458BB}">
                  <c15:layout/>
                </c:ext>
              </c:extLst>
            </c:dLbl>
            <c:dLbl>
              <c:idx val="2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C-A0BC-4E0F-A1DF-AE544DBE2AAC}"/>
                </c:ext>
                <c:ext xmlns:c15="http://schemas.microsoft.com/office/drawing/2012/chart" uri="{CE6537A1-D6FC-4f65-9D91-7224C49458BB}">
                  <c15:layout/>
                </c:ext>
              </c:extLst>
            </c:dLbl>
            <c:dLbl>
              <c:idx val="2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A0BC-4E0F-A1DF-AE544DBE2AAC}"/>
                </c:ext>
                <c:ext xmlns:c15="http://schemas.microsoft.com/office/drawing/2012/chart" uri="{CE6537A1-D6FC-4f65-9D91-7224C49458BB}">
                  <c15:layout/>
                </c:ext>
              </c:extLst>
            </c:dLbl>
            <c:dLbl>
              <c:idx val="3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A0BC-4E0F-A1DF-AE544DBE2AAC}"/>
                </c:ext>
                <c:ext xmlns:c15="http://schemas.microsoft.com/office/drawing/2012/chart" uri="{CE6537A1-D6FC-4f65-9D91-7224C49458BB}">
                  <c15:layout/>
                </c:ext>
              </c:extLst>
            </c:dLbl>
            <c:dLbl>
              <c:idx val="3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F-A0BC-4E0F-A1DF-AE544DBE2AAC}"/>
                </c:ext>
                <c:ext xmlns:c15="http://schemas.microsoft.com/office/drawing/2012/chart" uri="{CE6537A1-D6FC-4f65-9D91-7224C49458BB}">
                  <c15:layout/>
                </c:ext>
              </c:extLst>
            </c:dLbl>
            <c:dLbl>
              <c:idx val="3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0-A0BC-4E0F-A1DF-AE544DBE2AAC}"/>
                </c:ext>
                <c:ext xmlns:c15="http://schemas.microsoft.com/office/drawing/2012/chart" uri="{CE6537A1-D6FC-4f65-9D91-7224C49458BB}">
                  <c15:layout/>
                </c:ext>
              </c:extLst>
            </c:dLbl>
            <c:dLbl>
              <c:idx val="3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1-A0BC-4E0F-A1DF-AE544DBE2AAC}"/>
                </c:ext>
                <c:ext xmlns:c15="http://schemas.microsoft.com/office/drawing/2012/chart" uri="{CE6537A1-D6FC-4f65-9D91-7224C49458BB}">
                  <c15:layout/>
                </c:ext>
              </c:extLst>
            </c:dLbl>
            <c:dLbl>
              <c:idx val="3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2-A0BC-4E0F-A1DF-AE544DBE2AAC}"/>
                </c:ext>
                <c:ext xmlns:c15="http://schemas.microsoft.com/office/drawing/2012/chart" uri="{CE6537A1-D6FC-4f65-9D91-7224C49458BB}">
                  <c15:layout/>
                </c:ext>
              </c:extLst>
            </c:dLbl>
            <c:dLbl>
              <c:idx val="3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3-A0BC-4E0F-A1DF-AE544DBE2AAC}"/>
                </c:ext>
                <c:ext xmlns:c15="http://schemas.microsoft.com/office/drawing/2012/chart" uri="{CE6537A1-D6FC-4f65-9D91-7224C49458BB}">
                  <c15:layout/>
                </c:ext>
              </c:extLst>
            </c:dLbl>
            <c:dLbl>
              <c:idx val="3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4-A0BC-4E0F-A1DF-AE544DBE2AAC}"/>
                </c:ext>
                <c:ext xmlns:c15="http://schemas.microsoft.com/office/drawing/2012/chart" uri="{CE6537A1-D6FC-4f65-9D91-7224C49458BB}">
                  <c15:layout/>
                </c:ext>
              </c:extLst>
            </c:dLbl>
            <c:dLbl>
              <c:idx val="37"/>
              <c:delete val="1"/>
              <c:extLst xmlns:c16r2="http://schemas.microsoft.com/office/drawing/2015/06/chart">
                <c:ext xmlns:c16="http://schemas.microsoft.com/office/drawing/2014/chart" uri="{C3380CC4-5D6E-409C-BE32-E72D297353CC}">
                  <c16:uniqueId val="{00000025-A0BC-4E0F-A1DF-AE544DBE2AAC}"/>
                </c:ext>
                <c:ext xmlns:c15="http://schemas.microsoft.com/office/drawing/2012/chart" uri="{CE6537A1-D6FC-4f65-9D91-7224C49458BB}"/>
              </c:extLst>
            </c:dLbl>
            <c:dLbl>
              <c:idx val="3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6-A0BC-4E0F-A1DF-AE544DBE2AAC}"/>
                </c:ext>
                <c:ext xmlns:c15="http://schemas.microsoft.com/office/drawing/2012/chart" uri="{CE6537A1-D6FC-4f65-9D91-7224C49458BB}">
                  <c15:layout/>
                </c:ext>
              </c:extLst>
            </c:dLbl>
            <c:dLbl>
              <c:idx val="3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7-A0BC-4E0F-A1DF-AE544DBE2AAC}"/>
                </c:ext>
                <c:ext xmlns:c15="http://schemas.microsoft.com/office/drawing/2012/chart" uri="{CE6537A1-D6FC-4f65-9D91-7224C49458BB}">
                  <c15:layout/>
                </c:ext>
              </c:extLst>
            </c:dLbl>
            <c:dLbl>
              <c:idx val="4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8-A0BC-4E0F-A1DF-AE544DBE2AAC}"/>
                </c:ext>
                <c:ext xmlns:c15="http://schemas.microsoft.com/office/drawing/2012/chart" uri="{CE6537A1-D6FC-4f65-9D91-7224C49458BB}">
                  <c15:layout/>
                </c:ext>
              </c:extLst>
            </c:dLbl>
            <c:dLbl>
              <c:idx val="4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9-A0BC-4E0F-A1DF-AE544DBE2AAC}"/>
                </c:ext>
                <c:ext xmlns:c15="http://schemas.microsoft.com/office/drawing/2012/chart" uri="{CE6537A1-D6FC-4f65-9D91-7224C49458BB}">
                  <c15:layout/>
                </c:ext>
              </c:extLst>
            </c:dLbl>
            <c:dLbl>
              <c:idx val="4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A-A0BC-4E0F-A1DF-AE544DBE2AAC}"/>
                </c:ext>
                <c:ext xmlns:c15="http://schemas.microsoft.com/office/drawing/2012/chart" uri="{CE6537A1-D6FC-4f65-9D91-7224C49458BB}">
                  <c15:layout/>
                </c:ext>
              </c:extLst>
            </c:dLbl>
            <c:dLbl>
              <c:idx val="4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B-A0BC-4E0F-A1DF-AE544DBE2AAC}"/>
                </c:ext>
                <c:ext xmlns:c15="http://schemas.microsoft.com/office/drawing/2012/chart" uri="{CE6537A1-D6FC-4f65-9D91-7224C49458BB}">
                  <c15:layout/>
                </c:ext>
              </c:extLst>
            </c:dLbl>
            <c:dLbl>
              <c:idx val="4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C-A0BC-4E0F-A1DF-AE544DBE2AAC}"/>
                </c:ext>
                <c:ext xmlns:c15="http://schemas.microsoft.com/office/drawing/2012/chart" uri="{CE6537A1-D6FC-4f65-9D91-7224C49458BB}">
                  <c15:layout/>
                </c:ext>
              </c:extLst>
            </c:dLbl>
            <c:dLbl>
              <c:idx val="4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D-A0BC-4E0F-A1DF-AE544DBE2AAC}"/>
                </c:ext>
                <c:ext xmlns:c15="http://schemas.microsoft.com/office/drawing/2012/chart" uri="{CE6537A1-D6FC-4f65-9D91-7224C49458BB}">
                  <c15:layout/>
                </c:ext>
              </c:extLst>
            </c:dLbl>
            <c:dLbl>
              <c:idx val="4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E-A0BC-4E0F-A1DF-AE544DBE2AAC}"/>
                </c:ext>
                <c:ext xmlns:c15="http://schemas.microsoft.com/office/drawing/2012/chart" uri="{CE6537A1-D6FC-4f65-9D91-7224C49458BB}">
                  <c15:layout/>
                </c:ext>
              </c:extLst>
            </c:dLbl>
            <c:dLbl>
              <c:idx val="4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F-A0BC-4E0F-A1DF-AE544DBE2AAC}"/>
                </c:ext>
                <c:ext xmlns:c15="http://schemas.microsoft.com/office/drawing/2012/chart" uri="{CE6537A1-D6FC-4f65-9D91-7224C49458BB}">
                  <c15:layout/>
                </c:ext>
              </c:extLst>
            </c:dLbl>
            <c:dLbl>
              <c:idx val="48"/>
              <c:delete val="1"/>
              <c:extLst xmlns:c16r2="http://schemas.microsoft.com/office/drawing/2015/06/chart">
                <c:ext xmlns:c16="http://schemas.microsoft.com/office/drawing/2014/chart" uri="{C3380CC4-5D6E-409C-BE32-E72D297353CC}">
                  <c16:uniqueId val="{00000030-A0BC-4E0F-A1DF-AE544DBE2AAC}"/>
                </c:ext>
                <c:ext xmlns:c15="http://schemas.microsoft.com/office/drawing/2012/chart" uri="{CE6537A1-D6FC-4f65-9D91-7224C49458BB}"/>
              </c:extLst>
            </c:dLbl>
            <c:dLbl>
              <c:idx val="4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1-A0BC-4E0F-A1DF-AE544DBE2AAC}"/>
                </c:ext>
                <c:ext xmlns:c15="http://schemas.microsoft.com/office/drawing/2012/chart" uri="{CE6537A1-D6FC-4f65-9D91-7224C49458BB}">
                  <c15:layout/>
                </c:ext>
              </c:extLst>
            </c:dLbl>
            <c:dLbl>
              <c:idx val="5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2-A0BC-4E0F-A1DF-AE544DBE2AAC}"/>
                </c:ext>
                <c:ext xmlns:c15="http://schemas.microsoft.com/office/drawing/2012/chart" uri="{CE6537A1-D6FC-4f65-9D91-7224C49458BB}">
                  <c15:layout/>
                </c:ext>
              </c:extLst>
            </c:dLbl>
            <c:dLbl>
              <c:idx val="5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3-A0BC-4E0F-A1DF-AE544DBE2AAC}"/>
                </c:ext>
                <c:ext xmlns:c15="http://schemas.microsoft.com/office/drawing/2012/chart" uri="{CE6537A1-D6FC-4f65-9D91-7224C49458BB}">
                  <c15:layout/>
                </c:ext>
              </c:extLst>
            </c:dLbl>
            <c:dLbl>
              <c:idx val="5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4-A0BC-4E0F-A1DF-AE544DBE2AAC}"/>
                </c:ext>
                <c:ext xmlns:c15="http://schemas.microsoft.com/office/drawing/2012/chart" uri="{CE6537A1-D6FC-4f65-9D91-7224C49458BB}">
                  <c15:layout/>
                </c:ext>
              </c:extLst>
            </c:dLbl>
            <c:dLbl>
              <c:idx val="5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5-A0BC-4E0F-A1DF-AE544DBE2AAC}"/>
                </c:ext>
                <c:ext xmlns:c15="http://schemas.microsoft.com/office/drawing/2012/chart" uri="{CE6537A1-D6FC-4f65-9D91-7224C49458BB}">
                  <c15:layout/>
                </c:ext>
              </c:extLst>
            </c:dLbl>
            <c:dLbl>
              <c:idx val="5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6-A0BC-4E0F-A1DF-AE544DBE2AAC}"/>
                </c:ext>
                <c:ext xmlns:c15="http://schemas.microsoft.com/office/drawing/2012/chart" uri="{CE6537A1-D6FC-4f65-9D91-7224C49458BB}">
                  <c15:layout/>
                </c:ext>
              </c:extLst>
            </c:dLbl>
            <c:dLbl>
              <c:idx val="5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7-A0BC-4E0F-A1DF-AE544DBE2AAC}"/>
                </c:ext>
                <c:ext xmlns:c15="http://schemas.microsoft.com/office/drawing/2012/chart" uri="{CE6537A1-D6FC-4f65-9D91-7224C49458BB}">
                  <c15:layout/>
                </c:ext>
              </c:extLst>
            </c:dLbl>
            <c:dLbl>
              <c:idx val="5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8-A0BC-4E0F-A1DF-AE544DBE2AAC}"/>
                </c:ext>
                <c:ext xmlns:c15="http://schemas.microsoft.com/office/drawing/2012/chart" uri="{CE6537A1-D6FC-4f65-9D91-7224C49458BB}">
                  <c15:layout/>
                </c:ext>
              </c:extLst>
            </c:dLbl>
            <c:dLbl>
              <c:idx val="5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9-A0BC-4E0F-A1DF-AE544DBE2AAC}"/>
                </c:ext>
                <c:ext xmlns:c15="http://schemas.microsoft.com/office/drawing/2012/chart" uri="{CE6537A1-D6FC-4f65-9D91-7224C49458BB}">
                  <c15:layout/>
                </c:ext>
              </c:extLst>
            </c:dLbl>
            <c:dLbl>
              <c:idx val="58"/>
              <c:layout/>
              <c:tx>
                <c:rich>
                  <a:bodyPr/>
                  <a:lstStyle/>
                  <a:p>
                    <a:endParaRPr lang="en-US" altLang="ja-JP"/>
                  </a:p>
                </c:rich>
              </c:tx>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A-A0BC-4E0F-A1DF-AE544DBE2AAC}"/>
                </c:ext>
                <c:ext xmlns:c15="http://schemas.microsoft.com/office/drawing/2012/chart" uri="{CE6537A1-D6FC-4f65-9D91-7224C49458BB}">
                  <c15:layout/>
                </c:ext>
              </c:extLst>
            </c:dLbl>
            <c:dLbl>
              <c:idx val="5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B-A0BC-4E0F-A1DF-AE544DBE2AAC}"/>
                </c:ext>
                <c:ext xmlns:c15="http://schemas.microsoft.com/office/drawing/2012/chart" uri="{CE6537A1-D6FC-4f65-9D91-7224C49458BB}">
                  <c15:layout/>
                </c:ext>
              </c:extLst>
            </c:dLbl>
            <c:dLbl>
              <c:idx val="6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C-A0BC-4E0F-A1DF-AE544DBE2AAC}"/>
                </c:ext>
                <c:ext xmlns:c15="http://schemas.microsoft.com/office/drawing/2012/chart" uri="{CE6537A1-D6FC-4f65-9D91-7224C49458BB}">
                  <c15:layout/>
                </c:ext>
              </c:extLst>
            </c:dLbl>
            <c:dLbl>
              <c:idx val="6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D-A0BC-4E0F-A1DF-AE544DBE2AAC}"/>
                </c:ext>
                <c:ext xmlns:c15="http://schemas.microsoft.com/office/drawing/2012/chart" uri="{CE6537A1-D6FC-4f65-9D91-7224C49458BB}">
                  <c15:layout/>
                </c:ext>
              </c:extLst>
            </c:dLbl>
            <c:dLbl>
              <c:idx val="6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E-A0BC-4E0F-A1DF-AE544DBE2AAC}"/>
                </c:ext>
                <c:ext xmlns:c15="http://schemas.microsoft.com/office/drawing/2012/chart" uri="{CE6537A1-D6FC-4f65-9D91-7224C49458BB}">
                  <c15:layout/>
                </c:ext>
              </c:extLst>
            </c:dLbl>
            <c:dLbl>
              <c:idx val="6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F-A0BC-4E0F-A1DF-AE544DBE2AAC}"/>
                </c:ext>
                <c:ext xmlns:c15="http://schemas.microsoft.com/office/drawing/2012/chart" uri="{CE6537A1-D6FC-4f65-9D91-7224C49458BB}">
                  <c15:layout/>
                </c:ext>
              </c:extLst>
            </c:dLbl>
            <c:dLbl>
              <c:idx val="6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0-A0BC-4E0F-A1DF-AE544DBE2AAC}"/>
                </c:ext>
                <c:ext xmlns:c15="http://schemas.microsoft.com/office/drawing/2012/chart" uri="{CE6537A1-D6FC-4f65-9D91-7224C49458BB}">
                  <c15:layout/>
                </c:ext>
              </c:extLst>
            </c:dLbl>
            <c:dLbl>
              <c:idx val="6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1-A0BC-4E0F-A1DF-AE544DBE2AAC}"/>
                </c:ext>
                <c:ext xmlns:c15="http://schemas.microsoft.com/office/drawing/2012/chart" uri="{CE6537A1-D6FC-4f65-9D91-7224C49458BB}">
                  <c15:layout/>
                </c:ext>
              </c:extLst>
            </c:dLbl>
            <c:dLbl>
              <c:idx val="6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2-A0BC-4E0F-A1DF-AE544DBE2AAC}"/>
                </c:ext>
                <c:ext xmlns:c15="http://schemas.microsoft.com/office/drawing/2012/chart" uri="{CE6537A1-D6FC-4f65-9D91-7224C49458BB}">
                  <c15:layout/>
                </c:ext>
              </c:extLst>
            </c:dLbl>
            <c:dLbl>
              <c:idx val="6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3-A0BC-4E0F-A1DF-AE544DBE2AAC}"/>
                </c:ext>
                <c:ext xmlns:c15="http://schemas.microsoft.com/office/drawing/2012/chart" uri="{CE6537A1-D6FC-4f65-9D91-7224C49458BB}">
                  <c15:layout/>
                </c:ext>
              </c:extLst>
            </c:dLbl>
            <c:dLbl>
              <c:idx val="6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4-A0BC-4E0F-A1DF-AE544DBE2AAC}"/>
                </c:ext>
                <c:ext xmlns:c15="http://schemas.microsoft.com/office/drawing/2012/chart" uri="{CE6537A1-D6FC-4f65-9D91-7224C49458BB}">
                  <c15:layout/>
                </c:ext>
              </c:extLst>
            </c:dLbl>
            <c:dLbl>
              <c:idx val="6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5-A0BC-4E0F-A1DF-AE544DBE2AAC}"/>
                </c:ext>
                <c:ext xmlns:c15="http://schemas.microsoft.com/office/drawing/2012/chart" uri="{CE6537A1-D6FC-4f65-9D91-7224C49458BB}">
                  <c15:layout/>
                </c:ext>
              </c:extLst>
            </c:dLbl>
            <c:dLbl>
              <c:idx val="7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6-A0BC-4E0F-A1DF-AE544DBE2AAC}"/>
                </c:ext>
                <c:ext xmlns:c15="http://schemas.microsoft.com/office/drawing/2012/chart" uri="{CE6537A1-D6FC-4f65-9D91-7224C49458BB}"/>
              </c:extLst>
            </c:dLbl>
            <c:dLbl>
              <c:idx val="7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7-A0BC-4E0F-A1DF-AE544DBE2AAC}"/>
                </c:ext>
                <c:ext xmlns:c15="http://schemas.microsoft.com/office/drawing/2012/chart" uri="{CE6537A1-D6FC-4f65-9D91-7224C49458BB}"/>
              </c:extLst>
            </c:dLbl>
            <c:dLbl>
              <c:idx val="7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8-A0BC-4E0F-A1DF-AE544DBE2AAC}"/>
                </c:ext>
                <c:ext xmlns:c15="http://schemas.microsoft.com/office/drawing/2012/chart" uri="{CE6537A1-D6FC-4f65-9D91-7224C49458BB}"/>
              </c:extLst>
            </c:dLbl>
            <c:dLbl>
              <c:idx val="7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9-A0BC-4E0F-A1DF-AE544DBE2AAC}"/>
                </c:ext>
                <c:ext xmlns:c15="http://schemas.microsoft.com/office/drawing/2012/chart" uri="{CE6537A1-D6FC-4f65-9D91-7224C49458BB}"/>
              </c:extLst>
            </c:dLbl>
            <c:dLbl>
              <c:idx val="7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A-A0BC-4E0F-A1DF-AE544DBE2AAC}"/>
                </c:ext>
                <c:ext xmlns:c15="http://schemas.microsoft.com/office/drawing/2012/chart" uri="{CE6537A1-D6FC-4f65-9D91-7224C49458BB}"/>
              </c:extLst>
            </c:dLbl>
            <c:dLbl>
              <c:idx val="7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B-A0BC-4E0F-A1DF-AE544DBE2AAC}"/>
                </c:ext>
                <c:ext xmlns:c15="http://schemas.microsoft.com/office/drawing/2012/chart" uri="{CE6537A1-D6FC-4f65-9D91-7224C49458BB}"/>
              </c:extLst>
            </c:dLbl>
            <c:dLbl>
              <c:idx val="7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C-A0BC-4E0F-A1DF-AE544DBE2AAC}"/>
                </c:ext>
                <c:ext xmlns:c15="http://schemas.microsoft.com/office/drawing/2012/chart" uri="{CE6537A1-D6FC-4f65-9D91-7224C49458BB}"/>
              </c:extLst>
            </c:dLbl>
            <c:dLbl>
              <c:idx val="7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D-A0BC-4E0F-A1DF-AE544DBE2AAC}"/>
                </c:ext>
                <c:ext xmlns:c15="http://schemas.microsoft.com/office/drawing/2012/chart" uri="{CE6537A1-D6FC-4f65-9D91-7224C49458BB}"/>
              </c:extLst>
            </c:dLbl>
            <c:dLbl>
              <c:idx val="7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E-A0BC-4E0F-A1DF-AE544DBE2AAC}"/>
                </c:ext>
                <c:ext xmlns:c15="http://schemas.microsoft.com/office/drawing/2012/chart" uri="{CE6537A1-D6FC-4f65-9D91-7224C49458BB}"/>
              </c:extLst>
            </c:dLbl>
            <c:dLbl>
              <c:idx val="7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F-A0BC-4E0F-A1DF-AE544DBE2AAC}"/>
                </c:ext>
                <c:ext xmlns:c15="http://schemas.microsoft.com/office/drawing/2012/chart" uri="{CE6537A1-D6FC-4f65-9D91-7224C49458BB}"/>
              </c:extLst>
            </c:dLbl>
            <c:dLbl>
              <c:idx val="8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0-A0BC-4E0F-A1DF-AE544DBE2AAC}"/>
                </c:ext>
                <c:ext xmlns:c15="http://schemas.microsoft.com/office/drawing/2012/chart" uri="{CE6537A1-D6FC-4f65-9D91-7224C49458BB}"/>
              </c:extLst>
            </c:dLbl>
            <c:dLbl>
              <c:idx val="8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1-A0BC-4E0F-A1DF-AE544DBE2AAC}"/>
                </c:ext>
                <c:ext xmlns:c15="http://schemas.microsoft.com/office/drawing/2012/chart" uri="{CE6537A1-D6FC-4f65-9D91-7224C49458BB}"/>
              </c:extLst>
            </c:dLbl>
            <c:dLbl>
              <c:idx val="8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2-A0BC-4E0F-A1DF-AE544DBE2AAC}"/>
                </c:ext>
                <c:ext xmlns:c15="http://schemas.microsoft.com/office/drawing/2012/chart" uri="{CE6537A1-D6FC-4f65-9D91-7224C49458BB}"/>
              </c:extLst>
            </c:dLbl>
            <c:dLbl>
              <c:idx val="8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3-A0BC-4E0F-A1DF-AE544DBE2AAC}"/>
                </c:ext>
                <c:ext xmlns:c15="http://schemas.microsoft.com/office/drawing/2012/chart" uri="{CE6537A1-D6FC-4f65-9D91-7224C49458BB}"/>
              </c:extLst>
            </c:dLbl>
            <c:dLbl>
              <c:idx val="8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4-A0BC-4E0F-A1DF-AE544DBE2AAC}"/>
                </c:ext>
                <c:ext xmlns:c15="http://schemas.microsoft.com/office/drawing/2012/chart" uri="{CE6537A1-D6FC-4f65-9D91-7224C49458BB}"/>
              </c:extLst>
            </c:dLbl>
            <c:dLbl>
              <c:idx val="8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5-A0BC-4E0F-A1DF-AE544DBE2AAC}"/>
                </c:ext>
                <c:ext xmlns:c15="http://schemas.microsoft.com/office/drawing/2012/chart" uri="{CE6537A1-D6FC-4f65-9D91-7224C49458BB}"/>
              </c:extLst>
            </c:dLbl>
            <c:dLbl>
              <c:idx val="8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6-A0BC-4E0F-A1DF-AE544DBE2AAC}"/>
                </c:ext>
                <c:ext xmlns:c15="http://schemas.microsoft.com/office/drawing/2012/chart" uri="{CE6537A1-D6FC-4f65-9D91-7224C49458BB}"/>
              </c:extLst>
            </c:dLbl>
            <c:dLbl>
              <c:idx val="8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7-A0BC-4E0F-A1DF-AE544DBE2AAC}"/>
                </c:ext>
                <c:ext xmlns:c15="http://schemas.microsoft.com/office/drawing/2012/chart" uri="{CE6537A1-D6FC-4f65-9D91-7224C49458BB}"/>
              </c:extLst>
            </c:dLbl>
            <c:dLbl>
              <c:idx val="8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8-A0BC-4E0F-A1DF-AE544DBE2AAC}"/>
                </c:ext>
                <c:ext xmlns:c15="http://schemas.microsoft.com/office/drawing/2012/chart" uri="{CE6537A1-D6FC-4f65-9D91-7224C49458BB}"/>
              </c:extLst>
            </c:dLbl>
            <c:dLbl>
              <c:idx val="8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9-A0BC-4E0F-A1DF-AE544DBE2AAC}"/>
                </c:ext>
                <c:ext xmlns:c15="http://schemas.microsoft.com/office/drawing/2012/chart" uri="{CE6537A1-D6FC-4f65-9D91-7224C49458BB}"/>
              </c:extLst>
            </c:dLbl>
            <c:dLbl>
              <c:idx val="9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A-A0BC-4E0F-A1DF-AE544DBE2AAC}"/>
                </c:ext>
                <c:ext xmlns:c15="http://schemas.microsoft.com/office/drawing/2012/chart" uri="{CE6537A1-D6FC-4f65-9D91-7224C49458BB}"/>
              </c:extLst>
            </c:dLbl>
            <c:dLbl>
              <c:idx val="9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B-A0BC-4E0F-A1DF-AE544DBE2AAC}"/>
                </c:ext>
                <c:ext xmlns:c15="http://schemas.microsoft.com/office/drawing/2012/chart" uri="{CE6537A1-D6FC-4f65-9D91-7224C49458BB}"/>
              </c:extLst>
            </c:dLbl>
            <c:dLbl>
              <c:idx val="9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C-A0BC-4E0F-A1DF-AE544DBE2AAC}"/>
                </c:ext>
                <c:ext xmlns:c15="http://schemas.microsoft.com/office/drawing/2012/chart" uri="{CE6537A1-D6FC-4f65-9D91-7224C49458BB}"/>
              </c:extLst>
            </c:dLbl>
            <c:dLbl>
              <c:idx val="9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D-A0BC-4E0F-A1DF-AE544DBE2AAC}"/>
                </c:ext>
                <c:ext xmlns:c15="http://schemas.microsoft.com/office/drawing/2012/chart" uri="{CE6537A1-D6FC-4f65-9D91-7224C49458BB}"/>
              </c:extLst>
            </c:dLbl>
            <c:dLbl>
              <c:idx val="9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E-A0BC-4E0F-A1DF-AE544DBE2AAC}"/>
                </c:ext>
                <c:ext xmlns:c15="http://schemas.microsoft.com/office/drawing/2012/chart" uri="{CE6537A1-D6FC-4f65-9D91-7224C49458BB}"/>
              </c:extLst>
            </c:dLbl>
            <c:dLbl>
              <c:idx val="9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F-A0BC-4E0F-A1DF-AE544DBE2AAC}"/>
                </c:ext>
                <c:ext xmlns:c15="http://schemas.microsoft.com/office/drawing/2012/chart" uri="{CE6537A1-D6FC-4f65-9D91-7224C49458BB}"/>
              </c:extLst>
            </c:dLbl>
            <c:dLbl>
              <c:idx val="9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0-A0BC-4E0F-A1DF-AE544DBE2AAC}"/>
                </c:ext>
                <c:ext xmlns:c15="http://schemas.microsoft.com/office/drawing/2012/chart" uri="{CE6537A1-D6FC-4f65-9D91-7224C49458BB}"/>
              </c:extLst>
            </c:dLbl>
            <c:dLbl>
              <c:idx val="9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1-A0BC-4E0F-A1DF-AE544DBE2AAC}"/>
                </c:ext>
                <c:ext xmlns:c15="http://schemas.microsoft.com/office/drawing/2012/chart" uri="{CE6537A1-D6FC-4f65-9D91-7224C49458BB}"/>
              </c:extLst>
            </c:dLbl>
            <c:dLbl>
              <c:idx val="9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2-A0BC-4E0F-A1DF-AE544DBE2AAC}"/>
                </c:ext>
                <c:ext xmlns:c15="http://schemas.microsoft.com/office/drawing/2012/chart" uri="{CE6537A1-D6FC-4f65-9D91-7224C49458BB}"/>
              </c:extLst>
            </c:dLbl>
            <c:dLbl>
              <c:idx val="9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3-A0BC-4E0F-A1DF-AE544DBE2AAC}"/>
                </c:ext>
                <c:ext xmlns:c15="http://schemas.microsoft.com/office/drawing/2012/chart" uri="{CE6537A1-D6FC-4f65-9D91-7224C49458BB}"/>
              </c:extLst>
            </c:dLbl>
            <c:dLbl>
              <c:idx val="10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4-A0BC-4E0F-A1DF-AE544DBE2AAC}"/>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12700" cap="flat" cmpd="sng" algn="ctr">
                      <a:solidFill>
                        <a:schemeClr val="tx1">
                          <a:lumMod val="75000"/>
                          <a:lumOff val="25000"/>
                        </a:schemeClr>
                      </a:solidFill>
                      <a:round/>
                    </a:ln>
                    <a:effectLst/>
                  </c:spPr>
                </c15:leaderLines>
              </c:ext>
            </c:extLst>
          </c:dLbls>
          <c:xVal>
            <c:numRef>
              <c:f>PC3T5p!$E$2:$E$71</c:f>
              <c:numCache>
                <c:formatCode>General</c:formatCode>
                <c:ptCount val="70"/>
                <c:pt idx="0">
                  <c:v>6.77</c:v>
                </c:pt>
                <c:pt idx="1">
                  <c:v>6.7329999999999997</c:v>
                </c:pt>
                <c:pt idx="2">
                  <c:v>1.8540000000000001</c:v>
                </c:pt>
                <c:pt idx="3">
                  <c:v>-1.1910000000000001</c:v>
                </c:pt>
                <c:pt idx="4">
                  <c:v>2.7919999999999998</c:v>
                </c:pt>
                <c:pt idx="5">
                  <c:v>-1.9730000000000001</c:v>
                </c:pt>
                <c:pt idx="6">
                  <c:v>1.53</c:v>
                </c:pt>
                <c:pt idx="7">
                  <c:v>2.6440000000000001</c:v>
                </c:pt>
                <c:pt idx="8">
                  <c:v>5.1289999999999996</c:v>
                </c:pt>
                <c:pt idx="9">
                  <c:v>-1.5169999999999999</c:v>
                </c:pt>
                <c:pt idx="10">
                  <c:v>1.6259999999999999</c:v>
                </c:pt>
                <c:pt idx="11">
                  <c:v>6.7590000000000003</c:v>
                </c:pt>
                <c:pt idx="12">
                  <c:v>6.3849999999999998</c:v>
                </c:pt>
                <c:pt idx="13">
                  <c:v>2.3039999999999998</c:v>
                </c:pt>
                <c:pt idx="14">
                  <c:v>1.9350000000000001</c:v>
                </c:pt>
                <c:pt idx="15">
                  <c:v>-1.3420000000000001</c:v>
                </c:pt>
                <c:pt idx="16">
                  <c:v>-0.61699999999999999</c:v>
                </c:pt>
                <c:pt idx="17">
                  <c:v>1.5309999999999999</c:v>
                </c:pt>
                <c:pt idx="18">
                  <c:v>-1.5389999999999999</c:v>
                </c:pt>
                <c:pt idx="19">
                  <c:v>1.2130000000000001</c:v>
                </c:pt>
                <c:pt idx="20">
                  <c:v>-1.139</c:v>
                </c:pt>
                <c:pt idx="21">
                  <c:v>-0.27800000000000002</c:v>
                </c:pt>
                <c:pt idx="22">
                  <c:v>0.81699999999999995</c:v>
                </c:pt>
                <c:pt idx="23">
                  <c:v>-0.76400000000000001</c:v>
                </c:pt>
                <c:pt idx="24">
                  <c:v>1.4890000000000001</c:v>
                </c:pt>
                <c:pt idx="25">
                  <c:v>1.4830000000000001</c:v>
                </c:pt>
                <c:pt idx="26">
                  <c:v>-3.423</c:v>
                </c:pt>
                <c:pt idx="27">
                  <c:v>4.484</c:v>
                </c:pt>
                <c:pt idx="28">
                  <c:v>-0.33</c:v>
                </c:pt>
                <c:pt idx="29">
                  <c:v>-3.4630000000000001</c:v>
                </c:pt>
                <c:pt idx="30">
                  <c:v>1.528</c:v>
                </c:pt>
                <c:pt idx="31">
                  <c:v>6.7519999999999998</c:v>
                </c:pt>
                <c:pt idx="32">
                  <c:v>4.2229999999999999</c:v>
                </c:pt>
                <c:pt idx="33">
                  <c:v>-0.82499999999999996</c:v>
                </c:pt>
                <c:pt idx="34">
                  <c:v>-3.7389999999999999</c:v>
                </c:pt>
                <c:pt idx="35">
                  <c:v>-3.819</c:v>
                </c:pt>
                <c:pt idx="36">
                  <c:v>-0.57999999999999996</c:v>
                </c:pt>
                <c:pt idx="37">
                  <c:v>1.7170000000000001</c:v>
                </c:pt>
                <c:pt idx="38">
                  <c:v>-3.3660000000000001</c:v>
                </c:pt>
                <c:pt idx="39">
                  <c:v>-2.9260000000000002</c:v>
                </c:pt>
                <c:pt idx="40">
                  <c:v>-1.236</c:v>
                </c:pt>
                <c:pt idx="41">
                  <c:v>-3.7269999999999999</c:v>
                </c:pt>
                <c:pt idx="42">
                  <c:v>5.0960000000000001</c:v>
                </c:pt>
                <c:pt idx="43">
                  <c:v>0.87</c:v>
                </c:pt>
                <c:pt idx="44">
                  <c:v>-2.4620000000000002</c:v>
                </c:pt>
                <c:pt idx="45">
                  <c:v>-0.45600000000000002</c:v>
                </c:pt>
                <c:pt idx="46">
                  <c:v>-0.504</c:v>
                </c:pt>
                <c:pt idx="47">
                  <c:v>-0.42699999999999999</c:v>
                </c:pt>
                <c:pt idx="48">
                  <c:v>-2.4590000000000001</c:v>
                </c:pt>
                <c:pt idx="49">
                  <c:v>-0.19500000000000001</c:v>
                </c:pt>
                <c:pt idx="50">
                  <c:v>-5.5609999999999999</c:v>
                </c:pt>
                <c:pt idx="51">
                  <c:v>-3.0659999999999998</c:v>
                </c:pt>
                <c:pt idx="52">
                  <c:v>-1.022</c:v>
                </c:pt>
                <c:pt idx="53">
                  <c:v>-2.4590000000000001</c:v>
                </c:pt>
                <c:pt idx="54">
                  <c:v>5.0019999999999998</c:v>
                </c:pt>
                <c:pt idx="55">
                  <c:v>-1.016</c:v>
                </c:pt>
                <c:pt idx="56">
                  <c:v>3.5539999999999998</c:v>
                </c:pt>
                <c:pt idx="57">
                  <c:v>-5.3609999999999998</c:v>
                </c:pt>
                <c:pt idx="58">
                  <c:v>-0.29099999999999998</c:v>
                </c:pt>
                <c:pt idx="59">
                  <c:v>-1.3560000000000001</c:v>
                </c:pt>
                <c:pt idx="60">
                  <c:v>3.3860000000000001</c:v>
                </c:pt>
                <c:pt idx="61">
                  <c:v>-0.53300000000000003</c:v>
                </c:pt>
                <c:pt idx="62">
                  <c:v>-0.71199999999999997</c:v>
                </c:pt>
                <c:pt idx="63">
                  <c:v>5.0279999999999996</c:v>
                </c:pt>
                <c:pt idx="64">
                  <c:v>-6.0250000000000004</c:v>
                </c:pt>
                <c:pt idx="65">
                  <c:v>-0.76900000000000002</c:v>
                </c:pt>
                <c:pt idx="66">
                  <c:v>-5.9260000000000002</c:v>
                </c:pt>
                <c:pt idx="67">
                  <c:v>-1.8340000000000001</c:v>
                </c:pt>
                <c:pt idx="68">
                  <c:v>-2.7370000000000001</c:v>
                </c:pt>
                <c:pt idx="69">
                  <c:v>-1.4</c:v>
                </c:pt>
              </c:numCache>
            </c:numRef>
          </c:xVal>
          <c:yVal>
            <c:numRef>
              <c:f>PC3T5p!$F$2:$F$71</c:f>
              <c:numCache>
                <c:formatCode>General</c:formatCode>
                <c:ptCount val="70"/>
                <c:pt idx="0">
                  <c:v>-4.09</c:v>
                </c:pt>
                <c:pt idx="1">
                  <c:v>-3.8</c:v>
                </c:pt>
                <c:pt idx="2">
                  <c:v>3.5590000000000002</c:v>
                </c:pt>
                <c:pt idx="3">
                  <c:v>-0.18</c:v>
                </c:pt>
                <c:pt idx="4">
                  <c:v>-1.2470000000000001</c:v>
                </c:pt>
                <c:pt idx="5">
                  <c:v>2.641</c:v>
                </c:pt>
                <c:pt idx="6">
                  <c:v>2.9990000000000001</c:v>
                </c:pt>
                <c:pt idx="7">
                  <c:v>-1.173</c:v>
                </c:pt>
                <c:pt idx="8">
                  <c:v>-2.0550000000000002</c:v>
                </c:pt>
                <c:pt idx="9">
                  <c:v>-0.55500000000000005</c:v>
                </c:pt>
                <c:pt idx="10">
                  <c:v>-1.0229999999999999</c:v>
                </c:pt>
                <c:pt idx="11">
                  <c:v>-3.871</c:v>
                </c:pt>
                <c:pt idx="12">
                  <c:v>-4.0110000000000001</c:v>
                </c:pt>
                <c:pt idx="13">
                  <c:v>-1.486</c:v>
                </c:pt>
                <c:pt idx="14">
                  <c:v>4.4340000000000002</c:v>
                </c:pt>
                <c:pt idx="15">
                  <c:v>2</c:v>
                </c:pt>
                <c:pt idx="16">
                  <c:v>-0.81100000000000005</c:v>
                </c:pt>
                <c:pt idx="17">
                  <c:v>2.9340000000000002</c:v>
                </c:pt>
                <c:pt idx="18">
                  <c:v>0.187</c:v>
                </c:pt>
                <c:pt idx="19">
                  <c:v>-1.0069999999999999</c:v>
                </c:pt>
                <c:pt idx="20">
                  <c:v>0.17699999999999999</c:v>
                </c:pt>
                <c:pt idx="21">
                  <c:v>0.311</c:v>
                </c:pt>
                <c:pt idx="22">
                  <c:v>1.7849999999999999</c:v>
                </c:pt>
                <c:pt idx="23">
                  <c:v>-1.05</c:v>
                </c:pt>
                <c:pt idx="24">
                  <c:v>2.7450000000000001</c:v>
                </c:pt>
                <c:pt idx="25">
                  <c:v>2.7949999999999999</c:v>
                </c:pt>
                <c:pt idx="26">
                  <c:v>-5.3440000000000003</c:v>
                </c:pt>
                <c:pt idx="27">
                  <c:v>-3.496</c:v>
                </c:pt>
                <c:pt idx="28">
                  <c:v>-0.245</c:v>
                </c:pt>
                <c:pt idx="29">
                  <c:v>-5.3609999999999998</c:v>
                </c:pt>
                <c:pt idx="30">
                  <c:v>3.1379999999999999</c:v>
                </c:pt>
                <c:pt idx="31">
                  <c:v>-4.6879999999999997</c:v>
                </c:pt>
                <c:pt idx="32">
                  <c:v>-1.724</c:v>
                </c:pt>
                <c:pt idx="33">
                  <c:v>0.73699999999999999</c:v>
                </c:pt>
                <c:pt idx="34">
                  <c:v>-5.88</c:v>
                </c:pt>
                <c:pt idx="35">
                  <c:v>-5.9370000000000003</c:v>
                </c:pt>
                <c:pt idx="36">
                  <c:v>-0.78900000000000003</c:v>
                </c:pt>
                <c:pt idx="37">
                  <c:v>-7.5810000000000004</c:v>
                </c:pt>
                <c:pt idx="38">
                  <c:v>-5.3289999999999997</c:v>
                </c:pt>
                <c:pt idx="39">
                  <c:v>1.2370000000000001</c:v>
                </c:pt>
                <c:pt idx="40">
                  <c:v>-0.159</c:v>
                </c:pt>
                <c:pt idx="41">
                  <c:v>-5.851</c:v>
                </c:pt>
                <c:pt idx="42">
                  <c:v>-4.1980000000000004</c:v>
                </c:pt>
                <c:pt idx="43">
                  <c:v>1.89</c:v>
                </c:pt>
                <c:pt idx="44">
                  <c:v>1.0429999999999999</c:v>
                </c:pt>
                <c:pt idx="45">
                  <c:v>-0.314</c:v>
                </c:pt>
                <c:pt idx="46">
                  <c:v>-6.008</c:v>
                </c:pt>
                <c:pt idx="47">
                  <c:v>-0.29299999999999998</c:v>
                </c:pt>
                <c:pt idx="48">
                  <c:v>-4.8070000000000004</c:v>
                </c:pt>
                <c:pt idx="49">
                  <c:v>-0.23699999999999999</c:v>
                </c:pt>
                <c:pt idx="50">
                  <c:v>-6.3959999999999999</c:v>
                </c:pt>
                <c:pt idx="51">
                  <c:v>-4.83</c:v>
                </c:pt>
                <c:pt idx="52">
                  <c:v>-6.6360000000000001</c:v>
                </c:pt>
                <c:pt idx="53">
                  <c:v>-7.8819999999999997</c:v>
                </c:pt>
                <c:pt idx="54">
                  <c:v>-3.5630000000000002</c:v>
                </c:pt>
                <c:pt idx="55">
                  <c:v>2.0739999999999998</c:v>
                </c:pt>
                <c:pt idx="56">
                  <c:v>-1.9870000000000001</c:v>
                </c:pt>
                <c:pt idx="57">
                  <c:v>-4.3209999999999997</c:v>
                </c:pt>
                <c:pt idx="58">
                  <c:v>-0.222</c:v>
                </c:pt>
                <c:pt idx="59">
                  <c:v>-0.46600000000000003</c:v>
                </c:pt>
                <c:pt idx="60">
                  <c:v>-3.56</c:v>
                </c:pt>
                <c:pt idx="61">
                  <c:v>-5.3659999999999997</c:v>
                </c:pt>
                <c:pt idx="62">
                  <c:v>0.69699999999999995</c:v>
                </c:pt>
                <c:pt idx="63">
                  <c:v>-3.41</c:v>
                </c:pt>
                <c:pt idx="64">
                  <c:v>-5.1459999999999999</c:v>
                </c:pt>
                <c:pt idx="65">
                  <c:v>0.72299999999999998</c:v>
                </c:pt>
                <c:pt idx="66">
                  <c:v>-5.032</c:v>
                </c:pt>
                <c:pt idx="67">
                  <c:v>0.89400000000000002</c:v>
                </c:pt>
                <c:pt idx="68">
                  <c:v>-4.1459999999999999</c:v>
                </c:pt>
                <c:pt idx="69">
                  <c:v>-0.49199999999999999</c:v>
                </c:pt>
              </c:numCache>
            </c:numRef>
          </c:yVal>
          <c:bubbleSize>
            <c:numRef>
              <c:f>PC3T5p!$G$2:$G$72</c:f>
              <c:numCache>
                <c:formatCode>General</c:formatCode>
                <c:ptCount val="71"/>
                <c:pt idx="0">
                  <c:v>300</c:v>
                </c:pt>
                <c:pt idx="1">
                  <c:v>270.94690000000003</c:v>
                </c:pt>
                <c:pt idx="2">
                  <c:v>240.00739999999999</c:v>
                </c:pt>
                <c:pt idx="3">
                  <c:v>213.80690000000001</c:v>
                </c:pt>
                <c:pt idx="4">
                  <c:v>211.74469999999999</c:v>
                </c:pt>
                <c:pt idx="5">
                  <c:v>211.58840000000001</c:v>
                </c:pt>
                <c:pt idx="6">
                  <c:v>208.7595</c:v>
                </c:pt>
                <c:pt idx="7">
                  <c:v>179.74959999999999</c:v>
                </c:pt>
                <c:pt idx="8">
                  <c:v>179.63829999999999</c:v>
                </c:pt>
                <c:pt idx="9">
                  <c:v>170.48679999999999</c:v>
                </c:pt>
                <c:pt idx="10">
                  <c:v>169.5986</c:v>
                </c:pt>
                <c:pt idx="11">
                  <c:v>158.37260000000001</c:v>
                </c:pt>
                <c:pt idx="12">
                  <c:v>157.86969999999999</c:v>
                </c:pt>
                <c:pt idx="13">
                  <c:v>134.09690000000001</c:v>
                </c:pt>
                <c:pt idx="14">
                  <c:v>121.5017</c:v>
                </c:pt>
                <c:pt idx="15">
                  <c:v>101.172</c:v>
                </c:pt>
                <c:pt idx="16">
                  <c:v>97.293300000000002</c:v>
                </c:pt>
                <c:pt idx="17">
                  <c:v>86.216099999999997</c:v>
                </c:pt>
                <c:pt idx="18">
                  <c:v>85.850800000000007</c:v>
                </c:pt>
                <c:pt idx="19">
                  <c:v>85.139099999999999</c:v>
                </c:pt>
                <c:pt idx="20">
                  <c:v>71.357500000000002</c:v>
                </c:pt>
                <c:pt idx="21">
                  <c:v>68.424800000000005</c:v>
                </c:pt>
                <c:pt idx="22">
                  <c:v>60.274900000000002</c:v>
                </c:pt>
                <c:pt idx="23">
                  <c:v>58.764499999999998</c:v>
                </c:pt>
                <c:pt idx="24">
                  <c:v>55.325099999999999</c:v>
                </c:pt>
                <c:pt idx="25">
                  <c:v>54.403399999999998</c:v>
                </c:pt>
                <c:pt idx="26">
                  <c:v>47.671599999999998</c:v>
                </c:pt>
                <c:pt idx="27">
                  <c:v>44.290700000000001</c:v>
                </c:pt>
                <c:pt idx="28">
                  <c:v>38.248699999999999</c:v>
                </c:pt>
                <c:pt idx="29">
                  <c:v>36.027799999999999</c:v>
                </c:pt>
                <c:pt idx="30">
                  <c:v>33.098500000000001</c:v>
                </c:pt>
                <c:pt idx="31">
                  <c:v>32.317</c:v>
                </c:pt>
                <c:pt idx="32">
                  <c:v>28.028700000000001</c:v>
                </c:pt>
                <c:pt idx="33">
                  <c:v>26.154299999999999</c:v>
                </c:pt>
                <c:pt idx="34">
                  <c:v>25.869700000000002</c:v>
                </c:pt>
                <c:pt idx="35">
                  <c:v>25.336300000000001</c:v>
                </c:pt>
                <c:pt idx="36">
                  <c:v>24.688199999999998</c:v>
                </c:pt>
                <c:pt idx="37">
                  <c:v>24.102399999999999</c:v>
                </c:pt>
                <c:pt idx="38">
                  <c:v>21.5243</c:v>
                </c:pt>
                <c:pt idx="39">
                  <c:v>19.638300000000001</c:v>
                </c:pt>
                <c:pt idx="40">
                  <c:v>18.539100000000001</c:v>
                </c:pt>
                <c:pt idx="41">
                  <c:v>16.939299999999999</c:v>
                </c:pt>
                <c:pt idx="42">
                  <c:v>16.782499999999999</c:v>
                </c:pt>
                <c:pt idx="43">
                  <c:v>16.6615</c:v>
                </c:pt>
                <c:pt idx="44">
                  <c:v>16.657599999999999</c:v>
                </c:pt>
                <c:pt idx="45">
                  <c:v>16.6038</c:v>
                </c:pt>
                <c:pt idx="46">
                  <c:v>16.388300000000001</c:v>
                </c:pt>
                <c:pt idx="47">
                  <c:v>15.730499999999999</c:v>
                </c:pt>
                <c:pt idx="48">
                  <c:v>15.730499999999999</c:v>
                </c:pt>
                <c:pt idx="49">
                  <c:v>15.187799999999999</c:v>
                </c:pt>
                <c:pt idx="50">
                  <c:v>15.037599999999999</c:v>
                </c:pt>
                <c:pt idx="51">
                  <c:v>13.3089</c:v>
                </c:pt>
                <c:pt idx="52">
                  <c:v>12.6615</c:v>
                </c:pt>
                <c:pt idx="53">
                  <c:v>11.9245</c:v>
                </c:pt>
                <c:pt idx="54">
                  <c:v>11.235099999999999</c:v>
                </c:pt>
                <c:pt idx="55">
                  <c:v>11.0372</c:v>
                </c:pt>
                <c:pt idx="56">
                  <c:v>10.4724</c:v>
                </c:pt>
                <c:pt idx="57">
                  <c:v>10.127800000000001</c:v>
                </c:pt>
                <c:pt idx="58">
                  <c:v>10.0168</c:v>
                </c:pt>
                <c:pt idx="59">
                  <c:v>10.0168</c:v>
                </c:pt>
                <c:pt idx="60">
                  <c:v>9.8894000000000002</c:v>
                </c:pt>
                <c:pt idx="61">
                  <c:v>9.7545000000000002</c:v>
                </c:pt>
                <c:pt idx="62">
                  <c:v>9.6073000000000004</c:v>
                </c:pt>
                <c:pt idx="63">
                  <c:v>9.6073000000000004</c:v>
                </c:pt>
                <c:pt idx="64">
                  <c:v>9.4596999999999998</c:v>
                </c:pt>
                <c:pt idx="65">
                  <c:v>9.3063000000000002</c:v>
                </c:pt>
                <c:pt idx="66">
                  <c:v>8.7986000000000004</c:v>
                </c:pt>
                <c:pt idx="67">
                  <c:v>8.4247999999999994</c:v>
                </c:pt>
                <c:pt idx="68">
                  <c:v>8.2741000000000007</c:v>
                </c:pt>
                <c:pt idx="69">
                  <c:v>7.7986000000000004</c:v>
                </c:pt>
              </c:numCache>
            </c:numRef>
          </c:bubbleSize>
          <c:bubble3D val="0"/>
          <c:extLst xmlns:c16r2="http://schemas.microsoft.com/office/drawing/2015/06/chart">
            <c:ext xmlns:c16="http://schemas.microsoft.com/office/drawing/2014/chart" uri="{C3380CC4-5D6E-409C-BE32-E72D297353CC}">
              <c16:uniqueId val="{00000065-A0BC-4E0F-A1DF-AE544DBE2AAC}"/>
            </c:ext>
            <c:ext xmlns:c15="http://schemas.microsoft.com/office/drawing/2012/chart" uri="{02D57815-91ED-43cb-92C2-25804820EDAC}">
              <c15:datalabelsRange>
                <c15:f>PC3T5p!$H$2:$H$6</c15:f>
                <c15:dlblRangeCache>
                  <c:ptCount val="5"/>
                  <c:pt idx="0">
                    <c:v>DNA metabolic process</c:v>
                  </c:pt>
                  <c:pt idx="1">
                    <c:v>nucleic acid metabolic process</c:v>
                  </c:pt>
                  <c:pt idx="2">
                    <c:v>cell cycle</c:v>
                  </c:pt>
                  <c:pt idx="3">
                    <c:v>cellular component organization or biogenesis</c:v>
                  </c:pt>
                  <c:pt idx="4">
                    <c:v>heterocycle metabolic process</c:v>
                  </c:pt>
                </c15:dlblRangeCache>
              </c15:datalabelsRange>
            </c:ext>
          </c:extLst>
        </c:ser>
        <c:dLbls>
          <c:dLblPos val="ctr"/>
          <c:showLegendKey val="0"/>
          <c:showVal val="1"/>
          <c:showCatName val="0"/>
          <c:showSerName val="0"/>
          <c:showPercent val="0"/>
          <c:showBubbleSize val="0"/>
        </c:dLbls>
        <c:bubbleScale val="100"/>
        <c:showNegBubbles val="0"/>
        <c:axId val="136569600"/>
        <c:axId val="136569208"/>
      </c:bubbleChart>
      <c:valAx>
        <c:axId val="136569600"/>
        <c:scaling>
          <c:orientation val="minMax"/>
          <c:max val="10"/>
          <c:min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6569208"/>
        <c:crosses val="autoZero"/>
        <c:crossBetween val="midCat"/>
        <c:majorUnit val="5"/>
      </c:valAx>
      <c:valAx>
        <c:axId val="136569208"/>
        <c:scaling>
          <c:orientation val="minMax"/>
          <c:max val="1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6569600"/>
        <c:crosses val="autoZero"/>
        <c:crossBetween val="midCat"/>
        <c:majorUnit val="5"/>
      </c:valAx>
      <c:spPr>
        <a:noFill/>
        <a:ln>
          <a:noFill/>
        </a:ln>
        <a:effectLst/>
      </c:spPr>
    </c:plotArea>
    <c:plotVisOnly val="1"/>
    <c:dispBlanksAs val="gap"/>
    <c:showDLblsOverMax val="0"/>
  </c:chart>
  <c:spPr>
    <a:noFill/>
    <a:ln>
      <a:noFill/>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ubbleChart>
        <c:varyColors val="0"/>
        <c:ser>
          <c:idx val="0"/>
          <c:order val="0"/>
          <c:spPr>
            <a:solidFill>
              <a:srgbClr val="009999">
                <a:alpha val="40000"/>
              </a:srgbClr>
            </a:solidFill>
            <a:ln>
              <a:noFill/>
            </a:ln>
            <a:effectLst/>
          </c:spPr>
          <c:invertIfNegative val="0"/>
          <c:dLbls>
            <c:dLbl>
              <c:idx val="0"/>
              <c:layout>
                <c:manualLayout>
                  <c:x val="-0.37082511574074084"/>
                  <c:y val="0.11965277777777777"/>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B5270A25-7196-42DE-9627-2C3119AB7D99}"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2899-453A-A848-4A8F65FB100C}"/>
                </c:ext>
                <c:ext xmlns:c15="http://schemas.microsoft.com/office/drawing/2012/chart" uri="{CE6537A1-D6FC-4f65-9D91-7224C49458BB}">
                  <c15:layout>
                    <c:manualLayout>
                      <c:w val="0.29629629629629628"/>
                      <c:h val="0.17055555555555554"/>
                    </c:manualLayout>
                  </c15:layout>
                  <c15:dlblFieldTable/>
                  <c15:showDataLabelsRange val="1"/>
                </c:ext>
              </c:extLst>
            </c:dLbl>
            <c:dLbl>
              <c:idx val="1"/>
              <c:layout>
                <c:manualLayout>
                  <c:x val="-0.1562570601851852"/>
                  <c:y val="-7.593854166666672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16B6FB14-1F32-4338-82BD-1A3E7DC483E7}"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2899-453A-A848-4A8F65FB100C}"/>
                </c:ext>
                <c:ext xmlns:c15="http://schemas.microsoft.com/office/drawing/2012/chart" uri="{CE6537A1-D6FC-4f65-9D91-7224C49458BB}">
                  <c15:layout>
                    <c:manualLayout>
                      <c:w val="0.44990740740740742"/>
                      <c:h val="6.7638888888888873E-2"/>
                    </c:manualLayout>
                  </c15:layout>
                  <c15:dlblFieldTable/>
                  <c15:showDataLabelsRange val="1"/>
                </c:ext>
              </c:extLst>
            </c:dLbl>
            <c:dLbl>
              <c:idx val="2"/>
              <c:layout>
                <c:manualLayout>
                  <c:x val="7.1736342592592595E-2"/>
                  <c:y val="0.12276180555555545"/>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27DC1EBE-8718-491D-9E80-EAF7BB124914}"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2899-453A-A848-4A8F65FB100C}"/>
                </c:ext>
                <c:ext xmlns:c15="http://schemas.microsoft.com/office/drawing/2012/chart" uri="{CE6537A1-D6FC-4f65-9D91-7224C49458BB}">
                  <c15:layout>
                    <c:manualLayout>
                      <c:w val="0.38523148148148145"/>
                      <c:h val="0.20805555555555552"/>
                    </c:manualLayout>
                  </c15:layout>
                  <c15:dlblFieldTable/>
                  <c15:showDataLabelsRange val="1"/>
                </c:ext>
              </c:extLst>
            </c:dLbl>
            <c:dLbl>
              <c:idx val="3"/>
              <c:layout>
                <c:manualLayout>
                  <c:x val="-0.36023657407407406"/>
                  <c:y val="-2.1521990740740741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7CD04665-F9BA-4346-94CD-661F400C83B9}"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2899-453A-A848-4A8F65FB100C}"/>
                </c:ext>
                <c:ext xmlns:c15="http://schemas.microsoft.com/office/drawing/2012/chart" uri="{CE6537A1-D6FC-4f65-9D91-7224C49458BB}">
                  <c15:layout>
                    <c:manualLayout>
                      <c:w val="0.35212962962962963"/>
                      <c:h val="0.20805555555555552"/>
                    </c:manualLayout>
                  </c15:layout>
                  <c15:dlblFieldTable/>
                  <c15:showDataLabelsRange val="1"/>
                </c:ext>
              </c:extLst>
            </c:dLbl>
            <c:dLbl>
              <c:idx val="4"/>
              <c:layout>
                <c:manualLayout>
                  <c:x val="-0.32236203703703703"/>
                  <c:y val="8.1353009259259257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854BF234-2103-46C4-ABC5-A60638F95D5C}"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2899-453A-A848-4A8F65FB100C}"/>
                </c:ext>
                <c:ext xmlns:c15="http://schemas.microsoft.com/office/drawing/2012/chart" uri="{CE6537A1-D6FC-4f65-9D91-7224C49458BB}">
                  <c15:layout>
                    <c:manualLayout>
                      <c:w val="0.48736111111111113"/>
                      <c:h val="9.9999999999999992E-2"/>
                    </c:manualLayout>
                  </c15:layout>
                  <c15:dlblFieldTable/>
                  <c15:showDataLabelsRange val="1"/>
                </c:ext>
              </c:extLst>
            </c:dLbl>
            <c:dLbl>
              <c:idx val="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2899-453A-A848-4A8F65FB100C}"/>
                </c:ext>
                <c:ext xmlns:c15="http://schemas.microsoft.com/office/drawing/2012/chart" uri="{CE6537A1-D6FC-4f65-9D91-7224C49458BB}">
                  <c15:layout/>
                </c:ext>
              </c:extLst>
            </c:dLbl>
            <c:dLbl>
              <c:idx val="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2899-453A-A848-4A8F65FB100C}"/>
                </c:ext>
                <c:ext xmlns:c15="http://schemas.microsoft.com/office/drawing/2012/chart" uri="{CE6537A1-D6FC-4f65-9D91-7224C49458BB}">
                  <c15:layout/>
                </c:ext>
              </c:extLst>
            </c:dLbl>
            <c:dLbl>
              <c:idx val="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2899-453A-A848-4A8F65FB100C}"/>
                </c:ext>
                <c:ext xmlns:c15="http://schemas.microsoft.com/office/drawing/2012/chart" uri="{CE6537A1-D6FC-4f65-9D91-7224C49458BB}">
                  <c15:layout/>
                </c:ext>
              </c:extLst>
            </c:dLbl>
            <c:dLbl>
              <c:idx val="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2899-453A-A848-4A8F65FB100C}"/>
                </c:ext>
                <c:ext xmlns:c15="http://schemas.microsoft.com/office/drawing/2012/chart" uri="{CE6537A1-D6FC-4f65-9D91-7224C49458BB}">
                  <c15:layout/>
                </c:ext>
              </c:extLst>
            </c:dLbl>
            <c:dLbl>
              <c:idx val="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2899-453A-A848-4A8F65FB100C}"/>
                </c:ext>
                <c:ext xmlns:c15="http://schemas.microsoft.com/office/drawing/2012/chart" uri="{CE6537A1-D6FC-4f65-9D91-7224C49458BB}">
                  <c15:layout/>
                </c:ext>
              </c:extLst>
            </c:dLbl>
            <c:dLbl>
              <c:idx val="1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2899-453A-A848-4A8F65FB100C}"/>
                </c:ext>
                <c:ext xmlns:c15="http://schemas.microsoft.com/office/drawing/2012/chart" uri="{CE6537A1-D6FC-4f65-9D91-7224C49458BB}">
                  <c15:layout/>
                </c:ext>
              </c:extLst>
            </c:dLbl>
            <c:dLbl>
              <c:idx val="1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2899-453A-A848-4A8F65FB100C}"/>
                </c:ext>
                <c:ext xmlns:c15="http://schemas.microsoft.com/office/drawing/2012/chart" uri="{CE6537A1-D6FC-4f65-9D91-7224C49458BB}">
                  <c15:layout/>
                </c:ext>
              </c:extLst>
            </c:dLbl>
            <c:dLbl>
              <c:idx val="1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2899-453A-A848-4A8F65FB100C}"/>
                </c:ext>
                <c:ext xmlns:c15="http://schemas.microsoft.com/office/drawing/2012/chart" uri="{CE6537A1-D6FC-4f65-9D91-7224C49458BB}">
                  <c15:layout/>
                </c:ext>
              </c:extLst>
            </c:dLbl>
            <c:dLbl>
              <c:idx val="1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2899-453A-A848-4A8F65FB100C}"/>
                </c:ext>
                <c:ext xmlns:c15="http://schemas.microsoft.com/office/drawing/2012/chart" uri="{CE6537A1-D6FC-4f65-9D91-7224C49458BB}">
                  <c15:layout/>
                </c:ext>
              </c:extLst>
            </c:dLbl>
            <c:dLbl>
              <c:idx val="1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E-2899-453A-A848-4A8F65FB100C}"/>
                </c:ext>
                <c:ext xmlns:c15="http://schemas.microsoft.com/office/drawing/2012/chart" uri="{CE6537A1-D6FC-4f65-9D91-7224C49458BB}">
                  <c15:layout/>
                </c:ext>
              </c:extLst>
            </c:dLbl>
            <c:dLbl>
              <c:idx val="1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F-2899-453A-A848-4A8F65FB100C}"/>
                </c:ext>
                <c:ext xmlns:c15="http://schemas.microsoft.com/office/drawing/2012/chart" uri="{CE6537A1-D6FC-4f65-9D91-7224C49458BB}">
                  <c15:layout/>
                </c:ext>
              </c:extLst>
            </c:dLbl>
            <c:dLbl>
              <c:idx val="1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0-2899-453A-A848-4A8F65FB100C}"/>
                </c:ext>
                <c:ext xmlns:c15="http://schemas.microsoft.com/office/drawing/2012/chart" uri="{CE6537A1-D6FC-4f65-9D91-7224C49458BB}">
                  <c15:layout/>
                </c:ext>
              </c:extLst>
            </c:dLbl>
            <c:dLbl>
              <c:idx val="1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1-2899-453A-A848-4A8F65FB100C}"/>
                </c:ext>
                <c:ext xmlns:c15="http://schemas.microsoft.com/office/drawing/2012/chart" uri="{CE6537A1-D6FC-4f65-9D91-7224C49458BB}">
                  <c15:layout/>
                </c:ext>
              </c:extLst>
            </c:dLbl>
            <c:dLbl>
              <c:idx val="1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2-2899-453A-A848-4A8F65FB100C}"/>
                </c:ext>
                <c:ext xmlns:c15="http://schemas.microsoft.com/office/drawing/2012/chart" uri="{CE6537A1-D6FC-4f65-9D91-7224C49458BB}">
                  <c15:layout/>
                </c:ext>
              </c:extLst>
            </c:dLbl>
            <c:dLbl>
              <c:idx val="1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3-2899-453A-A848-4A8F65FB100C}"/>
                </c:ext>
                <c:ext xmlns:c15="http://schemas.microsoft.com/office/drawing/2012/chart" uri="{CE6537A1-D6FC-4f65-9D91-7224C49458BB}">
                  <c15:layout/>
                </c:ext>
              </c:extLst>
            </c:dLbl>
            <c:dLbl>
              <c:idx val="2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4-2899-453A-A848-4A8F65FB100C}"/>
                </c:ext>
                <c:ext xmlns:c15="http://schemas.microsoft.com/office/drawing/2012/chart" uri="{CE6537A1-D6FC-4f65-9D91-7224C49458BB}">
                  <c15:layout/>
                </c:ext>
              </c:extLst>
            </c:dLbl>
            <c:dLbl>
              <c:idx val="2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5-2899-453A-A848-4A8F65FB100C}"/>
                </c:ext>
                <c:ext xmlns:c15="http://schemas.microsoft.com/office/drawing/2012/chart" uri="{CE6537A1-D6FC-4f65-9D91-7224C49458BB}">
                  <c15:layout/>
                </c:ext>
              </c:extLst>
            </c:dLbl>
            <c:dLbl>
              <c:idx val="2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6-2899-453A-A848-4A8F65FB100C}"/>
                </c:ext>
                <c:ext xmlns:c15="http://schemas.microsoft.com/office/drawing/2012/chart" uri="{CE6537A1-D6FC-4f65-9D91-7224C49458BB}">
                  <c15:layout/>
                </c:ext>
              </c:extLst>
            </c:dLbl>
            <c:dLbl>
              <c:idx val="2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2899-453A-A848-4A8F65FB100C}"/>
                </c:ext>
                <c:ext xmlns:c15="http://schemas.microsoft.com/office/drawing/2012/chart" uri="{CE6537A1-D6FC-4f65-9D91-7224C49458BB}">
                  <c15:layout/>
                </c:ext>
              </c:extLst>
            </c:dLbl>
            <c:dLbl>
              <c:idx val="2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8-2899-453A-A848-4A8F65FB100C}"/>
                </c:ext>
                <c:ext xmlns:c15="http://schemas.microsoft.com/office/drawing/2012/chart" uri="{CE6537A1-D6FC-4f65-9D91-7224C49458BB}">
                  <c15:layout/>
                </c:ext>
              </c:extLst>
            </c:dLbl>
            <c:dLbl>
              <c:idx val="2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9-2899-453A-A848-4A8F65FB100C}"/>
                </c:ext>
                <c:ext xmlns:c15="http://schemas.microsoft.com/office/drawing/2012/chart" uri="{CE6537A1-D6FC-4f65-9D91-7224C49458BB}">
                  <c15:layout/>
                </c:ext>
              </c:extLst>
            </c:dLbl>
            <c:dLbl>
              <c:idx val="2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A-2899-453A-A848-4A8F65FB100C}"/>
                </c:ext>
                <c:ext xmlns:c15="http://schemas.microsoft.com/office/drawing/2012/chart" uri="{CE6537A1-D6FC-4f65-9D91-7224C49458BB}">
                  <c15:layout/>
                </c:ext>
              </c:extLst>
            </c:dLbl>
            <c:dLbl>
              <c:idx val="2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2899-453A-A848-4A8F65FB100C}"/>
                </c:ext>
                <c:ext xmlns:c15="http://schemas.microsoft.com/office/drawing/2012/chart" uri="{CE6537A1-D6FC-4f65-9D91-7224C49458BB}">
                  <c15:layout/>
                </c:ext>
              </c:extLst>
            </c:dLbl>
            <c:dLbl>
              <c:idx val="2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C-2899-453A-A848-4A8F65FB100C}"/>
                </c:ext>
                <c:ext xmlns:c15="http://schemas.microsoft.com/office/drawing/2012/chart" uri="{CE6537A1-D6FC-4f65-9D91-7224C49458BB}">
                  <c15:layout/>
                </c:ext>
              </c:extLst>
            </c:dLbl>
            <c:dLbl>
              <c:idx val="2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2899-453A-A848-4A8F65FB100C}"/>
                </c:ext>
                <c:ext xmlns:c15="http://schemas.microsoft.com/office/drawing/2012/chart" uri="{CE6537A1-D6FC-4f65-9D91-7224C49458BB}">
                  <c15:layout/>
                </c:ext>
              </c:extLst>
            </c:dLbl>
            <c:dLbl>
              <c:idx val="3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2899-453A-A848-4A8F65FB100C}"/>
                </c:ext>
                <c:ext xmlns:c15="http://schemas.microsoft.com/office/drawing/2012/chart" uri="{CE6537A1-D6FC-4f65-9D91-7224C49458BB}">
                  <c15:layout/>
                </c:ext>
              </c:extLst>
            </c:dLbl>
            <c:dLbl>
              <c:idx val="3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F-2899-453A-A848-4A8F65FB100C}"/>
                </c:ext>
                <c:ext xmlns:c15="http://schemas.microsoft.com/office/drawing/2012/chart" uri="{CE6537A1-D6FC-4f65-9D91-7224C49458BB}">
                  <c15:layout/>
                </c:ext>
              </c:extLst>
            </c:dLbl>
            <c:dLbl>
              <c:idx val="3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0-2899-453A-A848-4A8F65FB100C}"/>
                </c:ext>
                <c:ext xmlns:c15="http://schemas.microsoft.com/office/drawing/2012/chart" uri="{CE6537A1-D6FC-4f65-9D91-7224C49458BB}">
                  <c15:layout/>
                </c:ext>
              </c:extLst>
            </c:dLbl>
            <c:dLbl>
              <c:idx val="3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1-2899-453A-A848-4A8F65FB100C}"/>
                </c:ext>
                <c:ext xmlns:c15="http://schemas.microsoft.com/office/drawing/2012/chart" uri="{CE6537A1-D6FC-4f65-9D91-7224C49458BB}">
                  <c15:layout/>
                </c:ext>
              </c:extLst>
            </c:dLbl>
            <c:dLbl>
              <c:idx val="3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2-2899-453A-A848-4A8F65FB100C}"/>
                </c:ext>
                <c:ext xmlns:c15="http://schemas.microsoft.com/office/drawing/2012/chart" uri="{CE6537A1-D6FC-4f65-9D91-7224C49458BB}">
                  <c15:layout/>
                </c:ext>
              </c:extLst>
            </c:dLbl>
            <c:dLbl>
              <c:idx val="3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3-2899-453A-A848-4A8F65FB100C}"/>
                </c:ext>
                <c:ext xmlns:c15="http://schemas.microsoft.com/office/drawing/2012/chart" uri="{CE6537A1-D6FC-4f65-9D91-7224C49458BB}">
                  <c15:layout/>
                </c:ext>
              </c:extLst>
            </c:dLbl>
            <c:dLbl>
              <c:idx val="3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4-2899-453A-A848-4A8F65FB100C}"/>
                </c:ext>
                <c:ext xmlns:c15="http://schemas.microsoft.com/office/drawing/2012/chart" uri="{CE6537A1-D6FC-4f65-9D91-7224C49458BB}">
                  <c15:layout/>
                </c:ext>
              </c:extLst>
            </c:dLbl>
            <c:dLbl>
              <c:idx val="37"/>
              <c:delete val="1"/>
              <c:extLst xmlns:c16r2="http://schemas.microsoft.com/office/drawing/2015/06/chart">
                <c:ext xmlns:c16="http://schemas.microsoft.com/office/drawing/2014/chart" uri="{C3380CC4-5D6E-409C-BE32-E72D297353CC}">
                  <c16:uniqueId val="{00000025-2899-453A-A848-4A8F65FB100C}"/>
                </c:ext>
                <c:ext xmlns:c15="http://schemas.microsoft.com/office/drawing/2012/chart" uri="{CE6537A1-D6FC-4f65-9D91-7224C49458BB}"/>
              </c:extLst>
            </c:dLbl>
            <c:dLbl>
              <c:idx val="3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6-2899-453A-A848-4A8F65FB100C}"/>
                </c:ext>
                <c:ext xmlns:c15="http://schemas.microsoft.com/office/drawing/2012/chart" uri="{CE6537A1-D6FC-4f65-9D91-7224C49458BB}">
                  <c15:layout/>
                </c:ext>
              </c:extLst>
            </c:dLbl>
            <c:dLbl>
              <c:idx val="3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7-2899-453A-A848-4A8F65FB100C}"/>
                </c:ext>
                <c:ext xmlns:c15="http://schemas.microsoft.com/office/drawing/2012/chart" uri="{CE6537A1-D6FC-4f65-9D91-7224C49458BB}">
                  <c15:layout/>
                </c:ext>
              </c:extLst>
            </c:dLbl>
            <c:dLbl>
              <c:idx val="4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8-2899-453A-A848-4A8F65FB100C}"/>
                </c:ext>
                <c:ext xmlns:c15="http://schemas.microsoft.com/office/drawing/2012/chart" uri="{CE6537A1-D6FC-4f65-9D91-7224C49458BB}">
                  <c15:layout/>
                </c:ext>
              </c:extLst>
            </c:dLbl>
            <c:dLbl>
              <c:idx val="4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9-2899-453A-A848-4A8F65FB100C}"/>
                </c:ext>
                <c:ext xmlns:c15="http://schemas.microsoft.com/office/drawing/2012/chart" uri="{CE6537A1-D6FC-4f65-9D91-7224C49458BB}">
                  <c15:layout/>
                </c:ext>
              </c:extLst>
            </c:dLbl>
            <c:dLbl>
              <c:idx val="4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A-2899-453A-A848-4A8F65FB100C}"/>
                </c:ext>
                <c:ext xmlns:c15="http://schemas.microsoft.com/office/drawing/2012/chart" uri="{CE6537A1-D6FC-4f65-9D91-7224C49458BB}">
                  <c15:layout/>
                </c:ext>
              </c:extLst>
            </c:dLbl>
            <c:dLbl>
              <c:idx val="4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B-2899-453A-A848-4A8F65FB100C}"/>
                </c:ext>
                <c:ext xmlns:c15="http://schemas.microsoft.com/office/drawing/2012/chart" uri="{CE6537A1-D6FC-4f65-9D91-7224C49458BB}">
                  <c15:layout/>
                </c:ext>
              </c:extLst>
            </c:dLbl>
            <c:dLbl>
              <c:idx val="4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C-2899-453A-A848-4A8F65FB100C}"/>
                </c:ext>
                <c:ext xmlns:c15="http://schemas.microsoft.com/office/drawing/2012/chart" uri="{CE6537A1-D6FC-4f65-9D91-7224C49458BB}">
                  <c15:layout/>
                </c:ext>
              </c:extLst>
            </c:dLbl>
            <c:dLbl>
              <c:idx val="4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D-2899-453A-A848-4A8F65FB100C}"/>
                </c:ext>
                <c:ext xmlns:c15="http://schemas.microsoft.com/office/drawing/2012/chart" uri="{CE6537A1-D6FC-4f65-9D91-7224C49458BB}">
                  <c15:layout/>
                </c:ext>
              </c:extLst>
            </c:dLbl>
            <c:dLbl>
              <c:idx val="4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E-2899-453A-A848-4A8F65FB100C}"/>
                </c:ext>
                <c:ext xmlns:c15="http://schemas.microsoft.com/office/drawing/2012/chart" uri="{CE6537A1-D6FC-4f65-9D91-7224C49458BB}">
                  <c15:layout/>
                </c:ext>
              </c:extLst>
            </c:dLbl>
            <c:dLbl>
              <c:idx val="4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F-2899-453A-A848-4A8F65FB100C}"/>
                </c:ext>
                <c:ext xmlns:c15="http://schemas.microsoft.com/office/drawing/2012/chart" uri="{CE6537A1-D6FC-4f65-9D91-7224C49458BB}">
                  <c15:layout/>
                </c:ext>
              </c:extLst>
            </c:dLbl>
            <c:dLbl>
              <c:idx val="48"/>
              <c:delete val="1"/>
              <c:extLst xmlns:c16r2="http://schemas.microsoft.com/office/drawing/2015/06/chart">
                <c:ext xmlns:c16="http://schemas.microsoft.com/office/drawing/2014/chart" uri="{C3380CC4-5D6E-409C-BE32-E72D297353CC}">
                  <c16:uniqueId val="{00000030-2899-453A-A848-4A8F65FB100C}"/>
                </c:ext>
                <c:ext xmlns:c15="http://schemas.microsoft.com/office/drawing/2012/chart" uri="{CE6537A1-D6FC-4f65-9D91-7224C49458BB}"/>
              </c:extLst>
            </c:dLbl>
            <c:dLbl>
              <c:idx val="4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1-2899-453A-A848-4A8F65FB100C}"/>
                </c:ext>
                <c:ext xmlns:c15="http://schemas.microsoft.com/office/drawing/2012/chart" uri="{CE6537A1-D6FC-4f65-9D91-7224C49458BB}">
                  <c15:layout/>
                </c:ext>
              </c:extLst>
            </c:dLbl>
            <c:dLbl>
              <c:idx val="5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2-2899-453A-A848-4A8F65FB100C}"/>
                </c:ext>
                <c:ext xmlns:c15="http://schemas.microsoft.com/office/drawing/2012/chart" uri="{CE6537A1-D6FC-4f65-9D91-7224C49458BB}">
                  <c15:layout/>
                </c:ext>
              </c:extLst>
            </c:dLbl>
            <c:dLbl>
              <c:idx val="5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3-2899-453A-A848-4A8F65FB100C}"/>
                </c:ext>
                <c:ext xmlns:c15="http://schemas.microsoft.com/office/drawing/2012/chart" uri="{CE6537A1-D6FC-4f65-9D91-7224C49458BB}">
                  <c15:layout/>
                </c:ext>
              </c:extLst>
            </c:dLbl>
            <c:dLbl>
              <c:idx val="5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4-2899-453A-A848-4A8F65FB100C}"/>
                </c:ext>
                <c:ext xmlns:c15="http://schemas.microsoft.com/office/drawing/2012/chart" uri="{CE6537A1-D6FC-4f65-9D91-7224C49458BB}">
                  <c15:layout/>
                </c:ext>
              </c:extLst>
            </c:dLbl>
            <c:dLbl>
              <c:idx val="5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5-2899-453A-A848-4A8F65FB100C}"/>
                </c:ext>
                <c:ext xmlns:c15="http://schemas.microsoft.com/office/drawing/2012/chart" uri="{CE6537A1-D6FC-4f65-9D91-7224C49458BB}">
                  <c15:layout/>
                </c:ext>
              </c:extLst>
            </c:dLbl>
            <c:dLbl>
              <c:idx val="5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6-2899-453A-A848-4A8F65FB100C}"/>
                </c:ext>
                <c:ext xmlns:c15="http://schemas.microsoft.com/office/drawing/2012/chart" uri="{CE6537A1-D6FC-4f65-9D91-7224C49458BB}">
                  <c15:layout/>
                </c:ext>
              </c:extLst>
            </c:dLbl>
            <c:dLbl>
              <c:idx val="5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7-2899-453A-A848-4A8F65FB100C}"/>
                </c:ext>
                <c:ext xmlns:c15="http://schemas.microsoft.com/office/drawing/2012/chart" uri="{CE6537A1-D6FC-4f65-9D91-7224C49458BB}">
                  <c15:layout/>
                </c:ext>
              </c:extLst>
            </c:dLbl>
            <c:dLbl>
              <c:idx val="5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8-2899-453A-A848-4A8F65FB100C}"/>
                </c:ext>
                <c:ext xmlns:c15="http://schemas.microsoft.com/office/drawing/2012/chart" uri="{CE6537A1-D6FC-4f65-9D91-7224C49458BB}">
                  <c15:layout/>
                </c:ext>
              </c:extLst>
            </c:dLbl>
            <c:dLbl>
              <c:idx val="5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9-2899-453A-A848-4A8F65FB100C}"/>
                </c:ext>
                <c:ext xmlns:c15="http://schemas.microsoft.com/office/drawing/2012/chart" uri="{CE6537A1-D6FC-4f65-9D91-7224C49458BB}">
                  <c15:layout/>
                </c:ext>
              </c:extLst>
            </c:dLbl>
            <c:dLbl>
              <c:idx val="58"/>
              <c:layout/>
              <c:tx>
                <c:rich>
                  <a:bodyPr/>
                  <a:lstStyle/>
                  <a:p>
                    <a:endParaRPr lang="en-US" altLang="ja-JP"/>
                  </a:p>
                </c:rich>
              </c:tx>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A-2899-453A-A848-4A8F65FB100C}"/>
                </c:ext>
                <c:ext xmlns:c15="http://schemas.microsoft.com/office/drawing/2012/chart" uri="{CE6537A1-D6FC-4f65-9D91-7224C49458BB}">
                  <c15:layout/>
                </c:ext>
              </c:extLst>
            </c:dLbl>
            <c:dLbl>
              <c:idx val="5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B-2899-453A-A848-4A8F65FB100C}"/>
                </c:ext>
                <c:ext xmlns:c15="http://schemas.microsoft.com/office/drawing/2012/chart" uri="{CE6537A1-D6FC-4f65-9D91-7224C49458BB}">
                  <c15:layout/>
                </c:ext>
              </c:extLst>
            </c:dLbl>
            <c:dLbl>
              <c:idx val="6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C-2899-453A-A848-4A8F65FB100C}"/>
                </c:ext>
                <c:ext xmlns:c15="http://schemas.microsoft.com/office/drawing/2012/chart" uri="{CE6537A1-D6FC-4f65-9D91-7224C49458BB}">
                  <c15:layout/>
                </c:ext>
              </c:extLst>
            </c:dLbl>
            <c:dLbl>
              <c:idx val="6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D-2899-453A-A848-4A8F65FB100C}"/>
                </c:ext>
                <c:ext xmlns:c15="http://schemas.microsoft.com/office/drawing/2012/chart" uri="{CE6537A1-D6FC-4f65-9D91-7224C49458BB}">
                  <c15:layout/>
                </c:ext>
              </c:extLst>
            </c:dLbl>
            <c:dLbl>
              <c:idx val="6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E-2899-453A-A848-4A8F65FB100C}"/>
                </c:ext>
                <c:ext xmlns:c15="http://schemas.microsoft.com/office/drawing/2012/chart" uri="{CE6537A1-D6FC-4f65-9D91-7224C49458BB}">
                  <c15:layout/>
                </c:ext>
              </c:extLst>
            </c:dLbl>
            <c:dLbl>
              <c:idx val="6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F-2899-453A-A848-4A8F65FB100C}"/>
                </c:ext>
                <c:ext xmlns:c15="http://schemas.microsoft.com/office/drawing/2012/chart" uri="{CE6537A1-D6FC-4f65-9D91-7224C49458BB}">
                  <c15:layout/>
                </c:ext>
              </c:extLst>
            </c:dLbl>
            <c:dLbl>
              <c:idx val="6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0-2899-453A-A848-4A8F65FB100C}"/>
                </c:ext>
                <c:ext xmlns:c15="http://schemas.microsoft.com/office/drawing/2012/chart" uri="{CE6537A1-D6FC-4f65-9D91-7224C49458BB}">
                  <c15:layout/>
                </c:ext>
              </c:extLst>
            </c:dLbl>
            <c:dLbl>
              <c:idx val="6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1-2899-453A-A848-4A8F65FB100C}"/>
                </c:ext>
                <c:ext xmlns:c15="http://schemas.microsoft.com/office/drawing/2012/chart" uri="{CE6537A1-D6FC-4f65-9D91-7224C49458BB}">
                  <c15:layout/>
                </c:ext>
              </c:extLst>
            </c:dLbl>
            <c:dLbl>
              <c:idx val="6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2-2899-453A-A848-4A8F65FB100C}"/>
                </c:ext>
                <c:ext xmlns:c15="http://schemas.microsoft.com/office/drawing/2012/chart" uri="{CE6537A1-D6FC-4f65-9D91-7224C49458BB}">
                  <c15:layout/>
                </c:ext>
              </c:extLst>
            </c:dLbl>
            <c:dLbl>
              <c:idx val="6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3-2899-453A-A848-4A8F65FB100C}"/>
                </c:ext>
                <c:ext xmlns:c15="http://schemas.microsoft.com/office/drawing/2012/chart" uri="{CE6537A1-D6FC-4f65-9D91-7224C49458BB}">
                  <c15:layout/>
                </c:ext>
              </c:extLst>
            </c:dLbl>
            <c:dLbl>
              <c:idx val="6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4-2899-453A-A848-4A8F65FB100C}"/>
                </c:ext>
                <c:ext xmlns:c15="http://schemas.microsoft.com/office/drawing/2012/chart" uri="{CE6537A1-D6FC-4f65-9D91-7224C49458BB}">
                  <c15:layout/>
                </c:ext>
              </c:extLst>
            </c:dLbl>
            <c:dLbl>
              <c:idx val="6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5-2899-453A-A848-4A8F65FB100C}"/>
                </c:ext>
                <c:ext xmlns:c15="http://schemas.microsoft.com/office/drawing/2012/chart" uri="{CE6537A1-D6FC-4f65-9D91-7224C49458BB}">
                  <c15:layout/>
                </c:ext>
              </c:extLst>
            </c:dLbl>
            <c:dLbl>
              <c:idx val="7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6-2899-453A-A848-4A8F65FB100C}"/>
                </c:ext>
                <c:ext xmlns:c15="http://schemas.microsoft.com/office/drawing/2012/chart" uri="{CE6537A1-D6FC-4f65-9D91-7224C49458BB}">
                  <c15:layout/>
                </c:ext>
              </c:extLst>
            </c:dLbl>
            <c:dLbl>
              <c:idx val="7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7-2899-453A-A848-4A8F65FB100C}"/>
                </c:ext>
                <c:ext xmlns:c15="http://schemas.microsoft.com/office/drawing/2012/chart" uri="{CE6537A1-D6FC-4f65-9D91-7224C49458BB}">
                  <c15:layout/>
                </c:ext>
              </c:extLst>
            </c:dLbl>
            <c:dLbl>
              <c:idx val="7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8-2899-453A-A848-4A8F65FB100C}"/>
                </c:ext>
                <c:ext xmlns:c15="http://schemas.microsoft.com/office/drawing/2012/chart" uri="{CE6537A1-D6FC-4f65-9D91-7224C49458BB}">
                  <c15:layout/>
                </c:ext>
              </c:extLst>
            </c:dLbl>
            <c:dLbl>
              <c:idx val="7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9-2899-453A-A848-4A8F65FB100C}"/>
                </c:ext>
                <c:ext xmlns:c15="http://schemas.microsoft.com/office/drawing/2012/chart" uri="{CE6537A1-D6FC-4f65-9D91-7224C49458BB}">
                  <c15:layout/>
                </c:ext>
              </c:extLst>
            </c:dLbl>
            <c:dLbl>
              <c:idx val="7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A-2899-453A-A848-4A8F65FB100C}"/>
                </c:ext>
                <c:ext xmlns:c15="http://schemas.microsoft.com/office/drawing/2012/chart" uri="{CE6537A1-D6FC-4f65-9D91-7224C49458BB}">
                  <c15:layout/>
                </c:ext>
              </c:extLst>
            </c:dLbl>
            <c:dLbl>
              <c:idx val="7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B-2899-453A-A848-4A8F65FB100C}"/>
                </c:ext>
                <c:ext xmlns:c15="http://schemas.microsoft.com/office/drawing/2012/chart" uri="{CE6537A1-D6FC-4f65-9D91-7224C49458BB}">
                  <c15:layout/>
                </c:ext>
              </c:extLst>
            </c:dLbl>
            <c:dLbl>
              <c:idx val="7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C-2899-453A-A848-4A8F65FB100C}"/>
                </c:ext>
                <c:ext xmlns:c15="http://schemas.microsoft.com/office/drawing/2012/chart" uri="{CE6537A1-D6FC-4f65-9D91-7224C49458BB}">
                  <c15:layout/>
                </c:ext>
              </c:extLst>
            </c:dLbl>
            <c:dLbl>
              <c:idx val="7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D-2899-453A-A848-4A8F65FB100C}"/>
                </c:ext>
                <c:ext xmlns:c15="http://schemas.microsoft.com/office/drawing/2012/chart" uri="{CE6537A1-D6FC-4f65-9D91-7224C49458BB}">
                  <c15:layout/>
                </c:ext>
              </c:extLst>
            </c:dLbl>
            <c:dLbl>
              <c:idx val="7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E-2899-453A-A848-4A8F65FB100C}"/>
                </c:ext>
                <c:ext xmlns:c15="http://schemas.microsoft.com/office/drawing/2012/chart" uri="{CE6537A1-D6FC-4f65-9D91-7224C49458BB}">
                  <c15:layout/>
                </c:ext>
              </c:extLst>
            </c:dLbl>
            <c:dLbl>
              <c:idx val="7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F-2899-453A-A848-4A8F65FB100C}"/>
                </c:ext>
                <c:ext xmlns:c15="http://schemas.microsoft.com/office/drawing/2012/chart" uri="{CE6537A1-D6FC-4f65-9D91-7224C49458BB}">
                  <c15:layout/>
                </c:ext>
              </c:extLst>
            </c:dLbl>
            <c:dLbl>
              <c:idx val="8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0-2899-453A-A848-4A8F65FB100C}"/>
                </c:ext>
                <c:ext xmlns:c15="http://schemas.microsoft.com/office/drawing/2012/chart" uri="{CE6537A1-D6FC-4f65-9D91-7224C49458BB}">
                  <c15:layout/>
                </c:ext>
              </c:extLst>
            </c:dLbl>
            <c:dLbl>
              <c:idx val="8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1-2899-453A-A848-4A8F65FB100C}"/>
                </c:ext>
                <c:ext xmlns:c15="http://schemas.microsoft.com/office/drawing/2012/chart" uri="{CE6537A1-D6FC-4f65-9D91-7224C49458BB}">
                  <c15:layout/>
                </c:ext>
              </c:extLst>
            </c:dLbl>
            <c:dLbl>
              <c:idx val="8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2-2899-453A-A848-4A8F65FB100C}"/>
                </c:ext>
                <c:ext xmlns:c15="http://schemas.microsoft.com/office/drawing/2012/chart" uri="{CE6537A1-D6FC-4f65-9D91-7224C49458BB}">
                  <c15:layout/>
                </c:ext>
              </c:extLst>
            </c:dLbl>
            <c:dLbl>
              <c:idx val="8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3-2899-453A-A848-4A8F65FB100C}"/>
                </c:ext>
                <c:ext xmlns:c15="http://schemas.microsoft.com/office/drawing/2012/chart" uri="{CE6537A1-D6FC-4f65-9D91-7224C49458BB}">
                  <c15:layout/>
                </c:ext>
              </c:extLst>
            </c:dLbl>
            <c:dLbl>
              <c:idx val="8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4-2899-453A-A848-4A8F65FB100C}"/>
                </c:ext>
                <c:ext xmlns:c15="http://schemas.microsoft.com/office/drawing/2012/chart" uri="{CE6537A1-D6FC-4f65-9D91-7224C49458BB}">
                  <c15:layout/>
                </c:ext>
              </c:extLst>
            </c:dLbl>
            <c:dLbl>
              <c:idx val="8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5-2899-453A-A848-4A8F65FB100C}"/>
                </c:ext>
                <c:ext xmlns:c15="http://schemas.microsoft.com/office/drawing/2012/chart" uri="{CE6537A1-D6FC-4f65-9D91-7224C49458BB}">
                  <c15:layout/>
                </c:ext>
              </c:extLst>
            </c:dLbl>
            <c:dLbl>
              <c:idx val="8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6-2899-453A-A848-4A8F65FB100C}"/>
                </c:ext>
                <c:ext xmlns:c15="http://schemas.microsoft.com/office/drawing/2012/chart" uri="{CE6537A1-D6FC-4f65-9D91-7224C49458BB}">
                  <c15:layout/>
                </c:ext>
              </c:extLst>
            </c:dLbl>
            <c:dLbl>
              <c:idx val="8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7-2899-453A-A848-4A8F65FB100C}"/>
                </c:ext>
                <c:ext xmlns:c15="http://schemas.microsoft.com/office/drawing/2012/chart" uri="{CE6537A1-D6FC-4f65-9D91-7224C49458BB}">
                  <c15:layout/>
                </c:ext>
              </c:extLst>
            </c:dLbl>
            <c:dLbl>
              <c:idx val="8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8-2899-453A-A848-4A8F65FB100C}"/>
                </c:ext>
                <c:ext xmlns:c15="http://schemas.microsoft.com/office/drawing/2012/chart" uri="{CE6537A1-D6FC-4f65-9D91-7224C49458BB}">
                  <c15:layout/>
                </c:ext>
              </c:extLst>
            </c:dLbl>
            <c:dLbl>
              <c:idx val="8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9-2899-453A-A848-4A8F65FB100C}"/>
                </c:ext>
                <c:ext xmlns:c15="http://schemas.microsoft.com/office/drawing/2012/chart" uri="{CE6537A1-D6FC-4f65-9D91-7224C49458BB}">
                  <c15:layout/>
                </c:ext>
              </c:extLst>
            </c:dLbl>
            <c:dLbl>
              <c:idx val="9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A-2899-453A-A848-4A8F65FB100C}"/>
                </c:ext>
                <c:ext xmlns:c15="http://schemas.microsoft.com/office/drawing/2012/chart" uri="{CE6537A1-D6FC-4f65-9D91-7224C49458BB}">
                  <c15:layout/>
                </c:ext>
              </c:extLst>
            </c:dLbl>
            <c:dLbl>
              <c:idx val="9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B-2899-453A-A848-4A8F65FB100C}"/>
                </c:ext>
                <c:ext xmlns:c15="http://schemas.microsoft.com/office/drawing/2012/chart" uri="{CE6537A1-D6FC-4f65-9D91-7224C49458BB}">
                  <c15:layout/>
                </c:ext>
              </c:extLst>
            </c:dLbl>
            <c:dLbl>
              <c:idx val="9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C-2899-453A-A848-4A8F65FB100C}"/>
                </c:ext>
                <c:ext xmlns:c15="http://schemas.microsoft.com/office/drawing/2012/chart" uri="{CE6537A1-D6FC-4f65-9D91-7224C49458BB}">
                  <c15:layout/>
                </c:ext>
              </c:extLst>
            </c:dLbl>
            <c:dLbl>
              <c:idx val="9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D-2899-453A-A848-4A8F65FB100C}"/>
                </c:ext>
                <c:ext xmlns:c15="http://schemas.microsoft.com/office/drawing/2012/chart" uri="{CE6537A1-D6FC-4f65-9D91-7224C49458BB}">
                  <c15:layout/>
                </c:ext>
              </c:extLst>
            </c:dLbl>
            <c:dLbl>
              <c:idx val="9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E-2899-453A-A848-4A8F65FB100C}"/>
                </c:ext>
                <c:ext xmlns:c15="http://schemas.microsoft.com/office/drawing/2012/chart" uri="{CE6537A1-D6FC-4f65-9D91-7224C49458BB}">
                  <c15:layout/>
                </c:ext>
              </c:extLst>
            </c:dLbl>
            <c:dLbl>
              <c:idx val="9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F-2899-453A-A848-4A8F65FB100C}"/>
                </c:ext>
                <c:ext xmlns:c15="http://schemas.microsoft.com/office/drawing/2012/chart" uri="{CE6537A1-D6FC-4f65-9D91-7224C49458BB}">
                  <c15:layout/>
                </c:ext>
              </c:extLst>
            </c:dLbl>
            <c:dLbl>
              <c:idx val="9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0-2899-453A-A848-4A8F65FB100C}"/>
                </c:ext>
                <c:ext xmlns:c15="http://schemas.microsoft.com/office/drawing/2012/chart" uri="{CE6537A1-D6FC-4f65-9D91-7224C49458BB}">
                  <c15:layout/>
                </c:ext>
              </c:extLst>
            </c:dLbl>
            <c:dLbl>
              <c:idx val="9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1-2899-453A-A848-4A8F65FB100C}"/>
                </c:ext>
                <c:ext xmlns:c15="http://schemas.microsoft.com/office/drawing/2012/chart" uri="{CE6537A1-D6FC-4f65-9D91-7224C49458BB}">
                  <c15:layout/>
                </c:ext>
              </c:extLst>
            </c:dLbl>
            <c:dLbl>
              <c:idx val="9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2-2899-453A-A848-4A8F65FB100C}"/>
                </c:ext>
                <c:ext xmlns:c15="http://schemas.microsoft.com/office/drawing/2012/chart" uri="{CE6537A1-D6FC-4f65-9D91-7224C49458BB}">
                  <c15:layout/>
                </c:ext>
              </c:extLst>
            </c:dLbl>
            <c:dLbl>
              <c:idx val="9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3-2899-453A-A848-4A8F65FB100C}"/>
                </c:ext>
                <c:ext xmlns:c15="http://schemas.microsoft.com/office/drawing/2012/chart" uri="{CE6537A1-D6FC-4f65-9D91-7224C49458BB}">
                  <c15:layout/>
                </c:ext>
              </c:extLst>
            </c:dLbl>
            <c:dLbl>
              <c:idx val="10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4-2899-453A-A848-4A8F65FB100C}"/>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12700" cap="flat" cmpd="sng" algn="ctr">
                      <a:solidFill>
                        <a:schemeClr val="tx1">
                          <a:lumMod val="75000"/>
                          <a:lumOff val="25000"/>
                        </a:schemeClr>
                      </a:solidFill>
                      <a:round/>
                    </a:ln>
                    <a:effectLst/>
                  </c:spPr>
                </c15:leaderLines>
              </c:ext>
            </c:extLst>
          </c:dLbls>
          <c:xVal>
            <c:numRef>
              <c:f>PC2W5p!$E$2:$E$102</c:f>
              <c:numCache>
                <c:formatCode>General</c:formatCode>
                <c:ptCount val="101"/>
                <c:pt idx="0">
                  <c:v>-1.022</c:v>
                </c:pt>
                <c:pt idx="1">
                  <c:v>-4.1399999999999997</c:v>
                </c:pt>
                <c:pt idx="2">
                  <c:v>-3.0659999999999998</c:v>
                </c:pt>
                <c:pt idx="3">
                  <c:v>-1.236</c:v>
                </c:pt>
                <c:pt idx="4">
                  <c:v>-3.649</c:v>
                </c:pt>
                <c:pt idx="5">
                  <c:v>-0.39800000000000002</c:v>
                </c:pt>
                <c:pt idx="6">
                  <c:v>4.4240000000000004</c:v>
                </c:pt>
                <c:pt idx="7">
                  <c:v>6.7519999999999998</c:v>
                </c:pt>
                <c:pt idx="8">
                  <c:v>2.157</c:v>
                </c:pt>
                <c:pt idx="9">
                  <c:v>-6.0250000000000004</c:v>
                </c:pt>
                <c:pt idx="10">
                  <c:v>-5.2439999999999998</c:v>
                </c:pt>
                <c:pt idx="11">
                  <c:v>-0.11799999999999999</c:v>
                </c:pt>
                <c:pt idx="12">
                  <c:v>-1.3640000000000001</c:v>
                </c:pt>
                <c:pt idx="13">
                  <c:v>-3.1429999999999998</c:v>
                </c:pt>
                <c:pt idx="14">
                  <c:v>-6.1849999999999996</c:v>
                </c:pt>
                <c:pt idx="15">
                  <c:v>-5.2610000000000001</c:v>
                </c:pt>
                <c:pt idx="16">
                  <c:v>-3.4689999999999999</c:v>
                </c:pt>
                <c:pt idx="17">
                  <c:v>-3.6859999999999999</c:v>
                </c:pt>
                <c:pt idx="18">
                  <c:v>2.9820000000000002</c:v>
                </c:pt>
                <c:pt idx="19">
                  <c:v>-0.57999999999999996</c:v>
                </c:pt>
                <c:pt idx="20">
                  <c:v>-5.4989999999999997</c:v>
                </c:pt>
                <c:pt idx="21">
                  <c:v>-6.5250000000000004</c:v>
                </c:pt>
                <c:pt idx="22">
                  <c:v>-5.7489999999999997</c:v>
                </c:pt>
                <c:pt idx="23">
                  <c:v>2.6560000000000001</c:v>
                </c:pt>
                <c:pt idx="24">
                  <c:v>-5.9260000000000002</c:v>
                </c:pt>
                <c:pt idx="25">
                  <c:v>-1.4</c:v>
                </c:pt>
                <c:pt idx="26">
                  <c:v>-5.9119999999999999</c:v>
                </c:pt>
                <c:pt idx="27">
                  <c:v>1.528</c:v>
                </c:pt>
                <c:pt idx="28">
                  <c:v>1.276</c:v>
                </c:pt>
                <c:pt idx="29">
                  <c:v>-7.3220000000000001</c:v>
                </c:pt>
                <c:pt idx="30">
                  <c:v>-3.4020000000000001</c:v>
                </c:pt>
                <c:pt idx="31">
                  <c:v>-0.54500000000000004</c:v>
                </c:pt>
                <c:pt idx="32">
                  <c:v>1.4730000000000001</c:v>
                </c:pt>
                <c:pt idx="33">
                  <c:v>-5.8970000000000002</c:v>
                </c:pt>
                <c:pt idx="34">
                  <c:v>-5.891</c:v>
                </c:pt>
                <c:pt idx="35">
                  <c:v>-3.6269999999999998</c:v>
                </c:pt>
                <c:pt idx="36">
                  <c:v>-0.23300000000000001</c:v>
                </c:pt>
                <c:pt idx="37">
                  <c:v>5.7489999999999997</c:v>
                </c:pt>
                <c:pt idx="38">
                  <c:v>2.62</c:v>
                </c:pt>
                <c:pt idx="39">
                  <c:v>1.8660000000000001</c:v>
                </c:pt>
                <c:pt idx="40">
                  <c:v>5</c:v>
                </c:pt>
                <c:pt idx="41">
                  <c:v>-5.2830000000000004</c:v>
                </c:pt>
                <c:pt idx="42">
                  <c:v>-1.796</c:v>
                </c:pt>
                <c:pt idx="43">
                  <c:v>3.5539999999999998</c:v>
                </c:pt>
                <c:pt idx="44">
                  <c:v>1.34</c:v>
                </c:pt>
                <c:pt idx="45">
                  <c:v>0.58599999999999997</c:v>
                </c:pt>
                <c:pt idx="46">
                  <c:v>-3.226</c:v>
                </c:pt>
                <c:pt idx="47">
                  <c:v>-5.4539999999999997</c:v>
                </c:pt>
                <c:pt idx="48">
                  <c:v>-1.27</c:v>
                </c:pt>
                <c:pt idx="49">
                  <c:v>1.53</c:v>
                </c:pt>
                <c:pt idx="50">
                  <c:v>-3.8690000000000002</c:v>
                </c:pt>
                <c:pt idx="51">
                  <c:v>-1.857</c:v>
                </c:pt>
                <c:pt idx="52">
                  <c:v>2.1339999999999999</c:v>
                </c:pt>
                <c:pt idx="53">
                  <c:v>1.47</c:v>
                </c:pt>
                <c:pt idx="54">
                  <c:v>3.5259999999999998</c:v>
                </c:pt>
                <c:pt idx="55">
                  <c:v>-0.16300000000000001</c:v>
                </c:pt>
                <c:pt idx="56">
                  <c:v>-3.3639999999999999</c:v>
                </c:pt>
                <c:pt idx="57">
                  <c:v>-5.5609999999999999</c:v>
                </c:pt>
                <c:pt idx="58">
                  <c:v>-5.57</c:v>
                </c:pt>
                <c:pt idx="59">
                  <c:v>2.1760000000000002</c:v>
                </c:pt>
                <c:pt idx="60">
                  <c:v>-0.61699999999999999</c:v>
                </c:pt>
                <c:pt idx="61">
                  <c:v>-1.1659999999999999</c:v>
                </c:pt>
                <c:pt idx="62">
                  <c:v>-2.7250000000000001</c:v>
                </c:pt>
                <c:pt idx="63">
                  <c:v>3.113</c:v>
                </c:pt>
                <c:pt idx="64">
                  <c:v>-0.39800000000000002</c:v>
                </c:pt>
                <c:pt idx="65">
                  <c:v>-5.3609999999999998</c:v>
                </c:pt>
                <c:pt idx="66">
                  <c:v>-3.819</c:v>
                </c:pt>
                <c:pt idx="67">
                  <c:v>4.8540000000000001</c:v>
                </c:pt>
                <c:pt idx="68">
                  <c:v>-3.7770000000000001</c:v>
                </c:pt>
                <c:pt idx="69">
                  <c:v>0.66500000000000004</c:v>
                </c:pt>
                <c:pt idx="70">
                  <c:v>-0.19500000000000001</c:v>
                </c:pt>
                <c:pt idx="71">
                  <c:v>-3.6920000000000002</c:v>
                </c:pt>
                <c:pt idx="72">
                  <c:v>0.63700000000000001</c:v>
                </c:pt>
                <c:pt idx="73">
                  <c:v>-4.8920000000000003</c:v>
                </c:pt>
                <c:pt idx="74">
                  <c:v>-3.8239999999999998</c:v>
                </c:pt>
                <c:pt idx="75">
                  <c:v>-3.9319999999999999</c:v>
                </c:pt>
                <c:pt idx="76">
                  <c:v>-5.6520000000000001</c:v>
                </c:pt>
                <c:pt idx="77">
                  <c:v>2.302</c:v>
                </c:pt>
                <c:pt idx="78">
                  <c:v>-0.6</c:v>
                </c:pt>
                <c:pt idx="79">
                  <c:v>-3.4119999999999999</c:v>
                </c:pt>
                <c:pt idx="80">
                  <c:v>1.919</c:v>
                </c:pt>
                <c:pt idx="81">
                  <c:v>-1.25</c:v>
                </c:pt>
                <c:pt idx="82">
                  <c:v>-4.1180000000000003</c:v>
                </c:pt>
                <c:pt idx="83">
                  <c:v>2.6259999999999999</c:v>
                </c:pt>
                <c:pt idx="84">
                  <c:v>0.81699999999999995</c:v>
                </c:pt>
                <c:pt idx="85">
                  <c:v>-4.5369999999999999</c:v>
                </c:pt>
                <c:pt idx="86">
                  <c:v>-1.254</c:v>
                </c:pt>
                <c:pt idx="87">
                  <c:v>3.5329999999999999</c:v>
                </c:pt>
                <c:pt idx="88">
                  <c:v>0.7</c:v>
                </c:pt>
                <c:pt idx="89">
                  <c:v>1.9259999999999999</c:v>
                </c:pt>
                <c:pt idx="90">
                  <c:v>4.2380000000000004</c:v>
                </c:pt>
                <c:pt idx="91">
                  <c:v>1.718</c:v>
                </c:pt>
                <c:pt idx="92">
                  <c:v>4.4359999999999999</c:v>
                </c:pt>
                <c:pt idx="93">
                  <c:v>-1.8340000000000001</c:v>
                </c:pt>
                <c:pt idx="94">
                  <c:v>-5.5149999999999997</c:v>
                </c:pt>
                <c:pt idx="95">
                  <c:v>4.7720000000000002</c:v>
                </c:pt>
                <c:pt idx="96">
                  <c:v>-0.82499999999999996</c:v>
                </c:pt>
                <c:pt idx="97">
                  <c:v>6.7889999999999997</c:v>
                </c:pt>
                <c:pt idx="98">
                  <c:v>0.57799999999999996</c:v>
                </c:pt>
                <c:pt idx="99">
                  <c:v>-4.968</c:v>
                </c:pt>
                <c:pt idx="100">
                  <c:v>-1.7470000000000001</c:v>
                </c:pt>
              </c:numCache>
            </c:numRef>
          </c:xVal>
          <c:yVal>
            <c:numRef>
              <c:f>PC2W5p!$F$2:$F$102</c:f>
              <c:numCache>
                <c:formatCode>General</c:formatCode>
                <c:ptCount val="101"/>
                <c:pt idx="0">
                  <c:v>-0.59599999999999997</c:v>
                </c:pt>
                <c:pt idx="1">
                  <c:v>6.9939999999999998</c:v>
                </c:pt>
                <c:pt idx="2">
                  <c:v>-4.83</c:v>
                </c:pt>
                <c:pt idx="3">
                  <c:v>-0.159</c:v>
                </c:pt>
                <c:pt idx="4">
                  <c:v>5.8819999999999997</c:v>
                </c:pt>
                <c:pt idx="5">
                  <c:v>-0.27100000000000002</c:v>
                </c:pt>
                <c:pt idx="6">
                  <c:v>-2.7970000000000002</c:v>
                </c:pt>
                <c:pt idx="7">
                  <c:v>-4.6879999999999997</c:v>
                </c:pt>
                <c:pt idx="8">
                  <c:v>-1.6479999999999999</c:v>
                </c:pt>
                <c:pt idx="9">
                  <c:v>-5.1459999999999999</c:v>
                </c:pt>
                <c:pt idx="10">
                  <c:v>-6.06</c:v>
                </c:pt>
                <c:pt idx="11">
                  <c:v>2.5000000000000001E-2</c:v>
                </c:pt>
                <c:pt idx="12">
                  <c:v>-5.8999999999999997E-2</c:v>
                </c:pt>
                <c:pt idx="13">
                  <c:v>5.1479999999999997</c:v>
                </c:pt>
                <c:pt idx="14">
                  <c:v>-5.4509999999999996</c:v>
                </c:pt>
                <c:pt idx="15">
                  <c:v>-6.0709999999999997</c:v>
                </c:pt>
                <c:pt idx="16">
                  <c:v>5.5419999999999998</c:v>
                </c:pt>
                <c:pt idx="17">
                  <c:v>5.7869999999999999</c:v>
                </c:pt>
                <c:pt idx="18">
                  <c:v>4.4359999999999999</c:v>
                </c:pt>
                <c:pt idx="19">
                  <c:v>-0.78900000000000003</c:v>
                </c:pt>
                <c:pt idx="20">
                  <c:v>-4.6109999999999998</c:v>
                </c:pt>
                <c:pt idx="21">
                  <c:v>-5.47</c:v>
                </c:pt>
                <c:pt idx="22">
                  <c:v>-4.6550000000000002</c:v>
                </c:pt>
                <c:pt idx="23">
                  <c:v>3.8490000000000002</c:v>
                </c:pt>
                <c:pt idx="24">
                  <c:v>-5.032</c:v>
                </c:pt>
                <c:pt idx="25">
                  <c:v>-0.49199999999999999</c:v>
                </c:pt>
                <c:pt idx="26">
                  <c:v>-5.0739999999999998</c:v>
                </c:pt>
                <c:pt idx="27">
                  <c:v>3.1379999999999999</c:v>
                </c:pt>
                <c:pt idx="28">
                  <c:v>3.5750000000000002</c:v>
                </c:pt>
                <c:pt idx="29">
                  <c:v>-0.34699999999999998</c:v>
                </c:pt>
                <c:pt idx="30">
                  <c:v>5.4260000000000002</c:v>
                </c:pt>
                <c:pt idx="31">
                  <c:v>0.628</c:v>
                </c:pt>
                <c:pt idx="32">
                  <c:v>2.7909999999999999</c:v>
                </c:pt>
                <c:pt idx="33">
                  <c:v>-4.8730000000000002</c:v>
                </c:pt>
                <c:pt idx="34">
                  <c:v>-4.9459999999999997</c:v>
                </c:pt>
                <c:pt idx="35">
                  <c:v>6.0359999999999996</c:v>
                </c:pt>
                <c:pt idx="36">
                  <c:v>3.2759999999999998</c:v>
                </c:pt>
                <c:pt idx="37">
                  <c:v>2.59</c:v>
                </c:pt>
                <c:pt idx="38">
                  <c:v>-1.081</c:v>
                </c:pt>
                <c:pt idx="39">
                  <c:v>3.302</c:v>
                </c:pt>
                <c:pt idx="40">
                  <c:v>-1.0660000000000001</c:v>
                </c:pt>
                <c:pt idx="41">
                  <c:v>-5.992</c:v>
                </c:pt>
                <c:pt idx="42">
                  <c:v>0.875</c:v>
                </c:pt>
                <c:pt idx="43">
                  <c:v>-1.9870000000000001</c:v>
                </c:pt>
                <c:pt idx="44">
                  <c:v>1.4530000000000001</c:v>
                </c:pt>
                <c:pt idx="45">
                  <c:v>-0.39100000000000001</c:v>
                </c:pt>
                <c:pt idx="46">
                  <c:v>5.4210000000000003</c:v>
                </c:pt>
                <c:pt idx="47">
                  <c:v>-4.431</c:v>
                </c:pt>
                <c:pt idx="48">
                  <c:v>1.9550000000000001</c:v>
                </c:pt>
                <c:pt idx="49">
                  <c:v>3.6259999999999999</c:v>
                </c:pt>
                <c:pt idx="50">
                  <c:v>6.5810000000000004</c:v>
                </c:pt>
                <c:pt idx="51">
                  <c:v>2.5590000000000002</c:v>
                </c:pt>
                <c:pt idx="52">
                  <c:v>-1.0029999999999999</c:v>
                </c:pt>
                <c:pt idx="53">
                  <c:v>-1.776</c:v>
                </c:pt>
                <c:pt idx="54">
                  <c:v>-2.996</c:v>
                </c:pt>
                <c:pt idx="55">
                  <c:v>-1.252</c:v>
                </c:pt>
                <c:pt idx="56">
                  <c:v>-5.3689999999999998</c:v>
                </c:pt>
                <c:pt idx="57">
                  <c:v>-6.3959999999999999</c:v>
                </c:pt>
                <c:pt idx="58">
                  <c:v>-6.44</c:v>
                </c:pt>
                <c:pt idx="59">
                  <c:v>-1.4350000000000001</c:v>
                </c:pt>
                <c:pt idx="60">
                  <c:v>-0.81100000000000005</c:v>
                </c:pt>
                <c:pt idx="61">
                  <c:v>-0.182</c:v>
                </c:pt>
                <c:pt idx="62">
                  <c:v>-4.0060000000000002</c:v>
                </c:pt>
                <c:pt idx="63">
                  <c:v>2.9060000000000001</c:v>
                </c:pt>
                <c:pt idx="64">
                  <c:v>-0.55100000000000005</c:v>
                </c:pt>
                <c:pt idx="65">
                  <c:v>-4.3209999999999997</c:v>
                </c:pt>
                <c:pt idx="66">
                  <c:v>-5.9370000000000003</c:v>
                </c:pt>
                <c:pt idx="67">
                  <c:v>-0.999</c:v>
                </c:pt>
                <c:pt idx="68">
                  <c:v>6.0910000000000002</c:v>
                </c:pt>
                <c:pt idx="69">
                  <c:v>-0.186</c:v>
                </c:pt>
                <c:pt idx="70">
                  <c:v>-0.23699999999999999</c:v>
                </c:pt>
                <c:pt idx="71">
                  <c:v>5.9489999999999998</c:v>
                </c:pt>
                <c:pt idx="72">
                  <c:v>4.1890000000000001</c:v>
                </c:pt>
                <c:pt idx="73">
                  <c:v>-5.21</c:v>
                </c:pt>
                <c:pt idx="74">
                  <c:v>5.8540000000000001</c:v>
                </c:pt>
                <c:pt idx="75">
                  <c:v>6.17</c:v>
                </c:pt>
                <c:pt idx="76">
                  <c:v>-4.8120000000000003</c:v>
                </c:pt>
                <c:pt idx="77">
                  <c:v>-1.282</c:v>
                </c:pt>
                <c:pt idx="78">
                  <c:v>-0.79700000000000004</c:v>
                </c:pt>
                <c:pt idx="79">
                  <c:v>5.6879999999999997</c:v>
                </c:pt>
                <c:pt idx="80">
                  <c:v>2.6120000000000001</c:v>
                </c:pt>
                <c:pt idx="81">
                  <c:v>-3.5459999999999998</c:v>
                </c:pt>
                <c:pt idx="82">
                  <c:v>6.8170000000000002</c:v>
                </c:pt>
                <c:pt idx="83">
                  <c:v>3.9039999999999999</c:v>
                </c:pt>
                <c:pt idx="84">
                  <c:v>1.7849999999999999</c:v>
                </c:pt>
                <c:pt idx="85">
                  <c:v>-5.226</c:v>
                </c:pt>
                <c:pt idx="86">
                  <c:v>1.911</c:v>
                </c:pt>
                <c:pt idx="87">
                  <c:v>-2.57</c:v>
                </c:pt>
                <c:pt idx="88">
                  <c:v>2.536</c:v>
                </c:pt>
                <c:pt idx="89">
                  <c:v>2.5489999999999999</c:v>
                </c:pt>
                <c:pt idx="90">
                  <c:v>-2.9329999999999998</c:v>
                </c:pt>
                <c:pt idx="91">
                  <c:v>1.1160000000000001</c:v>
                </c:pt>
                <c:pt idx="92">
                  <c:v>2.5579999999999998</c:v>
                </c:pt>
                <c:pt idx="93">
                  <c:v>0.89400000000000002</c:v>
                </c:pt>
                <c:pt idx="94">
                  <c:v>-4.5860000000000003</c:v>
                </c:pt>
                <c:pt idx="95">
                  <c:v>0.54600000000000004</c:v>
                </c:pt>
                <c:pt idx="96">
                  <c:v>0.73699999999999999</c:v>
                </c:pt>
                <c:pt idx="97">
                  <c:v>1.0089999999999999</c:v>
                </c:pt>
                <c:pt idx="98">
                  <c:v>1.3620000000000001</c:v>
                </c:pt>
                <c:pt idx="99">
                  <c:v>-5.7290000000000001</c:v>
                </c:pt>
                <c:pt idx="100">
                  <c:v>0.35</c:v>
                </c:pt>
              </c:numCache>
            </c:numRef>
          </c:yVal>
          <c:bubbleSize>
            <c:numRef>
              <c:f>PC2W5p!$G$2:$G$103</c:f>
              <c:numCache>
                <c:formatCode>General</c:formatCode>
                <c:ptCount val="102"/>
                <c:pt idx="0">
                  <c:v>17.723500000000001</c:v>
                </c:pt>
                <c:pt idx="1">
                  <c:v>14.835599999999999</c:v>
                </c:pt>
                <c:pt idx="2">
                  <c:v>11.939299999999999</c:v>
                </c:pt>
                <c:pt idx="3">
                  <c:v>11.1791</c:v>
                </c:pt>
                <c:pt idx="4">
                  <c:v>10.5969</c:v>
                </c:pt>
                <c:pt idx="5">
                  <c:v>10.247999999999999</c:v>
                </c:pt>
                <c:pt idx="6">
                  <c:v>9.7932000000000006</c:v>
                </c:pt>
                <c:pt idx="7">
                  <c:v>9.1890999999999998</c:v>
                </c:pt>
                <c:pt idx="8">
                  <c:v>8.8728999999999996</c:v>
                </c:pt>
                <c:pt idx="9">
                  <c:v>8.5302000000000007</c:v>
                </c:pt>
                <c:pt idx="10">
                  <c:v>8.0904000000000007</c:v>
                </c:pt>
                <c:pt idx="11">
                  <c:v>7.8665000000000003</c:v>
                </c:pt>
                <c:pt idx="12">
                  <c:v>7.6989999999999998</c:v>
                </c:pt>
                <c:pt idx="13">
                  <c:v>7.3585000000000003</c:v>
                </c:pt>
                <c:pt idx="14">
                  <c:v>7.0269000000000004</c:v>
                </c:pt>
                <c:pt idx="15">
                  <c:v>6.8928000000000003</c:v>
                </c:pt>
                <c:pt idx="16">
                  <c:v>5.8041</c:v>
                </c:pt>
                <c:pt idx="17">
                  <c:v>5.7958999999999996</c:v>
                </c:pt>
                <c:pt idx="18">
                  <c:v>5.7958999999999996</c:v>
                </c:pt>
                <c:pt idx="19">
                  <c:v>5.5654000000000003</c:v>
                </c:pt>
                <c:pt idx="20">
                  <c:v>5.4535</c:v>
                </c:pt>
                <c:pt idx="21">
                  <c:v>5.2225999999999999</c:v>
                </c:pt>
                <c:pt idx="22">
                  <c:v>4.9318</c:v>
                </c:pt>
                <c:pt idx="23">
                  <c:v>4.9135999999999997</c:v>
                </c:pt>
                <c:pt idx="24">
                  <c:v>4.8996000000000004</c:v>
                </c:pt>
                <c:pt idx="25">
                  <c:v>4.6383000000000001</c:v>
                </c:pt>
                <c:pt idx="26">
                  <c:v>4.5654000000000003</c:v>
                </c:pt>
                <c:pt idx="27">
                  <c:v>4.5016999999999996</c:v>
                </c:pt>
                <c:pt idx="28">
                  <c:v>4.4789000000000003</c:v>
                </c:pt>
                <c:pt idx="29">
                  <c:v>4.4089</c:v>
                </c:pt>
                <c:pt idx="30">
                  <c:v>4.4089</c:v>
                </c:pt>
                <c:pt idx="31">
                  <c:v>4.3018999999999998</c:v>
                </c:pt>
                <c:pt idx="32">
                  <c:v>4.2321</c:v>
                </c:pt>
                <c:pt idx="33">
                  <c:v>4.2321</c:v>
                </c:pt>
                <c:pt idx="34">
                  <c:v>4.2321</c:v>
                </c:pt>
                <c:pt idx="35">
                  <c:v>4.0246000000000004</c:v>
                </c:pt>
                <c:pt idx="36">
                  <c:v>4.0022000000000002</c:v>
                </c:pt>
                <c:pt idx="37">
                  <c:v>3.9207999999999998</c:v>
                </c:pt>
                <c:pt idx="38">
                  <c:v>3.8664999999999998</c:v>
                </c:pt>
                <c:pt idx="39">
                  <c:v>3.4247999999999998</c:v>
                </c:pt>
                <c:pt idx="40">
                  <c:v>3.3978999999999999</c:v>
                </c:pt>
                <c:pt idx="41">
                  <c:v>3.3151999999999999</c:v>
                </c:pt>
                <c:pt idx="42">
                  <c:v>3.3151999999999999</c:v>
                </c:pt>
                <c:pt idx="43">
                  <c:v>3.2949999999999999</c:v>
                </c:pt>
                <c:pt idx="44">
                  <c:v>3.2448999999999999</c:v>
                </c:pt>
                <c:pt idx="45">
                  <c:v>3.1480999999999999</c:v>
                </c:pt>
                <c:pt idx="46">
                  <c:v>3.0809000000000002</c:v>
                </c:pt>
                <c:pt idx="47">
                  <c:v>3.0809000000000002</c:v>
                </c:pt>
                <c:pt idx="48">
                  <c:v>3.0809000000000002</c:v>
                </c:pt>
                <c:pt idx="49">
                  <c:v>2.8755000000000002</c:v>
                </c:pt>
                <c:pt idx="50">
                  <c:v>2.8389000000000002</c:v>
                </c:pt>
                <c:pt idx="51">
                  <c:v>2.7743000000000002</c:v>
                </c:pt>
                <c:pt idx="52">
                  <c:v>2.7530999999999999</c:v>
                </c:pt>
                <c:pt idx="53">
                  <c:v>2.7530999999999999</c:v>
                </c:pt>
                <c:pt idx="54">
                  <c:v>2.7345000000000002</c:v>
                </c:pt>
                <c:pt idx="55">
                  <c:v>2.6299000000000001</c:v>
                </c:pt>
                <c:pt idx="56">
                  <c:v>2.6246999999999998</c:v>
                </c:pt>
                <c:pt idx="57">
                  <c:v>2.6101999999999999</c:v>
                </c:pt>
                <c:pt idx="58">
                  <c:v>2.4142000000000001</c:v>
                </c:pt>
                <c:pt idx="59">
                  <c:v>2.4026999999999998</c:v>
                </c:pt>
                <c:pt idx="60">
                  <c:v>2.3557999999999999</c:v>
                </c:pt>
                <c:pt idx="61">
                  <c:v>2.3557000000000001</c:v>
                </c:pt>
                <c:pt idx="62">
                  <c:v>2.3368000000000002</c:v>
                </c:pt>
                <c:pt idx="63">
                  <c:v>2.3304</c:v>
                </c:pt>
                <c:pt idx="64">
                  <c:v>2.2597999999999998</c:v>
                </c:pt>
                <c:pt idx="65">
                  <c:v>2.2597999999999998</c:v>
                </c:pt>
                <c:pt idx="66">
                  <c:v>2.2597999999999998</c:v>
                </c:pt>
                <c:pt idx="67">
                  <c:v>2.2113</c:v>
                </c:pt>
                <c:pt idx="68">
                  <c:v>2.1812999999999998</c:v>
                </c:pt>
                <c:pt idx="69">
                  <c:v>2.0769000000000002</c:v>
                </c:pt>
                <c:pt idx="70">
                  <c:v>2.0331000000000001</c:v>
                </c:pt>
                <c:pt idx="71">
                  <c:v>2.0331000000000001</c:v>
                </c:pt>
                <c:pt idx="72">
                  <c:v>1.9531000000000001</c:v>
                </c:pt>
                <c:pt idx="73">
                  <c:v>1.8291999999999999</c:v>
                </c:pt>
                <c:pt idx="74">
                  <c:v>1.7838000000000001</c:v>
                </c:pt>
                <c:pt idx="75">
                  <c:v>1.7838000000000001</c:v>
                </c:pt>
                <c:pt idx="76">
                  <c:v>1.7726</c:v>
                </c:pt>
                <c:pt idx="77">
                  <c:v>1.7215</c:v>
                </c:pt>
                <c:pt idx="78">
                  <c:v>1.5898000000000001</c:v>
                </c:pt>
                <c:pt idx="79">
                  <c:v>1.5753999999999999</c:v>
                </c:pt>
                <c:pt idx="80">
                  <c:v>1.5468</c:v>
                </c:pt>
                <c:pt idx="81">
                  <c:v>1.5468</c:v>
                </c:pt>
                <c:pt idx="82">
                  <c:v>1.5125</c:v>
                </c:pt>
                <c:pt idx="83">
                  <c:v>1.4376</c:v>
                </c:pt>
                <c:pt idx="84">
                  <c:v>1.4260999999999999</c:v>
                </c:pt>
                <c:pt idx="85">
                  <c:v>1.4260999999999999</c:v>
                </c:pt>
                <c:pt idx="86">
                  <c:v>1.4249000000000001</c:v>
                </c:pt>
                <c:pt idx="87">
                  <c:v>1.4249000000000001</c:v>
                </c:pt>
                <c:pt idx="88">
                  <c:v>1.4249000000000001</c:v>
                </c:pt>
                <c:pt idx="89">
                  <c:v>1.4249000000000001</c:v>
                </c:pt>
                <c:pt idx="90">
                  <c:v>1.4249000000000001</c:v>
                </c:pt>
                <c:pt idx="91">
                  <c:v>1.4249000000000001</c:v>
                </c:pt>
                <c:pt idx="92">
                  <c:v>1.4249000000000001</c:v>
                </c:pt>
                <c:pt idx="93">
                  <c:v>1.4249000000000001</c:v>
                </c:pt>
                <c:pt idx="94">
                  <c:v>1.4249000000000001</c:v>
                </c:pt>
                <c:pt idx="95">
                  <c:v>1.4249000000000001</c:v>
                </c:pt>
                <c:pt idx="96">
                  <c:v>1.4249000000000001</c:v>
                </c:pt>
                <c:pt idx="97">
                  <c:v>1.3871</c:v>
                </c:pt>
                <c:pt idx="98">
                  <c:v>1.3440000000000001</c:v>
                </c:pt>
                <c:pt idx="99">
                  <c:v>1.3440000000000001</c:v>
                </c:pt>
                <c:pt idx="100">
                  <c:v>1.3395999999999999</c:v>
                </c:pt>
                <c:pt idx="101">
                  <c:v>300</c:v>
                </c:pt>
              </c:numCache>
            </c:numRef>
          </c:bubbleSize>
          <c:bubble3D val="0"/>
          <c:extLst xmlns:c16r2="http://schemas.microsoft.com/office/drawing/2015/06/chart">
            <c:ext xmlns:c16="http://schemas.microsoft.com/office/drawing/2014/chart" uri="{C3380CC4-5D6E-409C-BE32-E72D297353CC}">
              <c16:uniqueId val="{00000065-2899-453A-A848-4A8F65FB100C}"/>
            </c:ext>
            <c:ext xmlns:c15="http://schemas.microsoft.com/office/drawing/2012/chart" uri="{02D57815-91ED-43cb-92C2-25804820EDAC}">
              <c15:datalabelsRange>
                <c15:f>PC2W5p!$H$2:$H$6</c15:f>
                <c15:dlblRangeCache>
                  <c:ptCount val="5"/>
                  <c:pt idx="0">
                    <c:v>response to stimulus</c:v>
                  </c:pt>
                  <c:pt idx="1">
                    <c:v>ion transport</c:v>
                  </c:pt>
                  <c:pt idx="2">
                    <c:v>anatomical structure homeostasis</c:v>
                  </c:pt>
                  <c:pt idx="3">
                    <c:v>single-organism process</c:v>
                  </c:pt>
                  <c:pt idx="4">
                    <c:v>metal ion transport</c:v>
                  </c:pt>
                </c15:dlblRangeCache>
              </c15:datalabelsRange>
            </c:ext>
          </c:extLst>
        </c:ser>
        <c:dLbls>
          <c:dLblPos val="ctr"/>
          <c:showLegendKey val="0"/>
          <c:showVal val="1"/>
          <c:showCatName val="0"/>
          <c:showSerName val="0"/>
          <c:showPercent val="0"/>
          <c:showBubbleSize val="0"/>
        </c:dLbls>
        <c:bubbleScale val="100"/>
        <c:showNegBubbles val="0"/>
        <c:axId val="136568032"/>
        <c:axId val="136568424"/>
      </c:bubbleChart>
      <c:valAx>
        <c:axId val="136568032"/>
        <c:scaling>
          <c:orientation val="minMax"/>
          <c:max val="10"/>
          <c:min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6568424"/>
        <c:crosses val="autoZero"/>
        <c:crossBetween val="midCat"/>
        <c:majorUnit val="5"/>
      </c:valAx>
      <c:valAx>
        <c:axId val="136568424"/>
        <c:scaling>
          <c:orientation val="minMax"/>
          <c:max val="1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6568032"/>
        <c:crosses val="autoZero"/>
        <c:crossBetween val="midCat"/>
        <c:majorUnit val="5"/>
      </c:valAx>
      <c:spPr>
        <a:noFill/>
        <a:ln>
          <a:noFill/>
        </a:ln>
        <a:effectLst/>
      </c:spPr>
    </c:plotArea>
    <c:plotVisOnly val="1"/>
    <c:dispBlanksAs val="gap"/>
    <c:showDLblsOverMax val="0"/>
  </c:chart>
  <c:spPr>
    <a:noFill/>
    <a:ln>
      <a:noFill/>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ubbleChart>
        <c:varyColors val="0"/>
        <c:ser>
          <c:idx val="0"/>
          <c:order val="0"/>
          <c:tx>
            <c:v>a</c:v>
          </c:tx>
          <c:spPr>
            <a:solidFill>
              <a:srgbClr val="00CC00">
                <a:alpha val="40000"/>
              </a:srgbClr>
            </a:solidFill>
            <a:ln>
              <a:noFill/>
            </a:ln>
            <a:effectLst/>
          </c:spPr>
          <c:invertIfNegative val="0"/>
          <c:dLbls>
            <c:dLbl>
              <c:idx val="0"/>
              <c:layout>
                <c:manualLayout>
                  <c:x val="-2.7595949074074158E-2"/>
                  <c:y val="-0.4179144675925926"/>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B5FB4826-B549-480E-8127-B9CEB11291CF}"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C7D7-4D65-8A99-44487F1B25FB}"/>
                </c:ext>
                <c:ext xmlns:c15="http://schemas.microsoft.com/office/drawing/2012/chart" uri="{CE6537A1-D6FC-4f65-9D91-7224C49458BB}">
                  <c15:layout>
                    <c:manualLayout>
                      <c:w val="0.37421296296296297"/>
                      <c:h val="0.18453703703703703"/>
                    </c:manualLayout>
                  </c15:layout>
                  <c15:dlblFieldTable/>
                  <c15:showDataLabelsRange val="1"/>
                </c:ext>
              </c:extLst>
            </c:dLbl>
            <c:dLbl>
              <c:idx val="1"/>
              <c:layout>
                <c:manualLayout>
                  <c:x val="-0.51859519675925925"/>
                  <c:y val="0.22540405092592591"/>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7789050D-638C-4889-BFEC-E840DA3332B7}"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C7D7-4D65-8A99-44487F1B25FB}"/>
                </c:ext>
                <c:ext xmlns:c15="http://schemas.microsoft.com/office/drawing/2012/chart" uri="{CE6537A1-D6FC-4f65-9D91-7224C49458BB}">
                  <c15:layout>
                    <c:manualLayout>
                      <c:w val="0.28967592592592595"/>
                      <c:h val="0.14115740740740737"/>
                    </c:manualLayout>
                  </c15:layout>
                  <c15:dlblFieldTable/>
                  <c15:showDataLabelsRange val="1"/>
                </c:ext>
              </c:extLst>
            </c:dLbl>
            <c:dLbl>
              <c:idx val="2"/>
              <c:layout>
                <c:manualLayout>
                  <c:x val="-1.6805324074074073E-2"/>
                  <c:y val="0.16721805555555555"/>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5BD58A65-F28D-4BEA-A2E9-552E45687BEF}"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C7D7-4D65-8A99-44487F1B25FB}"/>
                </c:ext>
                <c:ext xmlns:c15="http://schemas.microsoft.com/office/drawing/2012/chart" uri="{CE6537A1-D6FC-4f65-9D91-7224C49458BB}">
                  <c15:layout>
                    <c:manualLayout>
                      <c:w val="0.42569444444444438"/>
                      <c:h val="0.19407407407407404"/>
                    </c:manualLayout>
                  </c15:layout>
                  <c15:dlblFieldTable/>
                  <c15:showDataLabelsRange val="1"/>
                </c:ext>
              </c:extLst>
            </c:dLbl>
            <c:dLbl>
              <c:idx val="3"/>
              <c:layout>
                <c:manualLayout>
                  <c:x val="-0.57175428240740755"/>
                  <c:y val="-0.35322662037037034"/>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8533FCFB-C517-4059-86CB-BF09C6277B86}"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C7D7-4D65-8A99-44487F1B25FB}"/>
                </c:ext>
                <c:ext xmlns:c15="http://schemas.microsoft.com/office/drawing/2012/chart" uri="{CE6537A1-D6FC-4f65-9D91-7224C49458BB}">
                  <c15:layout>
                    <c:manualLayout>
                      <c:w val="0.31393518518518515"/>
                      <c:h val="0.23453703703703702"/>
                    </c:manualLayout>
                  </c15:layout>
                  <c15:dlblFieldTable/>
                  <c15:showDataLabelsRange val="1"/>
                </c:ext>
              </c:extLst>
            </c:dLbl>
            <c:dLbl>
              <c:idx val="4"/>
              <c:layout>
                <c:manualLayout>
                  <c:x val="-0.52260520833333335"/>
                  <c:y val="2.1086921296296288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26C4D208-DE58-4FEA-8714-641FAE880D1A}"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C7D7-4D65-8A99-44487F1B25FB}"/>
                </c:ext>
                <c:ext xmlns:c15="http://schemas.microsoft.com/office/drawing/2012/chart" uri="{CE6537A1-D6FC-4f65-9D91-7224C49458BB}">
                  <c15:layout>
                    <c:manualLayout>
                      <c:w val="0.32500000000000001"/>
                      <c:h val="0.19995370370370369"/>
                    </c:manualLayout>
                  </c15:layout>
                  <c15:dlblFieldTable/>
                  <c15:showDataLabelsRange val="1"/>
                </c:ext>
              </c:extLst>
            </c:dLbl>
            <c:dLbl>
              <c:idx val="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C7D7-4D65-8A99-44487F1B25FB}"/>
                </c:ext>
                <c:ext xmlns:c15="http://schemas.microsoft.com/office/drawing/2012/chart" uri="{CE6537A1-D6FC-4f65-9D91-7224C49458BB}">
                  <c15:layout/>
                </c:ext>
              </c:extLst>
            </c:dLbl>
            <c:dLbl>
              <c:idx val="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C7D7-4D65-8A99-44487F1B25FB}"/>
                </c:ext>
                <c:ext xmlns:c15="http://schemas.microsoft.com/office/drawing/2012/chart" uri="{CE6537A1-D6FC-4f65-9D91-7224C49458BB}">
                  <c15:layout/>
                </c:ext>
              </c:extLst>
            </c:dLbl>
            <c:dLbl>
              <c:idx val="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C7D7-4D65-8A99-44487F1B25FB}"/>
                </c:ext>
                <c:ext xmlns:c15="http://schemas.microsoft.com/office/drawing/2012/chart" uri="{CE6537A1-D6FC-4f65-9D91-7224C49458BB}">
                  <c15:layout/>
                </c:ext>
              </c:extLst>
            </c:dLbl>
            <c:dLbl>
              <c:idx val="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C7D7-4D65-8A99-44487F1B25FB}"/>
                </c:ext>
                <c:ext xmlns:c15="http://schemas.microsoft.com/office/drawing/2012/chart" uri="{CE6537A1-D6FC-4f65-9D91-7224C49458BB}">
                  <c15:layout/>
                </c:ext>
              </c:extLst>
            </c:dLbl>
            <c:dLbl>
              <c:idx val="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C7D7-4D65-8A99-44487F1B25FB}"/>
                </c:ext>
                <c:ext xmlns:c15="http://schemas.microsoft.com/office/drawing/2012/chart" uri="{CE6537A1-D6FC-4f65-9D91-7224C49458BB}">
                  <c15:layout/>
                </c:ext>
              </c:extLst>
            </c:dLbl>
            <c:dLbl>
              <c:idx val="1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C7D7-4D65-8A99-44487F1B25FB}"/>
                </c:ext>
                <c:ext xmlns:c15="http://schemas.microsoft.com/office/drawing/2012/chart" uri="{CE6537A1-D6FC-4f65-9D91-7224C49458BB}">
                  <c15:layout/>
                </c:ext>
              </c:extLst>
            </c:dLbl>
            <c:dLbl>
              <c:idx val="1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C7D7-4D65-8A99-44487F1B25FB}"/>
                </c:ext>
                <c:ext xmlns:c15="http://schemas.microsoft.com/office/drawing/2012/chart" uri="{CE6537A1-D6FC-4f65-9D91-7224C49458BB}">
                  <c15:layout/>
                </c:ext>
              </c:extLst>
            </c:dLbl>
            <c:dLbl>
              <c:idx val="1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C7D7-4D65-8A99-44487F1B25FB}"/>
                </c:ext>
                <c:ext xmlns:c15="http://schemas.microsoft.com/office/drawing/2012/chart" uri="{CE6537A1-D6FC-4f65-9D91-7224C49458BB}">
                  <c15:layout/>
                </c:ext>
              </c:extLst>
            </c:dLbl>
            <c:dLbl>
              <c:idx val="1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C7D7-4D65-8A99-44487F1B25FB}"/>
                </c:ext>
                <c:ext xmlns:c15="http://schemas.microsoft.com/office/drawing/2012/chart" uri="{CE6537A1-D6FC-4f65-9D91-7224C49458BB}">
                  <c15:layout/>
                </c:ext>
              </c:extLst>
            </c:dLbl>
            <c:dLbl>
              <c:idx val="1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E-C7D7-4D65-8A99-44487F1B25FB}"/>
                </c:ext>
                <c:ext xmlns:c15="http://schemas.microsoft.com/office/drawing/2012/chart" uri="{CE6537A1-D6FC-4f65-9D91-7224C49458BB}">
                  <c15:layout/>
                </c:ext>
              </c:extLst>
            </c:dLbl>
            <c:dLbl>
              <c:idx val="1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F-C7D7-4D65-8A99-44487F1B25FB}"/>
                </c:ext>
                <c:ext xmlns:c15="http://schemas.microsoft.com/office/drawing/2012/chart" uri="{CE6537A1-D6FC-4f65-9D91-7224C49458BB}">
                  <c15:layout/>
                </c:ext>
              </c:extLst>
            </c:dLbl>
            <c:dLbl>
              <c:idx val="1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0-C7D7-4D65-8A99-44487F1B25FB}"/>
                </c:ext>
                <c:ext xmlns:c15="http://schemas.microsoft.com/office/drawing/2012/chart" uri="{CE6537A1-D6FC-4f65-9D91-7224C49458BB}">
                  <c15:layout/>
                </c:ext>
              </c:extLst>
            </c:dLbl>
            <c:dLbl>
              <c:idx val="1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1-C7D7-4D65-8A99-44487F1B25FB}"/>
                </c:ext>
                <c:ext xmlns:c15="http://schemas.microsoft.com/office/drawing/2012/chart" uri="{CE6537A1-D6FC-4f65-9D91-7224C49458BB}">
                  <c15:layout/>
                </c:ext>
              </c:extLst>
            </c:dLbl>
            <c:dLbl>
              <c:idx val="1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2-C7D7-4D65-8A99-44487F1B25FB}"/>
                </c:ext>
                <c:ext xmlns:c15="http://schemas.microsoft.com/office/drawing/2012/chart" uri="{CE6537A1-D6FC-4f65-9D91-7224C49458BB}">
                  <c15:layout/>
                </c:ext>
              </c:extLst>
            </c:dLbl>
            <c:dLbl>
              <c:idx val="1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3-C7D7-4D65-8A99-44487F1B25FB}"/>
                </c:ext>
                <c:ext xmlns:c15="http://schemas.microsoft.com/office/drawing/2012/chart" uri="{CE6537A1-D6FC-4f65-9D91-7224C49458BB}">
                  <c15:layout/>
                </c:ext>
              </c:extLst>
            </c:dLbl>
            <c:dLbl>
              <c:idx val="2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4-C7D7-4D65-8A99-44487F1B25FB}"/>
                </c:ext>
                <c:ext xmlns:c15="http://schemas.microsoft.com/office/drawing/2012/chart" uri="{CE6537A1-D6FC-4f65-9D91-7224C49458BB}">
                  <c15:layout/>
                </c:ext>
              </c:extLst>
            </c:dLbl>
            <c:dLbl>
              <c:idx val="2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5-C7D7-4D65-8A99-44487F1B25FB}"/>
                </c:ext>
                <c:ext xmlns:c15="http://schemas.microsoft.com/office/drawing/2012/chart" uri="{CE6537A1-D6FC-4f65-9D91-7224C49458BB}">
                  <c15:layout/>
                </c:ext>
              </c:extLst>
            </c:dLbl>
            <c:dLbl>
              <c:idx val="2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6-C7D7-4D65-8A99-44487F1B25FB}"/>
                </c:ext>
                <c:ext xmlns:c15="http://schemas.microsoft.com/office/drawing/2012/chart" uri="{CE6537A1-D6FC-4f65-9D91-7224C49458BB}">
                  <c15:layout/>
                </c:ext>
              </c:extLst>
            </c:dLbl>
            <c:dLbl>
              <c:idx val="2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C7D7-4D65-8A99-44487F1B25FB}"/>
                </c:ext>
                <c:ext xmlns:c15="http://schemas.microsoft.com/office/drawing/2012/chart" uri="{CE6537A1-D6FC-4f65-9D91-7224C49458BB}">
                  <c15:layout/>
                </c:ext>
              </c:extLst>
            </c:dLbl>
            <c:dLbl>
              <c:idx val="2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8-C7D7-4D65-8A99-44487F1B25FB}"/>
                </c:ext>
                <c:ext xmlns:c15="http://schemas.microsoft.com/office/drawing/2012/chart" uri="{CE6537A1-D6FC-4f65-9D91-7224C49458BB}">
                  <c15:layout/>
                </c:ext>
              </c:extLst>
            </c:dLbl>
            <c:dLbl>
              <c:idx val="2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9-C7D7-4D65-8A99-44487F1B25FB}"/>
                </c:ext>
                <c:ext xmlns:c15="http://schemas.microsoft.com/office/drawing/2012/chart" uri="{CE6537A1-D6FC-4f65-9D91-7224C49458BB}">
                  <c15:layout/>
                </c:ext>
              </c:extLst>
            </c:dLbl>
            <c:dLbl>
              <c:idx val="2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A-C7D7-4D65-8A99-44487F1B25FB}"/>
                </c:ext>
                <c:ext xmlns:c15="http://schemas.microsoft.com/office/drawing/2012/chart" uri="{CE6537A1-D6FC-4f65-9D91-7224C49458BB}">
                  <c15:layout/>
                </c:ext>
              </c:extLst>
            </c:dLbl>
            <c:dLbl>
              <c:idx val="2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C7D7-4D65-8A99-44487F1B25FB}"/>
                </c:ext>
                <c:ext xmlns:c15="http://schemas.microsoft.com/office/drawing/2012/chart" uri="{CE6537A1-D6FC-4f65-9D91-7224C49458BB}">
                  <c15:layout/>
                </c:ext>
              </c:extLst>
            </c:dLbl>
            <c:dLbl>
              <c:idx val="2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C-C7D7-4D65-8A99-44487F1B25FB}"/>
                </c:ext>
                <c:ext xmlns:c15="http://schemas.microsoft.com/office/drawing/2012/chart" uri="{CE6537A1-D6FC-4f65-9D91-7224C49458BB}">
                  <c15:layout/>
                </c:ext>
              </c:extLst>
            </c:dLbl>
            <c:dLbl>
              <c:idx val="2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C7D7-4D65-8A99-44487F1B25FB}"/>
                </c:ext>
                <c:ext xmlns:c15="http://schemas.microsoft.com/office/drawing/2012/chart" uri="{CE6537A1-D6FC-4f65-9D91-7224C49458BB}">
                  <c15:layout/>
                </c:ext>
              </c:extLst>
            </c:dLbl>
            <c:dLbl>
              <c:idx val="3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C7D7-4D65-8A99-44487F1B25FB}"/>
                </c:ext>
                <c:ext xmlns:c15="http://schemas.microsoft.com/office/drawing/2012/chart" uri="{CE6537A1-D6FC-4f65-9D91-7224C49458BB}">
                  <c15:layout/>
                </c:ext>
              </c:extLst>
            </c:dLbl>
            <c:dLbl>
              <c:idx val="3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F-C7D7-4D65-8A99-44487F1B25FB}"/>
                </c:ext>
                <c:ext xmlns:c15="http://schemas.microsoft.com/office/drawing/2012/chart" uri="{CE6537A1-D6FC-4f65-9D91-7224C49458BB}">
                  <c15:layout/>
                </c:ext>
              </c:extLst>
            </c:dLbl>
            <c:dLbl>
              <c:idx val="3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0-C7D7-4D65-8A99-44487F1B25FB}"/>
                </c:ext>
                <c:ext xmlns:c15="http://schemas.microsoft.com/office/drawing/2012/chart" uri="{CE6537A1-D6FC-4f65-9D91-7224C49458BB}">
                  <c15:layout/>
                </c:ext>
              </c:extLst>
            </c:dLbl>
            <c:dLbl>
              <c:idx val="3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1-C7D7-4D65-8A99-44487F1B25FB}"/>
                </c:ext>
                <c:ext xmlns:c15="http://schemas.microsoft.com/office/drawing/2012/chart" uri="{CE6537A1-D6FC-4f65-9D91-7224C49458BB}">
                  <c15:layout/>
                </c:ext>
              </c:extLst>
            </c:dLbl>
            <c:dLbl>
              <c:idx val="3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2-C7D7-4D65-8A99-44487F1B25FB}"/>
                </c:ext>
                <c:ext xmlns:c15="http://schemas.microsoft.com/office/drawing/2012/chart" uri="{CE6537A1-D6FC-4f65-9D91-7224C49458BB}">
                  <c15:layout/>
                </c:ext>
              </c:extLst>
            </c:dLbl>
            <c:dLbl>
              <c:idx val="3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3-C7D7-4D65-8A99-44487F1B25FB}"/>
                </c:ext>
                <c:ext xmlns:c15="http://schemas.microsoft.com/office/drawing/2012/chart" uri="{CE6537A1-D6FC-4f65-9D91-7224C49458BB}">
                  <c15:layout/>
                </c:ext>
              </c:extLst>
            </c:dLbl>
            <c:dLbl>
              <c:idx val="3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4-C7D7-4D65-8A99-44487F1B25FB}"/>
                </c:ext>
                <c:ext xmlns:c15="http://schemas.microsoft.com/office/drawing/2012/chart" uri="{CE6537A1-D6FC-4f65-9D91-7224C49458BB}">
                  <c15:layout/>
                </c:ext>
              </c:extLst>
            </c:dLbl>
            <c:dLbl>
              <c:idx val="3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5-C7D7-4D65-8A99-44487F1B25FB}"/>
                </c:ext>
                <c:ext xmlns:c15="http://schemas.microsoft.com/office/drawing/2012/chart" uri="{CE6537A1-D6FC-4f65-9D91-7224C49458BB}">
                  <c15:layout/>
                </c:ext>
              </c:extLst>
            </c:dLbl>
            <c:dLbl>
              <c:idx val="3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6-C7D7-4D65-8A99-44487F1B25FB}"/>
                </c:ext>
                <c:ext xmlns:c15="http://schemas.microsoft.com/office/drawing/2012/chart" uri="{CE6537A1-D6FC-4f65-9D91-7224C49458BB}">
                  <c15:layout/>
                </c:ext>
              </c:extLst>
            </c:dLbl>
            <c:dLbl>
              <c:idx val="3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7-C7D7-4D65-8A99-44487F1B25FB}"/>
                </c:ext>
                <c:ext xmlns:c15="http://schemas.microsoft.com/office/drawing/2012/chart" uri="{CE6537A1-D6FC-4f65-9D91-7224C49458BB}">
                  <c15:layout/>
                </c:ext>
              </c:extLst>
            </c:dLbl>
            <c:dLbl>
              <c:idx val="4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8-C7D7-4D65-8A99-44487F1B25FB}"/>
                </c:ext>
                <c:ext xmlns:c15="http://schemas.microsoft.com/office/drawing/2012/chart" uri="{CE6537A1-D6FC-4f65-9D91-7224C49458BB}">
                  <c15:layout/>
                </c:ext>
              </c:extLst>
            </c:dLbl>
            <c:dLbl>
              <c:idx val="4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9-C7D7-4D65-8A99-44487F1B25FB}"/>
                </c:ext>
                <c:ext xmlns:c15="http://schemas.microsoft.com/office/drawing/2012/chart" uri="{CE6537A1-D6FC-4f65-9D91-7224C49458BB}">
                  <c15:layout/>
                </c:ext>
              </c:extLst>
            </c:dLbl>
            <c:dLbl>
              <c:idx val="4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A-C7D7-4D65-8A99-44487F1B25FB}"/>
                </c:ext>
                <c:ext xmlns:c15="http://schemas.microsoft.com/office/drawing/2012/chart" uri="{CE6537A1-D6FC-4f65-9D91-7224C49458BB}">
                  <c15:layout/>
                </c:ext>
              </c:extLst>
            </c:dLbl>
            <c:dLbl>
              <c:idx val="4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B-C7D7-4D65-8A99-44487F1B25FB}"/>
                </c:ext>
                <c:ext xmlns:c15="http://schemas.microsoft.com/office/drawing/2012/chart" uri="{CE6537A1-D6FC-4f65-9D91-7224C49458BB}">
                  <c15:layout/>
                </c:ext>
              </c:extLst>
            </c:dLbl>
            <c:dLbl>
              <c:idx val="4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C-C7D7-4D65-8A99-44487F1B25FB}"/>
                </c:ext>
                <c:ext xmlns:c15="http://schemas.microsoft.com/office/drawing/2012/chart" uri="{CE6537A1-D6FC-4f65-9D91-7224C49458BB}">
                  <c15:layout/>
                </c:ext>
              </c:extLst>
            </c:dLbl>
            <c:dLbl>
              <c:idx val="4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D-C7D7-4D65-8A99-44487F1B25FB}"/>
                </c:ext>
                <c:ext xmlns:c15="http://schemas.microsoft.com/office/drawing/2012/chart" uri="{CE6537A1-D6FC-4f65-9D91-7224C49458BB}">
                  <c15:layout/>
                </c:ext>
              </c:extLst>
            </c:dLbl>
            <c:dLbl>
              <c:idx val="4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E-C7D7-4D65-8A99-44487F1B25FB}"/>
                </c:ext>
                <c:ext xmlns:c15="http://schemas.microsoft.com/office/drawing/2012/chart" uri="{CE6537A1-D6FC-4f65-9D91-7224C49458BB}">
                  <c15:layout/>
                </c:ext>
              </c:extLst>
            </c:dLbl>
            <c:dLbl>
              <c:idx val="4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F-C7D7-4D65-8A99-44487F1B25FB}"/>
                </c:ext>
                <c:ext xmlns:c15="http://schemas.microsoft.com/office/drawing/2012/chart" uri="{CE6537A1-D6FC-4f65-9D91-7224C49458BB}">
                  <c15:layout/>
                </c:ext>
              </c:extLst>
            </c:dLbl>
            <c:dLbl>
              <c:idx val="4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0-C7D7-4D65-8A99-44487F1B25FB}"/>
                </c:ext>
                <c:ext xmlns:c15="http://schemas.microsoft.com/office/drawing/2012/chart" uri="{CE6537A1-D6FC-4f65-9D91-7224C49458BB}">
                  <c15:layout/>
                </c:ext>
              </c:extLst>
            </c:dLbl>
            <c:dLbl>
              <c:idx val="4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1-C7D7-4D65-8A99-44487F1B25FB}"/>
                </c:ext>
                <c:ext xmlns:c15="http://schemas.microsoft.com/office/drawing/2012/chart" uri="{CE6537A1-D6FC-4f65-9D91-7224C49458BB}">
                  <c15:layout/>
                </c:ext>
              </c:extLst>
            </c:dLbl>
            <c:dLbl>
              <c:idx val="5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2-C7D7-4D65-8A99-44487F1B25FB}"/>
                </c:ext>
                <c:ext xmlns:c15="http://schemas.microsoft.com/office/drawing/2012/chart" uri="{CE6537A1-D6FC-4f65-9D91-7224C49458BB}">
                  <c15:layout/>
                </c:ext>
              </c:extLst>
            </c:dLbl>
            <c:dLbl>
              <c:idx val="5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3-C7D7-4D65-8A99-44487F1B25FB}"/>
                </c:ext>
                <c:ext xmlns:c15="http://schemas.microsoft.com/office/drawing/2012/chart" uri="{CE6537A1-D6FC-4f65-9D91-7224C49458BB}">
                  <c15:layout/>
                </c:ext>
              </c:extLst>
            </c:dLbl>
            <c:dLbl>
              <c:idx val="5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4-C7D7-4D65-8A99-44487F1B25FB}"/>
                </c:ext>
                <c:ext xmlns:c15="http://schemas.microsoft.com/office/drawing/2012/chart" uri="{CE6537A1-D6FC-4f65-9D91-7224C49458BB}">
                  <c15:layout/>
                </c:ext>
              </c:extLst>
            </c:dLbl>
            <c:dLbl>
              <c:idx val="5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5-C7D7-4D65-8A99-44487F1B25FB}"/>
                </c:ext>
                <c:ext xmlns:c15="http://schemas.microsoft.com/office/drawing/2012/chart" uri="{CE6537A1-D6FC-4f65-9D91-7224C49458BB}">
                  <c15:layout/>
                </c:ext>
              </c:extLst>
            </c:dLbl>
            <c:dLbl>
              <c:idx val="5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6-C7D7-4D65-8A99-44487F1B25FB}"/>
                </c:ext>
                <c:ext xmlns:c15="http://schemas.microsoft.com/office/drawing/2012/chart" uri="{CE6537A1-D6FC-4f65-9D91-7224C49458BB}">
                  <c15:layout/>
                </c:ext>
              </c:extLst>
            </c:dLbl>
            <c:dLbl>
              <c:idx val="5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7-C7D7-4D65-8A99-44487F1B25FB}"/>
                </c:ext>
                <c:ext xmlns:c15="http://schemas.microsoft.com/office/drawing/2012/chart" uri="{CE6537A1-D6FC-4f65-9D91-7224C49458BB}">
                  <c15:layout/>
                </c:ext>
              </c:extLst>
            </c:dLbl>
            <c:dLbl>
              <c:idx val="5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8-C7D7-4D65-8A99-44487F1B25FB}"/>
                </c:ext>
                <c:ext xmlns:c15="http://schemas.microsoft.com/office/drawing/2012/chart" uri="{CE6537A1-D6FC-4f65-9D91-7224C49458BB}">
                  <c15:layout/>
                </c:ext>
              </c:extLst>
            </c:dLbl>
            <c:dLbl>
              <c:idx val="5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9-C7D7-4D65-8A99-44487F1B25FB}"/>
                </c:ext>
                <c:ext xmlns:c15="http://schemas.microsoft.com/office/drawing/2012/chart" uri="{CE6537A1-D6FC-4f65-9D91-7224C49458BB}">
                  <c15:layout/>
                </c:ext>
              </c:extLst>
            </c:dLbl>
            <c:dLbl>
              <c:idx val="58"/>
              <c:layout/>
              <c:tx>
                <c:rich>
                  <a:bodyPr/>
                  <a:lstStyle/>
                  <a:p>
                    <a:endParaRPr lang="en-US" altLang="ja-JP"/>
                  </a:p>
                </c:rich>
              </c:tx>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A-C7D7-4D65-8A99-44487F1B25FB}"/>
                </c:ext>
                <c:ext xmlns:c15="http://schemas.microsoft.com/office/drawing/2012/chart" uri="{CE6537A1-D6FC-4f65-9D91-7224C49458BB}">
                  <c15:layout/>
                </c:ext>
              </c:extLst>
            </c:dLbl>
            <c:dLbl>
              <c:idx val="5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B-C7D7-4D65-8A99-44487F1B25FB}"/>
                </c:ext>
                <c:ext xmlns:c15="http://schemas.microsoft.com/office/drawing/2012/chart" uri="{CE6537A1-D6FC-4f65-9D91-7224C49458BB}">
                  <c15:layout/>
                </c:ext>
              </c:extLst>
            </c:dLbl>
            <c:dLbl>
              <c:idx val="6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C-C7D7-4D65-8A99-44487F1B25FB}"/>
                </c:ext>
                <c:ext xmlns:c15="http://schemas.microsoft.com/office/drawing/2012/chart" uri="{CE6537A1-D6FC-4f65-9D91-7224C49458BB}">
                  <c15:layout/>
                </c:ext>
              </c:extLst>
            </c:dLbl>
            <c:dLbl>
              <c:idx val="6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D-C7D7-4D65-8A99-44487F1B25FB}"/>
                </c:ext>
                <c:ext xmlns:c15="http://schemas.microsoft.com/office/drawing/2012/chart" uri="{CE6537A1-D6FC-4f65-9D91-7224C49458BB}">
                  <c15:layout/>
                </c:ext>
              </c:extLst>
            </c:dLbl>
            <c:dLbl>
              <c:idx val="6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E-C7D7-4D65-8A99-44487F1B25FB}"/>
                </c:ext>
                <c:ext xmlns:c15="http://schemas.microsoft.com/office/drawing/2012/chart" uri="{CE6537A1-D6FC-4f65-9D91-7224C49458BB}">
                  <c15:layout/>
                </c:ext>
              </c:extLst>
            </c:dLbl>
            <c:dLbl>
              <c:idx val="6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F-C7D7-4D65-8A99-44487F1B25FB}"/>
                </c:ext>
                <c:ext xmlns:c15="http://schemas.microsoft.com/office/drawing/2012/chart" uri="{CE6537A1-D6FC-4f65-9D91-7224C49458BB}">
                  <c15:layout/>
                </c:ext>
              </c:extLst>
            </c:dLbl>
            <c:dLbl>
              <c:idx val="6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0-C7D7-4D65-8A99-44487F1B25FB}"/>
                </c:ext>
                <c:ext xmlns:c15="http://schemas.microsoft.com/office/drawing/2012/chart" uri="{CE6537A1-D6FC-4f65-9D91-7224C49458BB}">
                  <c15:layout/>
                </c:ext>
              </c:extLst>
            </c:dLbl>
            <c:dLbl>
              <c:idx val="6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1-C7D7-4D65-8A99-44487F1B25FB}"/>
                </c:ext>
                <c:ext xmlns:c15="http://schemas.microsoft.com/office/drawing/2012/chart" uri="{CE6537A1-D6FC-4f65-9D91-7224C49458BB}">
                  <c15:layout/>
                </c:ext>
              </c:extLst>
            </c:dLbl>
            <c:dLbl>
              <c:idx val="6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2-C7D7-4D65-8A99-44487F1B25FB}"/>
                </c:ext>
                <c:ext xmlns:c15="http://schemas.microsoft.com/office/drawing/2012/chart" uri="{CE6537A1-D6FC-4f65-9D91-7224C49458BB}">
                  <c15:layout/>
                </c:ext>
              </c:extLst>
            </c:dLbl>
            <c:dLbl>
              <c:idx val="6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3-C7D7-4D65-8A99-44487F1B25FB}"/>
                </c:ext>
                <c:ext xmlns:c15="http://schemas.microsoft.com/office/drawing/2012/chart" uri="{CE6537A1-D6FC-4f65-9D91-7224C49458BB}"/>
              </c:extLst>
            </c:dLbl>
            <c:dLbl>
              <c:idx val="6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4-C7D7-4D65-8A99-44487F1B25FB}"/>
                </c:ext>
                <c:ext xmlns:c15="http://schemas.microsoft.com/office/drawing/2012/chart" uri="{CE6537A1-D6FC-4f65-9D91-7224C49458BB}"/>
              </c:extLst>
            </c:dLbl>
            <c:dLbl>
              <c:idx val="6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5-C7D7-4D65-8A99-44487F1B25FB}"/>
                </c:ext>
                <c:ext xmlns:c15="http://schemas.microsoft.com/office/drawing/2012/chart" uri="{CE6537A1-D6FC-4f65-9D91-7224C49458BB}"/>
              </c:extLst>
            </c:dLbl>
            <c:dLbl>
              <c:idx val="7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6-C7D7-4D65-8A99-44487F1B25FB}"/>
                </c:ext>
                <c:ext xmlns:c15="http://schemas.microsoft.com/office/drawing/2012/chart" uri="{CE6537A1-D6FC-4f65-9D91-7224C49458BB}"/>
              </c:extLst>
            </c:dLbl>
            <c:dLbl>
              <c:idx val="7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7-C7D7-4D65-8A99-44487F1B25FB}"/>
                </c:ext>
                <c:ext xmlns:c15="http://schemas.microsoft.com/office/drawing/2012/chart" uri="{CE6537A1-D6FC-4f65-9D91-7224C49458BB}"/>
              </c:extLst>
            </c:dLbl>
            <c:dLbl>
              <c:idx val="7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8-C7D7-4D65-8A99-44487F1B25FB}"/>
                </c:ext>
                <c:ext xmlns:c15="http://schemas.microsoft.com/office/drawing/2012/chart" uri="{CE6537A1-D6FC-4f65-9D91-7224C49458BB}"/>
              </c:extLst>
            </c:dLbl>
            <c:dLbl>
              <c:idx val="7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9-C7D7-4D65-8A99-44487F1B25FB}"/>
                </c:ext>
                <c:ext xmlns:c15="http://schemas.microsoft.com/office/drawing/2012/chart" uri="{CE6537A1-D6FC-4f65-9D91-7224C49458BB}"/>
              </c:extLst>
            </c:dLbl>
            <c:dLbl>
              <c:idx val="7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A-C7D7-4D65-8A99-44487F1B25FB}"/>
                </c:ext>
                <c:ext xmlns:c15="http://schemas.microsoft.com/office/drawing/2012/chart" uri="{CE6537A1-D6FC-4f65-9D91-7224C49458BB}"/>
              </c:extLst>
            </c:dLbl>
            <c:dLbl>
              <c:idx val="7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B-C7D7-4D65-8A99-44487F1B25FB}"/>
                </c:ext>
                <c:ext xmlns:c15="http://schemas.microsoft.com/office/drawing/2012/chart" uri="{CE6537A1-D6FC-4f65-9D91-7224C49458BB}"/>
              </c:extLst>
            </c:dLbl>
            <c:dLbl>
              <c:idx val="7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C-C7D7-4D65-8A99-44487F1B25FB}"/>
                </c:ext>
                <c:ext xmlns:c15="http://schemas.microsoft.com/office/drawing/2012/chart" uri="{CE6537A1-D6FC-4f65-9D91-7224C49458BB}"/>
              </c:extLst>
            </c:dLbl>
            <c:dLbl>
              <c:idx val="7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D-C7D7-4D65-8A99-44487F1B25FB}"/>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12700" cap="flat" cmpd="sng" algn="ctr">
                      <a:solidFill>
                        <a:schemeClr val="tx1">
                          <a:lumMod val="75000"/>
                          <a:lumOff val="25000"/>
                        </a:schemeClr>
                      </a:solidFill>
                      <a:round/>
                    </a:ln>
                    <a:effectLst/>
                  </c:spPr>
                </c15:leaderLines>
              </c:ext>
            </c:extLst>
          </c:dLbls>
          <c:xVal>
            <c:numRef>
              <c:f>PC1W5p!$E$2:$E$68</c:f>
              <c:numCache>
                <c:formatCode>General</c:formatCode>
                <c:ptCount val="67"/>
                <c:pt idx="0">
                  <c:v>5.9160000000000004</c:v>
                </c:pt>
                <c:pt idx="1">
                  <c:v>4.641</c:v>
                </c:pt>
                <c:pt idx="2">
                  <c:v>6.6989999999999998</c:v>
                </c:pt>
                <c:pt idx="3">
                  <c:v>4.2229999999999999</c:v>
                </c:pt>
                <c:pt idx="4">
                  <c:v>4.7039999999999997</c:v>
                </c:pt>
                <c:pt idx="5">
                  <c:v>6.3849999999999998</c:v>
                </c:pt>
                <c:pt idx="6">
                  <c:v>2.3039999999999998</c:v>
                </c:pt>
                <c:pt idx="7">
                  <c:v>5.1289999999999996</c:v>
                </c:pt>
                <c:pt idx="8">
                  <c:v>6.1630000000000003</c:v>
                </c:pt>
                <c:pt idx="9">
                  <c:v>-1.5169999999999999</c:v>
                </c:pt>
                <c:pt idx="10">
                  <c:v>-1.5389999999999999</c:v>
                </c:pt>
                <c:pt idx="11">
                  <c:v>-1.857</c:v>
                </c:pt>
                <c:pt idx="12">
                  <c:v>-0.86399999999999999</c:v>
                </c:pt>
                <c:pt idx="13">
                  <c:v>-1.139</c:v>
                </c:pt>
                <c:pt idx="14">
                  <c:v>1.2130000000000001</c:v>
                </c:pt>
                <c:pt idx="15">
                  <c:v>-0.61699999999999999</c:v>
                </c:pt>
                <c:pt idx="16">
                  <c:v>-0.76400000000000001</c:v>
                </c:pt>
                <c:pt idx="17">
                  <c:v>6.3330000000000002</c:v>
                </c:pt>
                <c:pt idx="18">
                  <c:v>6.7329999999999997</c:v>
                </c:pt>
                <c:pt idx="19">
                  <c:v>6.4690000000000003</c:v>
                </c:pt>
                <c:pt idx="20">
                  <c:v>-1.1910000000000001</c:v>
                </c:pt>
                <c:pt idx="21">
                  <c:v>6.6550000000000002</c:v>
                </c:pt>
                <c:pt idx="22">
                  <c:v>6.1369999999999996</c:v>
                </c:pt>
                <c:pt idx="23">
                  <c:v>6.8369999999999997</c:v>
                </c:pt>
                <c:pt idx="24">
                  <c:v>0.63100000000000001</c:v>
                </c:pt>
                <c:pt idx="25">
                  <c:v>5.71</c:v>
                </c:pt>
                <c:pt idx="26">
                  <c:v>0.316</c:v>
                </c:pt>
                <c:pt idx="27">
                  <c:v>2.9279999999999999</c:v>
                </c:pt>
                <c:pt idx="28">
                  <c:v>1.7170000000000001</c:v>
                </c:pt>
                <c:pt idx="29">
                  <c:v>2.7919999999999998</c:v>
                </c:pt>
                <c:pt idx="30">
                  <c:v>2.6440000000000001</c:v>
                </c:pt>
                <c:pt idx="31">
                  <c:v>-3.6269999999999998</c:v>
                </c:pt>
                <c:pt idx="32">
                  <c:v>1.6259999999999999</c:v>
                </c:pt>
                <c:pt idx="33">
                  <c:v>-3.4689999999999999</c:v>
                </c:pt>
                <c:pt idx="34">
                  <c:v>-5.891</c:v>
                </c:pt>
                <c:pt idx="35">
                  <c:v>6.15</c:v>
                </c:pt>
                <c:pt idx="36">
                  <c:v>-0.90400000000000003</c:v>
                </c:pt>
                <c:pt idx="37">
                  <c:v>-3.4470000000000001</c:v>
                </c:pt>
                <c:pt idx="38">
                  <c:v>-0.13900000000000001</c:v>
                </c:pt>
                <c:pt idx="39">
                  <c:v>-3.7389999999999999</c:v>
                </c:pt>
                <c:pt idx="40">
                  <c:v>-0.82499999999999996</c:v>
                </c:pt>
                <c:pt idx="41">
                  <c:v>-5.5609999999999999</c:v>
                </c:pt>
                <c:pt idx="42">
                  <c:v>0.81699999999999995</c:v>
                </c:pt>
                <c:pt idx="43">
                  <c:v>6.6920000000000002</c:v>
                </c:pt>
                <c:pt idx="44">
                  <c:v>1.8540000000000001</c:v>
                </c:pt>
                <c:pt idx="45">
                  <c:v>1.4830000000000001</c:v>
                </c:pt>
                <c:pt idx="46">
                  <c:v>-0.504</c:v>
                </c:pt>
                <c:pt idx="47">
                  <c:v>6.1719999999999997</c:v>
                </c:pt>
                <c:pt idx="48">
                  <c:v>6.0140000000000002</c:v>
                </c:pt>
                <c:pt idx="49">
                  <c:v>1.9350000000000001</c:v>
                </c:pt>
                <c:pt idx="50">
                  <c:v>1.53</c:v>
                </c:pt>
                <c:pt idx="51">
                  <c:v>-3.5409999999999999</c:v>
                </c:pt>
                <c:pt idx="52">
                  <c:v>3.718</c:v>
                </c:pt>
                <c:pt idx="53">
                  <c:v>-0.77700000000000002</c:v>
                </c:pt>
                <c:pt idx="54">
                  <c:v>4.9249999999999998</c:v>
                </c:pt>
                <c:pt idx="55">
                  <c:v>-0.11899999999999999</c:v>
                </c:pt>
                <c:pt idx="56">
                  <c:v>-0.45600000000000002</c:v>
                </c:pt>
                <c:pt idx="57">
                  <c:v>4.0149999999999997</c:v>
                </c:pt>
                <c:pt idx="58">
                  <c:v>-3.819</c:v>
                </c:pt>
                <c:pt idx="59">
                  <c:v>-0.33</c:v>
                </c:pt>
                <c:pt idx="60">
                  <c:v>4.415</c:v>
                </c:pt>
                <c:pt idx="61">
                  <c:v>5.8220000000000001</c:v>
                </c:pt>
                <c:pt idx="62">
                  <c:v>6.7519999999999998</c:v>
                </c:pt>
                <c:pt idx="63">
                  <c:v>-3.6840000000000002</c:v>
                </c:pt>
                <c:pt idx="64">
                  <c:v>-5.6749999999999998</c:v>
                </c:pt>
                <c:pt idx="65">
                  <c:v>-6.2939999999999996</c:v>
                </c:pt>
                <c:pt idx="66">
                  <c:v>4.0529999999999999</c:v>
                </c:pt>
              </c:numCache>
            </c:numRef>
          </c:xVal>
          <c:yVal>
            <c:numRef>
              <c:f>PC1W5p!$F$2:$F$68</c:f>
              <c:numCache>
                <c:formatCode>General</c:formatCode>
                <c:ptCount val="67"/>
                <c:pt idx="0">
                  <c:v>-2.6619999999999999</c:v>
                </c:pt>
                <c:pt idx="1">
                  <c:v>-3.6339999999999999</c:v>
                </c:pt>
                <c:pt idx="2">
                  <c:v>-4.4710000000000001</c:v>
                </c:pt>
                <c:pt idx="3">
                  <c:v>-1.724</c:v>
                </c:pt>
                <c:pt idx="4">
                  <c:v>-3.49</c:v>
                </c:pt>
                <c:pt idx="5">
                  <c:v>-4.0110000000000001</c:v>
                </c:pt>
                <c:pt idx="6">
                  <c:v>-1.486</c:v>
                </c:pt>
                <c:pt idx="7">
                  <c:v>-2.0550000000000002</c:v>
                </c:pt>
                <c:pt idx="8">
                  <c:v>-2.35</c:v>
                </c:pt>
                <c:pt idx="9">
                  <c:v>-0.55500000000000005</c:v>
                </c:pt>
                <c:pt idx="10">
                  <c:v>0.187</c:v>
                </c:pt>
                <c:pt idx="11">
                  <c:v>2.5590000000000002</c:v>
                </c:pt>
                <c:pt idx="12">
                  <c:v>-0.39</c:v>
                </c:pt>
                <c:pt idx="13">
                  <c:v>0.17699999999999999</c:v>
                </c:pt>
                <c:pt idx="14">
                  <c:v>-1.0069999999999999</c:v>
                </c:pt>
                <c:pt idx="15">
                  <c:v>-0.81100000000000005</c:v>
                </c:pt>
                <c:pt idx="16">
                  <c:v>-1.05</c:v>
                </c:pt>
                <c:pt idx="17">
                  <c:v>-4.032</c:v>
                </c:pt>
                <c:pt idx="18">
                  <c:v>-3.8</c:v>
                </c:pt>
                <c:pt idx="19">
                  <c:v>-3.3119999999999998</c:v>
                </c:pt>
                <c:pt idx="20">
                  <c:v>-0.18</c:v>
                </c:pt>
                <c:pt idx="21">
                  <c:v>-3.327</c:v>
                </c:pt>
                <c:pt idx="22">
                  <c:v>-3.71</c:v>
                </c:pt>
                <c:pt idx="23">
                  <c:v>-4.3120000000000003</c:v>
                </c:pt>
                <c:pt idx="24">
                  <c:v>-6.1319999999999997</c:v>
                </c:pt>
                <c:pt idx="25">
                  <c:v>-3.8159999999999998</c:v>
                </c:pt>
                <c:pt idx="26">
                  <c:v>-7.1929999999999996</c:v>
                </c:pt>
                <c:pt idx="27">
                  <c:v>4.5999999999999996</c:v>
                </c:pt>
                <c:pt idx="28">
                  <c:v>-7.5810000000000004</c:v>
                </c:pt>
                <c:pt idx="29">
                  <c:v>-1.2470000000000001</c:v>
                </c:pt>
                <c:pt idx="30">
                  <c:v>-1.173</c:v>
                </c:pt>
                <c:pt idx="31">
                  <c:v>6.0359999999999996</c:v>
                </c:pt>
                <c:pt idx="32">
                  <c:v>-1.0229999999999999</c:v>
                </c:pt>
                <c:pt idx="33">
                  <c:v>5.5419999999999998</c:v>
                </c:pt>
                <c:pt idx="34">
                  <c:v>-4.9459999999999997</c:v>
                </c:pt>
                <c:pt idx="35">
                  <c:v>-3.2549999999999999</c:v>
                </c:pt>
                <c:pt idx="36">
                  <c:v>1.871</c:v>
                </c:pt>
                <c:pt idx="37">
                  <c:v>5.4909999999999997</c:v>
                </c:pt>
                <c:pt idx="38">
                  <c:v>-5.3999999999999999E-2</c:v>
                </c:pt>
                <c:pt idx="39">
                  <c:v>-5.88</c:v>
                </c:pt>
                <c:pt idx="40">
                  <c:v>0.73699999999999999</c:v>
                </c:pt>
                <c:pt idx="41">
                  <c:v>-6.3959999999999999</c:v>
                </c:pt>
                <c:pt idx="42">
                  <c:v>1.7849999999999999</c:v>
                </c:pt>
                <c:pt idx="43">
                  <c:v>-4.2409999999999997</c:v>
                </c:pt>
                <c:pt idx="44">
                  <c:v>3.5590000000000002</c:v>
                </c:pt>
                <c:pt idx="45">
                  <c:v>2.7949999999999999</c:v>
                </c:pt>
                <c:pt idx="46">
                  <c:v>-6.008</c:v>
                </c:pt>
                <c:pt idx="47">
                  <c:v>-3.9249999999999998</c:v>
                </c:pt>
                <c:pt idx="48">
                  <c:v>-4.0609999999999999</c:v>
                </c:pt>
                <c:pt idx="49">
                  <c:v>4.4340000000000002</c:v>
                </c:pt>
                <c:pt idx="50">
                  <c:v>2.9990000000000001</c:v>
                </c:pt>
                <c:pt idx="51">
                  <c:v>5.5759999999999996</c:v>
                </c:pt>
                <c:pt idx="52">
                  <c:v>-2.7130000000000001</c:v>
                </c:pt>
                <c:pt idx="53">
                  <c:v>-0.38</c:v>
                </c:pt>
                <c:pt idx="54">
                  <c:v>-3.3260000000000001</c:v>
                </c:pt>
                <c:pt idx="55">
                  <c:v>-8.5000000000000006E-2</c:v>
                </c:pt>
                <c:pt idx="56">
                  <c:v>-0.314</c:v>
                </c:pt>
                <c:pt idx="57">
                  <c:v>-3.1059999999999999</c:v>
                </c:pt>
                <c:pt idx="58">
                  <c:v>-5.9370000000000003</c:v>
                </c:pt>
                <c:pt idx="59">
                  <c:v>-0.245</c:v>
                </c:pt>
                <c:pt idx="60">
                  <c:v>-3.1779999999999999</c:v>
                </c:pt>
                <c:pt idx="61">
                  <c:v>-3.2669999999999999</c:v>
                </c:pt>
                <c:pt idx="62">
                  <c:v>-4.6879999999999997</c:v>
                </c:pt>
                <c:pt idx="63">
                  <c:v>6.1210000000000004</c:v>
                </c:pt>
                <c:pt idx="64">
                  <c:v>-4.68</c:v>
                </c:pt>
                <c:pt idx="65">
                  <c:v>-5.5380000000000003</c:v>
                </c:pt>
                <c:pt idx="66">
                  <c:v>-6.45</c:v>
                </c:pt>
              </c:numCache>
            </c:numRef>
          </c:yVal>
          <c:bubbleSize>
            <c:numRef>
              <c:f>PC1W5p!$G$2:$G$68</c:f>
              <c:numCache>
                <c:formatCode>General</c:formatCode>
                <c:ptCount val="67"/>
                <c:pt idx="0">
                  <c:v>300</c:v>
                </c:pt>
                <c:pt idx="1">
                  <c:v>300</c:v>
                </c:pt>
                <c:pt idx="2">
                  <c:v>297.02969999999999</c:v>
                </c:pt>
                <c:pt idx="3">
                  <c:v>296.8827</c:v>
                </c:pt>
                <c:pt idx="4">
                  <c:v>285.04910000000001</c:v>
                </c:pt>
                <c:pt idx="5">
                  <c:v>262.55130000000003</c:v>
                </c:pt>
                <c:pt idx="6">
                  <c:v>256.33909999999997</c:v>
                </c:pt>
                <c:pt idx="7">
                  <c:v>237.7878</c:v>
                </c:pt>
                <c:pt idx="8">
                  <c:v>221.50579999999999</c:v>
                </c:pt>
                <c:pt idx="9">
                  <c:v>207.49889999999999</c:v>
                </c:pt>
                <c:pt idx="10">
                  <c:v>156.9136</c:v>
                </c:pt>
                <c:pt idx="11">
                  <c:v>146.214</c:v>
                </c:pt>
                <c:pt idx="12">
                  <c:v>142.49080000000001</c:v>
                </c:pt>
                <c:pt idx="13">
                  <c:v>122.8827</c:v>
                </c:pt>
                <c:pt idx="14">
                  <c:v>117.6073</c:v>
                </c:pt>
                <c:pt idx="15">
                  <c:v>100.5498</c:v>
                </c:pt>
                <c:pt idx="16">
                  <c:v>98.737499999999997</c:v>
                </c:pt>
                <c:pt idx="17">
                  <c:v>84.449799999999996</c:v>
                </c:pt>
                <c:pt idx="18">
                  <c:v>76.707700000000003</c:v>
                </c:pt>
                <c:pt idx="19">
                  <c:v>76.616200000000006</c:v>
                </c:pt>
                <c:pt idx="20">
                  <c:v>68.350700000000003</c:v>
                </c:pt>
                <c:pt idx="21">
                  <c:v>64.669600000000003</c:v>
                </c:pt>
                <c:pt idx="22">
                  <c:v>61.102400000000003</c:v>
                </c:pt>
                <c:pt idx="23">
                  <c:v>55.415700000000001</c:v>
                </c:pt>
                <c:pt idx="24">
                  <c:v>50.8125</c:v>
                </c:pt>
                <c:pt idx="25">
                  <c:v>47.683999999999997</c:v>
                </c:pt>
                <c:pt idx="26">
                  <c:v>44.493499999999997</c:v>
                </c:pt>
                <c:pt idx="27">
                  <c:v>40.338200000000001</c:v>
                </c:pt>
                <c:pt idx="28">
                  <c:v>39.303600000000003</c:v>
                </c:pt>
                <c:pt idx="29">
                  <c:v>38.954700000000003</c:v>
                </c:pt>
                <c:pt idx="30">
                  <c:v>25.809699999999999</c:v>
                </c:pt>
                <c:pt idx="31">
                  <c:v>24.7471</c:v>
                </c:pt>
                <c:pt idx="32">
                  <c:v>24.401199999999999</c:v>
                </c:pt>
                <c:pt idx="33">
                  <c:v>23.621600000000001</c:v>
                </c:pt>
                <c:pt idx="34">
                  <c:v>23.025500000000001</c:v>
                </c:pt>
                <c:pt idx="35">
                  <c:v>22.498899999999999</c:v>
                </c:pt>
                <c:pt idx="36">
                  <c:v>22.235800000000001</c:v>
                </c:pt>
                <c:pt idx="37">
                  <c:v>20.013200000000001</c:v>
                </c:pt>
                <c:pt idx="38">
                  <c:v>19.051100000000002</c:v>
                </c:pt>
                <c:pt idx="39">
                  <c:v>18.806899999999999</c:v>
                </c:pt>
                <c:pt idx="40">
                  <c:v>16.7959</c:v>
                </c:pt>
                <c:pt idx="41">
                  <c:v>15.5654</c:v>
                </c:pt>
                <c:pt idx="42">
                  <c:v>14.6737</c:v>
                </c:pt>
                <c:pt idx="43">
                  <c:v>14.4123</c:v>
                </c:pt>
                <c:pt idx="44">
                  <c:v>13.253399999999999</c:v>
                </c:pt>
                <c:pt idx="45">
                  <c:v>12.254899999999999</c:v>
                </c:pt>
                <c:pt idx="46">
                  <c:v>12.1549</c:v>
                </c:pt>
                <c:pt idx="47">
                  <c:v>10.6968</c:v>
                </c:pt>
                <c:pt idx="48">
                  <c:v>9.2774000000000001</c:v>
                </c:pt>
                <c:pt idx="49">
                  <c:v>9.0106000000000002</c:v>
                </c:pt>
                <c:pt idx="50">
                  <c:v>8.4815000000000005</c:v>
                </c:pt>
                <c:pt idx="51">
                  <c:v>8.3161000000000005</c:v>
                </c:pt>
                <c:pt idx="52">
                  <c:v>8.0846</c:v>
                </c:pt>
                <c:pt idx="53">
                  <c:v>7.9546999999999999</c:v>
                </c:pt>
                <c:pt idx="54">
                  <c:v>7.9546999999999999</c:v>
                </c:pt>
                <c:pt idx="55">
                  <c:v>7.2268999999999997</c:v>
                </c:pt>
                <c:pt idx="56">
                  <c:v>7.2103999999999999</c:v>
                </c:pt>
                <c:pt idx="57">
                  <c:v>7.0711000000000004</c:v>
                </c:pt>
                <c:pt idx="58">
                  <c:v>7.0705999999999998</c:v>
                </c:pt>
                <c:pt idx="59">
                  <c:v>6.8476999999999997</c:v>
                </c:pt>
                <c:pt idx="60">
                  <c:v>6.4698000000000002</c:v>
                </c:pt>
                <c:pt idx="61">
                  <c:v>6.1993</c:v>
                </c:pt>
                <c:pt idx="62">
                  <c:v>6.0841000000000003</c:v>
                </c:pt>
                <c:pt idx="63">
                  <c:v>5.7721</c:v>
                </c:pt>
                <c:pt idx="64">
                  <c:v>5.6108000000000002</c:v>
                </c:pt>
                <c:pt idx="65">
                  <c:v>5.0777999999999999</c:v>
                </c:pt>
                <c:pt idx="66">
                  <c:v>5.0159000000000002</c:v>
                </c:pt>
              </c:numCache>
            </c:numRef>
          </c:bubbleSize>
          <c:bubble3D val="0"/>
          <c:extLst xmlns:c16r2="http://schemas.microsoft.com/office/drawing/2015/06/chart">
            <c:ext xmlns:c16="http://schemas.microsoft.com/office/drawing/2014/chart" uri="{C3380CC4-5D6E-409C-BE32-E72D297353CC}">
              <c16:uniqueId val="{0000004E-C7D7-4D65-8A99-44487F1B25FB}"/>
            </c:ext>
            <c:ext xmlns:c15="http://schemas.microsoft.com/office/drawing/2012/chart" uri="{02D57815-91ED-43cb-92C2-25804820EDAC}">
              <c15:datalabelsRange>
                <c15:f>PC1W5p!$H$2:$H$6</c15:f>
                <c15:dlblRangeCache>
                  <c:ptCount val="5"/>
                  <c:pt idx="0">
                    <c:v>cellular amide metabolic process</c:v>
                  </c:pt>
                  <c:pt idx="1">
                    <c:v>gene expression</c:v>
                  </c:pt>
                  <c:pt idx="2">
                    <c:v>cellular protein metabolic process</c:v>
                  </c:pt>
                  <c:pt idx="3">
                    <c:v>organic substance biosynthetic process</c:v>
                  </c:pt>
                  <c:pt idx="4">
                    <c:v>protein metabolic process</c:v>
                  </c:pt>
                </c15:dlblRangeCache>
              </c15:datalabelsRange>
            </c:ext>
          </c:extLst>
        </c:ser>
        <c:dLbls>
          <c:dLblPos val="ctr"/>
          <c:showLegendKey val="0"/>
          <c:showVal val="1"/>
          <c:showCatName val="0"/>
          <c:showSerName val="0"/>
          <c:showPercent val="0"/>
          <c:showBubbleSize val="0"/>
        </c:dLbls>
        <c:bubbleScale val="100"/>
        <c:showNegBubbles val="0"/>
        <c:axId val="136568816"/>
        <c:axId val="136569992"/>
      </c:bubbleChart>
      <c:valAx>
        <c:axId val="136568816"/>
        <c:scaling>
          <c:orientation val="minMax"/>
          <c:max val="10"/>
          <c:min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6569992"/>
        <c:crosses val="autoZero"/>
        <c:crossBetween val="midCat"/>
        <c:majorUnit val="5"/>
      </c:valAx>
      <c:valAx>
        <c:axId val="136569992"/>
        <c:scaling>
          <c:orientation val="minMax"/>
          <c:max val="1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6568816"/>
        <c:crosses val="autoZero"/>
        <c:crossBetween val="midCat"/>
        <c:majorUnit val="5"/>
      </c:valAx>
      <c:spPr>
        <a:noFill/>
        <a:ln>
          <a:noFill/>
        </a:ln>
        <a:effectLst/>
      </c:spPr>
    </c:plotArea>
    <c:plotVisOnly val="1"/>
    <c:dispBlanksAs val="gap"/>
    <c:showDLblsOverMax val="0"/>
  </c:chart>
  <c:spPr>
    <a:noFill/>
    <a:ln>
      <a:noFill/>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ubbleChart>
        <c:varyColors val="0"/>
        <c:ser>
          <c:idx val="0"/>
          <c:order val="0"/>
          <c:tx>
            <c:v>a</c:v>
          </c:tx>
          <c:spPr>
            <a:solidFill>
              <a:srgbClr val="FF9900">
                <a:alpha val="40000"/>
              </a:srgbClr>
            </a:solidFill>
            <a:ln>
              <a:noFill/>
            </a:ln>
            <a:effectLst/>
          </c:spPr>
          <c:invertIfNegative val="0"/>
          <c:dLbls>
            <c:dLbl>
              <c:idx val="0"/>
              <c:layout>
                <c:manualLayout>
                  <c:x val="-0.52956388888888883"/>
                  <c:y val="-0.15004398148148149"/>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207BFFBC-AA4F-42C8-8FC8-F56509B3A6B2}"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7F2D-4CCD-98AD-5EB425A04161}"/>
                </c:ext>
                <c:ext xmlns:c15="http://schemas.microsoft.com/office/drawing/2012/chart" uri="{CE6537A1-D6FC-4f65-9D91-7224C49458BB}">
                  <c15:layout>
                    <c:manualLayout>
                      <c:w val="0.38745370370370369"/>
                      <c:h val="0.10291666666666667"/>
                    </c:manualLayout>
                  </c15:layout>
                  <c15:dlblFieldTable/>
                  <c15:showDataLabelsRange val="1"/>
                </c:ext>
              </c:extLst>
            </c:dLbl>
            <c:dLbl>
              <c:idx val="1"/>
              <c:layout>
                <c:manualLayout>
                  <c:x val="-0.54283124999999999"/>
                  <c:y val="-0.31699166666666667"/>
                </c:manualLayout>
              </c:layout>
              <c:tx>
                <c:rich>
                  <a:bodyPr rot="0" spcFirstLastPara="1" vertOverflow="ellipsis" vert="horz" wrap="square" lIns="38100" tIns="19050" rIns="38100" bIns="19050" anchor="ctr" anchorCtr="1">
                    <a:noAutofit/>
                  </a:bodyPr>
                  <a:lstStyle/>
                  <a:p>
                    <a:pPr>
                      <a:defRPr lang="ja-JP" sz="700" b="1" i="0" u="none" strike="noStrike" kern="1200" baseline="0">
                        <a:solidFill>
                          <a:schemeClr val="tx1"/>
                        </a:solidFill>
                        <a:latin typeface="Arial" panose="020B0604020202020204" pitchFamily="34" charset="0"/>
                        <a:ea typeface="+mn-ea"/>
                        <a:cs typeface="Arial" panose="020B0604020202020204" pitchFamily="34" charset="0"/>
                      </a:defRPr>
                    </a:pPr>
                    <a:fld id="{95A333E8-BFBF-4FFF-BF4D-9A9FDE40FC70}" type="CELLRANGE">
                      <a:rPr lang="en-US" altLang="ja-JP" sz="700"/>
                      <a:pPr>
                        <a:defRPr lang="ja-JP" sz="7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7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7F2D-4CCD-98AD-5EB425A04161}"/>
                </c:ext>
                <c:ext xmlns:c15="http://schemas.microsoft.com/office/drawing/2012/chart" uri="{CE6537A1-D6FC-4f65-9D91-7224C49458BB}">
                  <c15:layout>
                    <c:manualLayout>
                      <c:w val="0.37643518518518515"/>
                      <c:h val="0.1587962962962963"/>
                    </c:manualLayout>
                  </c15:layout>
                  <c15:dlblFieldTable/>
                  <c15:showDataLabelsRange val="1"/>
                </c:ext>
              </c:extLst>
            </c:dLbl>
            <c:dLbl>
              <c:idx val="2"/>
              <c:layout>
                <c:manualLayout>
                  <c:x val="-5.390023148148148E-2"/>
                  <c:y val="-0.29469189814814817"/>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BCE4EC08-4D14-4736-9DB8-5B9C1D9408E1}" type="CELLRANGE">
                      <a:rPr lang="en-GB"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7F2D-4CCD-98AD-5EB425A04161}"/>
                </c:ext>
                <c:ext xmlns:c15="http://schemas.microsoft.com/office/drawing/2012/chart" uri="{CE6537A1-D6FC-4f65-9D91-7224C49458BB}">
                  <c15:layout>
                    <c:manualLayout>
                      <c:w val="0.44851851851851843"/>
                      <c:h val="0.24921296296296291"/>
                    </c:manualLayout>
                  </c15:layout>
                  <c15:dlblFieldTable/>
                  <c15:showDataLabelsRange val="1"/>
                </c:ext>
              </c:extLst>
            </c:dLbl>
            <c:dLbl>
              <c:idx val="3"/>
              <c:layout>
                <c:manualLayout>
                  <c:x val="-0.2354928240740741"/>
                  <c:y val="0.1542273148148147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E74058A1-2148-4A8C-A5C2-572F0250247E}"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7F2D-4CCD-98AD-5EB425A04161}"/>
                </c:ext>
                <c:ext xmlns:c15="http://schemas.microsoft.com/office/drawing/2012/chart" uri="{CE6537A1-D6FC-4f65-9D91-7224C49458BB}">
                  <c15:layout>
                    <c:manualLayout>
                      <c:w val="0.3602777777777777"/>
                      <c:h val="0.13819444444444445"/>
                    </c:manualLayout>
                  </c15:layout>
                  <c15:dlblFieldTable/>
                  <c15:showDataLabelsRange val="1"/>
                </c:ext>
              </c:extLst>
            </c:dLbl>
            <c:dLbl>
              <c:idx val="4"/>
              <c:layout>
                <c:manualLayout>
                  <c:x val="-9.8890046296296399E-2"/>
                  <c:y val="0.16954745370370369"/>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38EE72BC-0B5A-4A5D-A1F9-69A49C161E90}"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7F2D-4CCD-98AD-5EB425A04161}"/>
                </c:ext>
                <c:ext xmlns:c15="http://schemas.microsoft.com/office/drawing/2012/chart" uri="{CE6537A1-D6FC-4f65-9D91-7224C49458BB}">
                  <c15:layout>
                    <c:manualLayout>
                      <c:w val="0.38749999999999996"/>
                      <c:h val="0.19407407407407404"/>
                    </c:manualLayout>
                  </c15:layout>
                  <c15:dlblFieldTable/>
                  <c15:showDataLabelsRange val="1"/>
                </c:ext>
              </c:extLst>
            </c:dLbl>
            <c:dLbl>
              <c:idx val="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7F2D-4CCD-98AD-5EB425A04161}"/>
                </c:ext>
                <c:ext xmlns:c15="http://schemas.microsoft.com/office/drawing/2012/chart" uri="{CE6537A1-D6FC-4f65-9D91-7224C49458BB}">
                  <c15:layout/>
                </c:ext>
              </c:extLst>
            </c:dLbl>
            <c:dLbl>
              <c:idx val="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7F2D-4CCD-98AD-5EB425A04161}"/>
                </c:ext>
                <c:ext xmlns:c15="http://schemas.microsoft.com/office/drawing/2012/chart" uri="{CE6537A1-D6FC-4f65-9D91-7224C49458BB}">
                  <c15:layout/>
                </c:ext>
              </c:extLst>
            </c:dLbl>
            <c:dLbl>
              <c:idx val="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7F2D-4CCD-98AD-5EB425A04161}"/>
                </c:ext>
                <c:ext xmlns:c15="http://schemas.microsoft.com/office/drawing/2012/chart" uri="{CE6537A1-D6FC-4f65-9D91-7224C49458BB}">
                  <c15:layout/>
                </c:ext>
              </c:extLst>
            </c:dLbl>
            <c:dLbl>
              <c:idx val="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7F2D-4CCD-98AD-5EB425A04161}"/>
                </c:ext>
                <c:ext xmlns:c15="http://schemas.microsoft.com/office/drawing/2012/chart" uri="{CE6537A1-D6FC-4f65-9D91-7224C49458BB}">
                  <c15:layout/>
                </c:ext>
              </c:extLst>
            </c:dLbl>
            <c:dLbl>
              <c:idx val="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7F2D-4CCD-98AD-5EB425A04161}"/>
                </c:ext>
                <c:ext xmlns:c15="http://schemas.microsoft.com/office/drawing/2012/chart" uri="{CE6537A1-D6FC-4f65-9D91-7224C49458BB}">
                  <c15:layout/>
                </c:ext>
              </c:extLst>
            </c:dLbl>
            <c:dLbl>
              <c:idx val="1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7F2D-4CCD-98AD-5EB425A04161}"/>
                </c:ext>
                <c:ext xmlns:c15="http://schemas.microsoft.com/office/drawing/2012/chart" uri="{CE6537A1-D6FC-4f65-9D91-7224C49458BB}">
                  <c15:layout/>
                </c:ext>
              </c:extLst>
            </c:dLbl>
            <c:dLbl>
              <c:idx val="1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7F2D-4CCD-98AD-5EB425A04161}"/>
                </c:ext>
                <c:ext xmlns:c15="http://schemas.microsoft.com/office/drawing/2012/chart" uri="{CE6537A1-D6FC-4f65-9D91-7224C49458BB}">
                  <c15:layout/>
                </c:ext>
              </c:extLst>
            </c:dLbl>
            <c:dLbl>
              <c:idx val="1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7F2D-4CCD-98AD-5EB425A04161}"/>
                </c:ext>
                <c:ext xmlns:c15="http://schemas.microsoft.com/office/drawing/2012/chart" uri="{CE6537A1-D6FC-4f65-9D91-7224C49458BB}">
                  <c15:layout/>
                </c:ext>
              </c:extLst>
            </c:dLbl>
            <c:dLbl>
              <c:idx val="1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7F2D-4CCD-98AD-5EB425A04161}"/>
                </c:ext>
                <c:ext xmlns:c15="http://schemas.microsoft.com/office/drawing/2012/chart" uri="{CE6537A1-D6FC-4f65-9D91-7224C49458BB}">
                  <c15:layout/>
                </c:ext>
              </c:extLst>
            </c:dLbl>
            <c:dLbl>
              <c:idx val="1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E-7F2D-4CCD-98AD-5EB425A04161}"/>
                </c:ext>
                <c:ext xmlns:c15="http://schemas.microsoft.com/office/drawing/2012/chart" uri="{CE6537A1-D6FC-4f65-9D91-7224C49458BB}">
                  <c15:layout/>
                </c:ext>
              </c:extLst>
            </c:dLbl>
            <c:dLbl>
              <c:idx val="1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F-7F2D-4CCD-98AD-5EB425A04161}"/>
                </c:ext>
                <c:ext xmlns:c15="http://schemas.microsoft.com/office/drawing/2012/chart" uri="{CE6537A1-D6FC-4f65-9D91-7224C49458BB}">
                  <c15:layout/>
                </c:ext>
              </c:extLst>
            </c:dLbl>
            <c:dLbl>
              <c:idx val="1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0-7F2D-4CCD-98AD-5EB425A04161}"/>
                </c:ext>
                <c:ext xmlns:c15="http://schemas.microsoft.com/office/drawing/2012/chart" uri="{CE6537A1-D6FC-4f65-9D91-7224C49458BB}">
                  <c15:layout/>
                </c:ext>
              </c:extLst>
            </c:dLbl>
            <c:dLbl>
              <c:idx val="1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1-7F2D-4CCD-98AD-5EB425A04161}"/>
                </c:ext>
                <c:ext xmlns:c15="http://schemas.microsoft.com/office/drawing/2012/chart" uri="{CE6537A1-D6FC-4f65-9D91-7224C49458BB}">
                  <c15:layout/>
                </c:ext>
              </c:extLst>
            </c:dLbl>
            <c:dLbl>
              <c:idx val="1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2-7F2D-4CCD-98AD-5EB425A04161}"/>
                </c:ext>
                <c:ext xmlns:c15="http://schemas.microsoft.com/office/drawing/2012/chart" uri="{CE6537A1-D6FC-4f65-9D91-7224C49458BB}">
                  <c15:layout/>
                </c:ext>
              </c:extLst>
            </c:dLbl>
            <c:dLbl>
              <c:idx val="1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3-7F2D-4CCD-98AD-5EB425A04161}"/>
                </c:ext>
                <c:ext xmlns:c15="http://schemas.microsoft.com/office/drawing/2012/chart" uri="{CE6537A1-D6FC-4f65-9D91-7224C49458BB}">
                  <c15:layout/>
                </c:ext>
              </c:extLst>
            </c:dLbl>
            <c:dLbl>
              <c:idx val="2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4-7F2D-4CCD-98AD-5EB425A04161}"/>
                </c:ext>
                <c:ext xmlns:c15="http://schemas.microsoft.com/office/drawing/2012/chart" uri="{CE6537A1-D6FC-4f65-9D91-7224C49458BB}">
                  <c15:layout/>
                </c:ext>
              </c:extLst>
            </c:dLbl>
            <c:dLbl>
              <c:idx val="2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5-7F2D-4CCD-98AD-5EB425A04161}"/>
                </c:ext>
                <c:ext xmlns:c15="http://schemas.microsoft.com/office/drawing/2012/chart" uri="{CE6537A1-D6FC-4f65-9D91-7224C49458BB}">
                  <c15:layout/>
                </c:ext>
              </c:extLst>
            </c:dLbl>
            <c:dLbl>
              <c:idx val="2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6-7F2D-4CCD-98AD-5EB425A04161}"/>
                </c:ext>
                <c:ext xmlns:c15="http://schemas.microsoft.com/office/drawing/2012/chart" uri="{CE6537A1-D6FC-4f65-9D91-7224C49458BB}">
                  <c15:layout/>
                </c:ext>
              </c:extLst>
            </c:dLbl>
            <c:dLbl>
              <c:idx val="2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7F2D-4CCD-98AD-5EB425A04161}"/>
                </c:ext>
                <c:ext xmlns:c15="http://schemas.microsoft.com/office/drawing/2012/chart" uri="{CE6537A1-D6FC-4f65-9D91-7224C49458BB}">
                  <c15:layout/>
                </c:ext>
              </c:extLst>
            </c:dLbl>
            <c:dLbl>
              <c:idx val="2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8-7F2D-4CCD-98AD-5EB425A04161}"/>
                </c:ext>
                <c:ext xmlns:c15="http://schemas.microsoft.com/office/drawing/2012/chart" uri="{CE6537A1-D6FC-4f65-9D91-7224C49458BB}">
                  <c15:layout/>
                </c:ext>
              </c:extLst>
            </c:dLbl>
            <c:dLbl>
              <c:idx val="2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9-7F2D-4CCD-98AD-5EB425A04161}"/>
                </c:ext>
                <c:ext xmlns:c15="http://schemas.microsoft.com/office/drawing/2012/chart" uri="{CE6537A1-D6FC-4f65-9D91-7224C49458BB}">
                  <c15:layout/>
                </c:ext>
              </c:extLst>
            </c:dLbl>
            <c:dLbl>
              <c:idx val="2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A-7F2D-4CCD-98AD-5EB425A04161}"/>
                </c:ext>
                <c:ext xmlns:c15="http://schemas.microsoft.com/office/drawing/2012/chart" uri="{CE6537A1-D6FC-4f65-9D91-7224C49458BB}">
                  <c15:layout/>
                </c:ext>
              </c:extLst>
            </c:dLbl>
            <c:dLbl>
              <c:idx val="2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7F2D-4CCD-98AD-5EB425A04161}"/>
                </c:ext>
                <c:ext xmlns:c15="http://schemas.microsoft.com/office/drawing/2012/chart" uri="{CE6537A1-D6FC-4f65-9D91-7224C49458BB}">
                  <c15:layout/>
                </c:ext>
              </c:extLst>
            </c:dLbl>
            <c:dLbl>
              <c:idx val="2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C-7F2D-4CCD-98AD-5EB425A04161}"/>
                </c:ext>
                <c:ext xmlns:c15="http://schemas.microsoft.com/office/drawing/2012/chart" uri="{CE6537A1-D6FC-4f65-9D91-7224C49458BB}">
                  <c15:layout/>
                </c:ext>
              </c:extLst>
            </c:dLbl>
            <c:dLbl>
              <c:idx val="2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7F2D-4CCD-98AD-5EB425A04161}"/>
                </c:ext>
                <c:ext xmlns:c15="http://schemas.microsoft.com/office/drawing/2012/chart" uri="{CE6537A1-D6FC-4f65-9D91-7224C49458BB}">
                  <c15:layout/>
                </c:ext>
              </c:extLst>
            </c:dLbl>
            <c:dLbl>
              <c:idx val="3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7F2D-4CCD-98AD-5EB425A04161}"/>
                </c:ext>
                <c:ext xmlns:c15="http://schemas.microsoft.com/office/drawing/2012/chart" uri="{CE6537A1-D6FC-4f65-9D91-7224C49458BB}">
                  <c15:layout/>
                </c:ext>
              </c:extLst>
            </c:dLbl>
            <c:dLbl>
              <c:idx val="3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F-7F2D-4CCD-98AD-5EB425A04161}"/>
                </c:ext>
                <c:ext xmlns:c15="http://schemas.microsoft.com/office/drawing/2012/chart" uri="{CE6537A1-D6FC-4f65-9D91-7224C49458BB}">
                  <c15:layout/>
                </c:ext>
              </c:extLst>
            </c:dLbl>
            <c:dLbl>
              <c:idx val="3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0-7F2D-4CCD-98AD-5EB425A04161}"/>
                </c:ext>
                <c:ext xmlns:c15="http://schemas.microsoft.com/office/drawing/2012/chart" uri="{CE6537A1-D6FC-4f65-9D91-7224C49458BB}">
                  <c15:layout/>
                </c:ext>
              </c:extLst>
            </c:dLbl>
            <c:dLbl>
              <c:idx val="3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1-7F2D-4CCD-98AD-5EB425A04161}"/>
                </c:ext>
                <c:ext xmlns:c15="http://schemas.microsoft.com/office/drawing/2012/chart" uri="{CE6537A1-D6FC-4f65-9D91-7224C49458BB}">
                  <c15:layout/>
                </c:ext>
              </c:extLst>
            </c:dLbl>
            <c:dLbl>
              <c:idx val="3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2-7F2D-4CCD-98AD-5EB425A04161}"/>
                </c:ext>
                <c:ext xmlns:c15="http://schemas.microsoft.com/office/drawing/2012/chart" uri="{CE6537A1-D6FC-4f65-9D91-7224C49458BB}">
                  <c15:layout/>
                </c:ext>
              </c:extLst>
            </c:dLbl>
            <c:dLbl>
              <c:idx val="3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3-7F2D-4CCD-98AD-5EB425A04161}"/>
                </c:ext>
                <c:ext xmlns:c15="http://schemas.microsoft.com/office/drawing/2012/chart" uri="{CE6537A1-D6FC-4f65-9D91-7224C49458BB}">
                  <c15:layout/>
                </c:ext>
              </c:extLst>
            </c:dLbl>
            <c:dLbl>
              <c:idx val="3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4-7F2D-4CCD-98AD-5EB425A04161}"/>
                </c:ext>
                <c:ext xmlns:c15="http://schemas.microsoft.com/office/drawing/2012/chart" uri="{CE6537A1-D6FC-4f65-9D91-7224C49458BB}">
                  <c15:layout/>
                </c:ext>
              </c:extLst>
            </c:dLbl>
            <c:dLbl>
              <c:idx val="3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5-7F2D-4CCD-98AD-5EB425A04161}"/>
                </c:ext>
                <c:ext xmlns:c15="http://schemas.microsoft.com/office/drawing/2012/chart" uri="{CE6537A1-D6FC-4f65-9D91-7224C49458BB}">
                  <c15:layout/>
                </c:ext>
              </c:extLst>
            </c:dLbl>
            <c:dLbl>
              <c:idx val="3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6-7F2D-4CCD-98AD-5EB425A04161}"/>
                </c:ext>
                <c:ext xmlns:c15="http://schemas.microsoft.com/office/drawing/2012/chart" uri="{CE6537A1-D6FC-4f65-9D91-7224C49458BB}">
                  <c15:layout/>
                </c:ext>
              </c:extLst>
            </c:dLbl>
            <c:dLbl>
              <c:idx val="3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7-7F2D-4CCD-98AD-5EB425A04161}"/>
                </c:ext>
                <c:ext xmlns:c15="http://schemas.microsoft.com/office/drawing/2012/chart" uri="{CE6537A1-D6FC-4f65-9D91-7224C49458BB}">
                  <c15:layout/>
                </c:ext>
              </c:extLst>
            </c:dLbl>
            <c:dLbl>
              <c:idx val="4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8-7F2D-4CCD-98AD-5EB425A04161}"/>
                </c:ext>
                <c:ext xmlns:c15="http://schemas.microsoft.com/office/drawing/2012/chart" uri="{CE6537A1-D6FC-4f65-9D91-7224C49458BB}">
                  <c15:layout/>
                </c:ext>
              </c:extLst>
            </c:dLbl>
            <c:dLbl>
              <c:idx val="4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9-7F2D-4CCD-98AD-5EB425A04161}"/>
                </c:ext>
                <c:ext xmlns:c15="http://schemas.microsoft.com/office/drawing/2012/chart" uri="{CE6537A1-D6FC-4f65-9D91-7224C49458BB}">
                  <c15:layout/>
                </c:ext>
              </c:extLst>
            </c:dLbl>
            <c:dLbl>
              <c:idx val="4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A-7F2D-4CCD-98AD-5EB425A04161}"/>
                </c:ext>
                <c:ext xmlns:c15="http://schemas.microsoft.com/office/drawing/2012/chart" uri="{CE6537A1-D6FC-4f65-9D91-7224C49458BB}">
                  <c15:layout/>
                </c:ext>
              </c:extLst>
            </c:dLbl>
            <c:dLbl>
              <c:idx val="4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B-7F2D-4CCD-98AD-5EB425A04161}"/>
                </c:ext>
                <c:ext xmlns:c15="http://schemas.microsoft.com/office/drawing/2012/chart" uri="{CE6537A1-D6FC-4f65-9D91-7224C49458BB}">
                  <c15:layout/>
                </c:ext>
              </c:extLst>
            </c:dLbl>
            <c:dLbl>
              <c:idx val="4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C-7F2D-4CCD-98AD-5EB425A04161}"/>
                </c:ext>
                <c:ext xmlns:c15="http://schemas.microsoft.com/office/drawing/2012/chart" uri="{CE6537A1-D6FC-4f65-9D91-7224C49458BB}">
                  <c15:layout/>
                </c:ext>
              </c:extLst>
            </c:dLbl>
            <c:dLbl>
              <c:idx val="4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D-7F2D-4CCD-98AD-5EB425A04161}"/>
                </c:ext>
                <c:ext xmlns:c15="http://schemas.microsoft.com/office/drawing/2012/chart" uri="{CE6537A1-D6FC-4f65-9D91-7224C49458BB}">
                  <c15:layout/>
                </c:ext>
              </c:extLst>
            </c:dLbl>
            <c:dLbl>
              <c:idx val="4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E-7F2D-4CCD-98AD-5EB425A04161}"/>
                </c:ext>
                <c:ext xmlns:c15="http://schemas.microsoft.com/office/drawing/2012/chart" uri="{CE6537A1-D6FC-4f65-9D91-7224C49458BB}">
                  <c15:layout/>
                </c:ext>
              </c:extLst>
            </c:dLbl>
            <c:dLbl>
              <c:idx val="4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F-7F2D-4CCD-98AD-5EB425A04161}"/>
                </c:ext>
                <c:ext xmlns:c15="http://schemas.microsoft.com/office/drawing/2012/chart" uri="{CE6537A1-D6FC-4f65-9D91-7224C49458BB}">
                  <c15:layout/>
                </c:ext>
              </c:extLst>
            </c:dLbl>
            <c:dLbl>
              <c:idx val="4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0-7F2D-4CCD-98AD-5EB425A04161}"/>
                </c:ext>
                <c:ext xmlns:c15="http://schemas.microsoft.com/office/drawing/2012/chart" uri="{CE6537A1-D6FC-4f65-9D91-7224C49458BB}">
                  <c15:layout/>
                </c:ext>
              </c:extLst>
            </c:dLbl>
            <c:dLbl>
              <c:idx val="4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1-7F2D-4CCD-98AD-5EB425A04161}"/>
                </c:ext>
                <c:ext xmlns:c15="http://schemas.microsoft.com/office/drawing/2012/chart" uri="{CE6537A1-D6FC-4f65-9D91-7224C49458BB}">
                  <c15:layout/>
                </c:ext>
              </c:extLst>
            </c:dLbl>
            <c:dLbl>
              <c:idx val="5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2-7F2D-4CCD-98AD-5EB425A04161}"/>
                </c:ext>
                <c:ext xmlns:c15="http://schemas.microsoft.com/office/drawing/2012/chart" uri="{CE6537A1-D6FC-4f65-9D91-7224C49458BB}">
                  <c15:layout/>
                </c:ext>
              </c:extLst>
            </c:dLbl>
            <c:dLbl>
              <c:idx val="5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3-7F2D-4CCD-98AD-5EB425A04161}"/>
                </c:ext>
                <c:ext xmlns:c15="http://schemas.microsoft.com/office/drawing/2012/chart" uri="{CE6537A1-D6FC-4f65-9D91-7224C49458BB}">
                  <c15:layout/>
                </c:ext>
              </c:extLst>
            </c:dLbl>
            <c:dLbl>
              <c:idx val="5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4-7F2D-4CCD-98AD-5EB425A04161}"/>
                </c:ext>
                <c:ext xmlns:c15="http://schemas.microsoft.com/office/drawing/2012/chart" uri="{CE6537A1-D6FC-4f65-9D91-7224C49458BB}">
                  <c15:layout/>
                </c:ext>
              </c:extLst>
            </c:dLbl>
            <c:dLbl>
              <c:idx val="5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5-7F2D-4CCD-98AD-5EB425A04161}"/>
                </c:ext>
                <c:ext xmlns:c15="http://schemas.microsoft.com/office/drawing/2012/chart" uri="{CE6537A1-D6FC-4f65-9D91-7224C49458BB}">
                  <c15:layout/>
                </c:ext>
              </c:extLst>
            </c:dLbl>
            <c:dLbl>
              <c:idx val="5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6-7F2D-4CCD-98AD-5EB425A04161}"/>
                </c:ext>
                <c:ext xmlns:c15="http://schemas.microsoft.com/office/drawing/2012/chart" uri="{CE6537A1-D6FC-4f65-9D91-7224C49458BB}">
                  <c15:layout/>
                </c:ext>
              </c:extLst>
            </c:dLbl>
            <c:dLbl>
              <c:idx val="5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7-7F2D-4CCD-98AD-5EB425A04161}"/>
                </c:ext>
                <c:ext xmlns:c15="http://schemas.microsoft.com/office/drawing/2012/chart" uri="{CE6537A1-D6FC-4f65-9D91-7224C49458BB}">
                  <c15:layout/>
                </c:ext>
              </c:extLst>
            </c:dLbl>
            <c:dLbl>
              <c:idx val="5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8-7F2D-4CCD-98AD-5EB425A04161}"/>
                </c:ext>
                <c:ext xmlns:c15="http://schemas.microsoft.com/office/drawing/2012/chart" uri="{CE6537A1-D6FC-4f65-9D91-7224C49458BB}">
                  <c15:layout/>
                </c:ext>
              </c:extLst>
            </c:dLbl>
            <c:dLbl>
              <c:idx val="5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9-7F2D-4CCD-98AD-5EB425A04161}"/>
                </c:ext>
                <c:ext xmlns:c15="http://schemas.microsoft.com/office/drawing/2012/chart" uri="{CE6537A1-D6FC-4f65-9D91-7224C49458BB}">
                  <c15:layout/>
                </c:ext>
              </c:extLst>
            </c:dLbl>
            <c:dLbl>
              <c:idx val="5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A-7F2D-4CCD-98AD-5EB425A04161}"/>
                </c:ext>
                <c:ext xmlns:c15="http://schemas.microsoft.com/office/drawing/2012/chart" uri="{CE6537A1-D6FC-4f65-9D91-7224C49458BB}">
                  <c15:layout/>
                </c:ext>
              </c:extLst>
            </c:dLbl>
            <c:dLbl>
              <c:idx val="5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B-7F2D-4CCD-98AD-5EB425A04161}"/>
                </c:ext>
                <c:ext xmlns:c15="http://schemas.microsoft.com/office/drawing/2012/chart" uri="{CE6537A1-D6FC-4f65-9D91-7224C49458BB}">
                  <c15:layout/>
                </c:ext>
              </c:extLst>
            </c:dLbl>
            <c:dLbl>
              <c:idx val="6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C-7F2D-4CCD-98AD-5EB425A04161}"/>
                </c:ext>
                <c:ext xmlns:c15="http://schemas.microsoft.com/office/drawing/2012/chart" uri="{CE6537A1-D6FC-4f65-9D91-7224C49458BB}">
                  <c15:layout/>
                </c:ext>
              </c:extLst>
            </c:dLbl>
            <c:dLbl>
              <c:idx val="6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D-7F2D-4CCD-98AD-5EB425A04161}"/>
                </c:ext>
                <c:ext xmlns:c15="http://schemas.microsoft.com/office/drawing/2012/chart" uri="{CE6537A1-D6FC-4f65-9D91-7224C49458BB}">
                  <c15:layout/>
                </c:ext>
              </c:extLst>
            </c:dLbl>
            <c:dLbl>
              <c:idx val="6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E-7F2D-4CCD-98AD-5EB425A04161}"/>
                </c:ext>
                <c:ext xmlns:c15="http://schemas.microsoft.com/office/drawing/2012/chart" uri="{CE6537A1-D6FC-4f65-9D91-7224C49458BB}">
                  <c15:layout/>
                </c:ext>
              </c:extLst>
            </c:dLbl>
            <c:dLbl>
              <c:idx val="6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F-7F2D-4CCD-98AD-5EB425A04161}"/>
                </c:ext>
                <c:ext xmlns:c15="http://schemas.microsoft.com/office/drawing/2012/chart" uri="{CE6537A1-D6FC-4f65-9D91-7224C49458BB}">
                  <c15:layout/>
                </c:ext>
              </c:extLst>
            </c:dLbl>
            <c:dLbl>
              <c:idx val="6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0-7F2D-4CCD-98AD-5EB425A04161}"/>
                </c:ext>
                <c:ext xmlns:c15="http://schemas.microsoft.com/office/drawing/2012/chart" uri="{CE6537A1-D6FC-4f65-9D91-7224C49458BB}">
                  <c15:layout/>
                </c:ext>
              </c:extLst>
            </c:dLbl>
            <c:dLbl>
              <c:idx val="6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1-7F2D-4CCD-98AD-5EB425A04161}"/>
                </c:ext>
                <c:ext xmlns:c15="http://schemas.microsoft.com/office/drawing/2012/chart" uri="{CE6537A1-D6FC-4f65-9D91-7224C49458BB}">
                  <c15:layout/>
                </c:ext>
              </c:extLst>
            </c:dLbl>
            <c:dLbl>
              <c:idx val="6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2-7F2D-4CCD-98AD-5EB425A04161}"/>
                </c:ext>
                <c:ext xmlns:c15="http://schemas.microsoft.com/office/drawing/2012/chart" uri="{CE6537A1-D6FC-4f65-9D91-7224C49458BB}">
                  <c15:layout/>
                </c:ext>
              </c:extLst>
            </c:dLbl>
            <c:dLbl>
              <c:idx val="6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3-7F2D-4CCD-98AD-5EB425A04161}"/>
                </c:ext>
                <c:ext xmlns:c15="http://schemas.microsoft.com/office/drawing/2012/chart" uri="{CE6537A1-D6FC-4f65-9D91-7224C49458BB}">
                  <c15:layout/>
                </c:ext>
              </c:extLst>
            </c:dLbl>
            <c:dLbl>
              <c:idx val="6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4-7F2D-4CCD-98AD-5EB425A04161}"/>
                </c:ext>
                <c:ext xmlns:c15="http://schemas.microsoft.com/office/drawing/2012/chart" uri="{CE6537A1-D6FC-4f65-9D91-7224C49458BB}">
                  <c15:layout/>
                </c:ext>
              </c:extLst>
            </c:dLbl>
            <c:dLbl>
              <c:idx val="6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5-7F2D-4CCD-98AD-5EB425A04161}"/>
                </c:ext>
                <c:ext xmlns:c15="http://schemas.microsoft.com/office/drawing/2012/chart" uri="{CE6537A1-D6FC-4f65-9D91-7224C49458BB}">
                  <c15:layout/>
                </c:ext>
              </c:extLst>
            </c:dLbl>
            <c:dLbl>
              <c:idx val="7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6-7F2D-4CCD-98AD-5EB425A04161}"/>
                </c:ext>
                <c:ext xmlns:c15="http://schemas.microsoft.com/office/drawing/2012/chart" uri="{CE6537A1-D6FC-4f65-9D91-7224C49458BB}">
                  <c15:layout/>
                </c:ext>
              </c:extLst>
            </c:dLbl>
            <c:dLbl>
              <c:idx val="7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7-7F2D-4CCD-98AD-5EB425A04161}"/>
                </c:ext>
                <c:ext xmlns:c15="http://schemas.microsoft.com/office/drawing/2012/chart" uri="{CE6537A1-D6FC-4f65-9D91-7224C49458BB}">
                  <c15:layout/>
                </c:ext>
              </c:extLst>
            </c:dLbl>
            <c:dLbl>
              <c:idx val="7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8-7F2D-4CCD-98AD-5EB425A04161}"/>
                </c:ext>
                <c:ext xmlns:c15="http://schemas.microsoft.com/office/drawing/2012/chart" uri="{CE6537A1-D6FC-4f65-9D91-7224C49458BB}">
                  <c15:layout/>
                </c:ext>
              </c:extLst>
            </c:dLbl>
            <c:dLbl>
              <c:idx val="7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9-7F2D-4CCD-98AD-5EB425A04161}"/>
                </c:ext>
                <c:ext xmlns:c15="http://schemas.microsoft.com/office/drawing/2012/chart" uri="{CE6537A1-D6FC-4f65-9D91-7224C49458BB}">
                  <c15:layout/>
                </c:ext>
              </c:extLst>
            </c:dLbl>
            <c:dLbl>
              <c:idx val="7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A-7F2D-4CCD-98AD-5EB425A04161}"/>
                </c:ext>
                <c:ext xmlns:c15="http://schemas.microsoft.com/office/drawing/2012/chart" uri="{CE6537A1-D6FC-4f65-9D91-7224C49458BB}">
                  <c15:layout/>
                </c:ext>
              </c:extLst>
            </c:dLbl>
            <c:dLbl>
              <c:idx val="7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B-7F2D-4CCD-98AD-5EB425A04161}"/>
                </c:ext>
                <c:ext xmlns:c15="http://schemas.microsoft.com/office/drawing/2012/chart" uri="{CE6537A1-D6FC-4f65-9D91-7224C49458BB}">
                  <c15:layout/>
                </c:ext>
              </c:extLst>
            </c:dLbl>
            <c:dLbl>
              <c:idx val="7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C-7F2D-4CCD-98AD-5EB425A04161}"/>
                </c:ext>
                <c:ext xmlns:c15="http://schemas.microsoft.com/office/drawing/2012/chart" uri="{CE6537A1-D6FC-4f65-9D91-7224C49458BB}">
                  <c15:layout/>
                </c:ext>
              </c:extLst>
            </c:dLbl>
            <c:dLbl>
              <c:idx val="7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D-7F2D-4CCD-98AD-5EB425A04161}"/>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12700" cap="flat" cmpd="sng" algn="ctr">
                      <a:solidFill>
                        <a:schemeClr val="tx1">
                          <a:lumMod val="75000"/>
                          <a:lumOff val="25000"/>
                        </a:schemeClr>
                      </a:solidFill>
                      <a:round/>
                    </a:ln>
                    <a:effectLst/>
                  </c:spPr>
                </c15:leaderLines>
              </c:ext>
            </c:extLst>
          </c:dLbls>
          <c:xVal>
            <c:numRef>
              <c:f>PC1T5p!$E$2:$E$79</c:f>
              <c:numCache>
                <c:formatCode>General</c:formatCode>
                <c:ptCount val="78"/>
                <c:pt idx="0">
                  <c:v>-0.503</c:v>
                </c:pt>
                <c:pt idx="1">
                  <c:v>-0.19500000000000001</c:v>
                </c:pt>
                <c:pt idx="2">
                  <c:v>0.19500000000000001</c:v>
                </c:pt>
                <c:pt idx="3">
                  <c:v>-5.9260000000000002</c:v>
                </c:pt>
                <c:pt idx="4">
                  <c:v>5.4779999999999998</c:v>
                </c:pt>
                <c:pt idx="5">
                  <c:v>-1.288</c:v>
                </c:pt>
                <c:pt idx="6">
                  <c:v>0.87</c:v>
                </c:pt>
                <c:pt idx="7">
                  <c:v>0.63700000000000001</c:v>
                </c:pt>
                <c:pt idx="8">
                  <c:v>0.58599999999999997</c:v>
                </c:pt>
                <c:pt idx="9">
                  <c:v>-0.76400000000000001</c:v>
                </c:pt>
                <c:pt idx="10">
                  <c:v>1.2130000000000001</c:v>
                </c:pt>
                <c:pt idx="11">
                  <c:v>2.2450000000000001</c:v>
                </c:pt>
                <c:pt idx="12">
                  <c:v>0.66500000000000004</c:v>
                </c:pt>
                <c:pt idx="13">
                  <c:v>2.62</c:v>
                </c:pt>
                <c:pt idx="14">
                  <c:v>-1.27</c:v>
                </c:pt>
                <c:pt idx="15">
                  <c:v>-6.1349999999999998</c:v>
                </c:pt>
                <c:pt idx="16">
                  <c:v>1.181</c:v>
                </c:pt>
                <c:pt idx="17">
                  <c:v>2.302</c:v>
                </c:pt>
                <c:pt idx="18">
                  <c:v>1.323</c:v>
                </c:pt>
                <c:pt idx="19">
                  <c:v>5.7370000000000001</c:v>
                </c:pt>
                <c:pt idx="20">
                  <c:v>4.4790000000000001</c:v>
                </c:pt>
                <c:pt idx="21">
                  <c:v>-1.857</c:v>
                </c:pt>
                <c:pt idx="22">
                  <c:v>2.0030000000000001</c:v>
                </c:pt>
                <c:pt idx="23">
                  <c:v>1.718</c:v>
                </c:pt>
                <c:pt idx="24">
                  <c:v>1.8660000000000001</c:v>
                </c:pt>
                <c:pt idx="25">
                  <c:v>-0.61699999999999999</c:v>
                </c:pt>
                <c:pt idx="26">
                  <c:v>5.407</c:v>
                </c:pt>
                <c:pt idx="27">
                  <c:v>-5.6749999999999998</c:v>
                </c:pt>
                <c:pt idx="28">
                  <c:v>2.5960000000000001</c:v>
                </c:pt>
                <c:pt idx="29">
                  <c:v>5.3579999999999997</c:v>
                </c:pt>
                <c:pt idx="30">
                  <c:v>1.155</c:v>
                </c:pt>
                <c:pt idx="31">
                  <c:v>0.81499999999999995</c:v>
                </c:pt>
                <c:pt idx="32">
                  <c:v>3.5329999999999999</c:v>
                </c:pt>
                <c:pt idx="33">
                  <c:v>3.6110000000000002</c:v>
                </c:pt>
                <c:pt idx="34">
                  <c:v>0.42299999999999999</c:v>
                </c:pt>
                <c:pt idx="35">
                  <c:v>-3.0659999999999998</c:v>
                </c:pt>
                <c:pt idx="36">
                  <c:v>1.774</c:v>
                </c:pt>
                <c:pt idx="37">
                  <c:v>2.1760000000000002</c:v>
                </c:pt>
                <c:pt idx="38">
                  <c:v>-3.133</c:v>
                </c:pt>
                <c:pt idx="39">
                  <c:v>6.1630000000000003</c:v>
                </c:pt>
                <c:pt idx="40">
                  <c:v>2.9279999999999999</c:v>
                </c:pt>
                <c:pt idx="41">
                  <c:v>-1.022</c:v>
                </c:pt>
                <c:pt idx="42">
                  <c:v>-1.849</c:v>
                </c:pt>
                <c:pt idx="43">
                  <c:v>3.1E-2</c:v>
                </c:pt>
                <c:pt idx="44">
                  <c:v>-1.139</c:v>
                </c:pt>
                <c:pt idx="45">
                  <c:v>-0.86399999999999999</c:v>
                </c:pt>
                <c:pt idx="46">
                  <c:v>1.528</c:v>
                </c:pt>
                <c:pt idx="47">
                  <c:v>1.294</c:v>
                </c:pt>
                <c:pt idx="48">
                  <c:v>-6.5250000000000004</c:v>
                </c:pt>
                <c:pt idx="49">
                  <c:v>2.6179999999999999</c:v>
                </c:pt>
                <c:pt idx="50">
                  <c:v>2.5169999999999999</c:v>
                </c:pt>
                <c:pt idx="51">
                  <c:v>2.6259999999999999</c:v>
                </c:pt>
                <c:pt idx="52">
                  <c:v>5.6580000000000004</c:v>
                </c:pt>
                <c:pt idx="53">
                  <c:v>4.2229999999999999</c:v>
                </c:pt>
                <c:pt idx="54">
                  <c:v>-1.236</c:v>
                </c:pt>
                <c:pt idx="55">
                  <c:v>2.6560000000000001</c:v>
                </c:pt>
                <c:pt idx="56">
                  <c:v>-5.9729999999999999</c:v>
                </c:pt>
                <c:pt idx="57">
                  <c:v>1.1279999999999999</c:v>
                </c:pt>
                <c:pt idx="58">
                  <c:v>1.34</c:v>
                </c:pt>
                <c:pt idx="59">
                  <c:v>3.0019999999999998</c:v>
                </c:pt>
                <c:pt idx="60">
                  <c:v>2.2570000000000001</c:v>
                </c:pt>
                <c:pt idx="61">
                  <c:v>2.157</c:v>
                </c:pt>
                <c:pt idx="62">
                  <c:v>4.4359999999999999</c:v>
                </c:pt>
                <c:pt idx="63">
                  <c:v>2.93</c:v>
                </c:pt>
                <c:pt idx="64">
                  <c:v>-4.1399999999999997</c:v>
                </c:pt>
                <c:pt idx="65">
                  <c:v>-1.5389999999999999</c:v>
                </c:pt>
                <c:pt idx="66">
                  <c:v>7.444</c:v>
                </c:pt>
                <c:pt idx="67">
                  <c:v>-3.9319999999999999</c:v>
                </c:pt>
                <c:pt idx="68">
                  <c:v>-1.286</c:v>
                </c:pt>
                <c:pt idx="69">
                  <c:v>6.9779999999999998</c:v>
                </c:pt>
                <c:pt idx="70">
                  <c:v>-0.39800000000000002</c:v>
                </c:pt>
                <c:pt idx="71">
                  <c:v>2.6110000000000002</c:v>
                </c:pt>
                <c:pt idx="72">
                  <c:v>-1.1319999999999999</c:v>
                </c:pt>
                <c:pt idx="73">
                  <c:v>-3.4249999999999998</c:v>
                </c:pt>
                <c:pt idx="74">
                  <c:v>1.1319999999999999</c:v>
                </c:pt>
                <c:pt idx="75">
                  <c:v>2.9820000000000002</c:v>
                </c:pt>
                <c:pt idx="76">
                  <c:v>5.0490000000000004</c:v>
                </c:pt>
                <c:pt idx="77">
                  <c:v>-1.1659999999999999</c:v>
                </c:pt>
              </c:numCache>
            </c:numRef>
          </c:xVal>
          <c:yVal>
            <c:numRef>
              <c:f>PC1T5p!$F$2:$F$79</c:f>
              <c:numCache>
                <c:formatCode>General</c:formatCode>
                <c:ptCount val="78"/>
                <c:pt idx="0">
                  <c:v>-0.71799999999999997</c:v>
                </c:pt>
                <c:pt idx="1">
                  <c:v>-0.23699999999999999</c:v>
                </c:pt>
                <c:pt idx="2">
                  <c:v>-0.41899999999999998</c:v>
                </c:pt>
                <c:pt idx="3">
                  <c:v>-5.032</c:v>
                </c:pt>
                <c:pt idx="4">
                  <c:v>-3.7130000000000001</c:v>
                </c:pt>
                <c:pt idx="5">
                  <c:v>2.0289999999999999</c:v>
                </c:pt>
                <c:pt idx="6">
                  <c:v>1.89</c:v>
                </c:pt>
                <c:pt idx="7">
                  <c:v>4.1890000000000001</c:v>
                </c:pt>
                <c:pt idx="8">
                  <c:v>-0.39100000000000001</c:v>
                </c:pt>
                <c:pt idx="9">
                  <c:v>-1.05</c:v>
                </c:pt>
                <c:pt idx="10">
                  <c:v>-1.0069999999999999</c:v>
                </c:pt>
                <c:pt idx="11">
                  <c:v>4.9660000000000002</c:v>
                </c:pt>
                <c:pt idx="12">
                  <c:v>-0.186</c:v>
                </c:pt>
                <c:pt idx="13">
                  <c:v>-1.081</c:v>
                </c:pt>
                <c:pt idx="14">
                  <c:v>1.9550000000000001</c:v>
                </c:pt>
                <c:pt idx="15">
                  <c:v>-5.3010000000000002</c:v>
                </c:pt>
                <c:pt idx="16">
                  <c:v>2.004</c:v>
                </c:pt>
                <c:pt idx="17">
                  <c:v>-1.282</c:v>
                </c:pt>
                <c:pt idx="18">
                  <c:v>2.2730000000000001</c:v>
                </c:pt>
                <c:pt idx="19">
                  <c:v>-1.9810000000000001</c:v>
                </c:pt>
                <c:pt idx="20">
                  <c:v>-3.0630000000000002</c:v>
                </c:pt>
                <c:pt idx="21">
                  <c:v>2.5590000000000002</c:v>
                </c:pt>
                <c:pt idx="22">
                  <c:v>3.8820000000000001</c:v>
                </c:pt>
                <c:pt idx="23">
                  <c:v>1.1160000000000001</c:v>
                </c:pt>
                <c:pt idx="24">
                  <c:v>3.302</c:v>
                </c:pt>
                <c:pt idx="25">
                  <c:v>-0.81100000000000005</c:v>
                </c:pt>
                <c:pt idx="26">
                  <c:v>2.919</c:v>
                </c:pt>
                <c:pt idx="27">
                  <c:v>-4.68</c:v>
                </c:pt>
                <c:pt idx="28">
                  <c:v>2.7029999999999998</c:v>
                </c:pt>
                <c:pt idx="29">
                  <c:v>-2.0329999999999999</c:v>
                </c:pt>
                <c:pt idx="30">
                  <c:v>-0.66800000000000004</c:v>
                </c:pt>
                <c:pt idx="31">
                  <c:v>-0.30599999999999999</c:v>
                </c:pt>
                <c:pt idx="32">
                  <c:v>-2.57</c:v>
                </c:pt>
                <c:pt idx="33">
                  <c:v>-2.59</c:v>
                </c:pt>
                <c:pt idx="34">
                  <c:v>-0.41899999999999998</c:v>
                </c:pt>
                <c:pt idx="35">
                  <c:v>-4.83</c:v>
                </c:pt>
                <c:pt idx="36">
                  <c:v>-0.96899999999999997</c:v>
                </c:pt>
                <c:pt idx="37">
                  <c:v>-1.4350000000000001</c:v>
                </c:pt>
                <c:pt idx="38">
                  <c:v>4.9459999999999997</c:v>
                </c:pt>
                <c:pt idx="39">
                  <c:v>-2.35</c:v>
                </c:pt>
                <c:pt idx="40">
                  <c:v>4.5999999999999996</c:v>
                </c:pt>
                <c:pt idx="41">
                  <c:v>-0.59599999999999997</c:v>
                </c:pt>
                <c:pt idx="42">
                  <c:v>2.5129999999999999</c:v>
                </c:pt>
                <c:pt idx="43">
                  <c:v>3.9E-2</c:v>
                </c:pt>
                <c:pt idx="44">
                  <c:v>0.17699999999999999</c:v>
                </c:pt>
                <c:pt idx="45">
                  <c:v>-0.39</c:v>
                </c:pt>
                <c:pt idx="46">
                  <c:v>3.1379999999999999</c:v>
                </c:pt>
                <c:pt idx="47">
                  <c:v>-1.3169999999999999</c:v>
                </c:pt>
                <c:pt idx="48">
                  <c:v>-5.47</c:v>
                </c:pt>
                <c:pt idx="49">
                  <c:v>3.7069999999999999</c:v>
                </c:pt>
                <c:pt idx="50">
                  <c:v>3.4609999999999999</c:v>
                </c:pt>
                <c:pt idx="51">
                  <c:v>3.9039999999999999</c:v>
                </c:pt>
                <c:pt idx="52">
                  <c:v>-3.8340000000000001</c:v>
                </c:pt>
                <c:pt idx="53">
                  <c:v>-1.724</c:v>
                </c:pt>
                <c:pt idx="54">
                  <c:v>-0.159</c:v>
                </c:pt>
                <c:pt idx="55">
                  <c:v>3.8490000000000002</c:v>
                </c:pt>
                <c:pt idx="56">
                  <c:v>-5.1210000000000004</c:v>
                </c:pt>
                <c:pt idx="57">
                  <c:v>-0.63500000000000001</c:v>
                </c:pt>
                <c:pt idx="58">
                  <c:v>1.4530000000000001</c:v>
                </c:pt>
                <c:pt idx="59">
                  <c:v>-1.655</c:v>
                </c:pt>
                <c:pt idx="60">
                  <c:v>2.9769999999999999</c:v>
                </c:pt>
                <c:pt idx="61">
                  <c:v>-1.6479999999999999</c:v>
                </c:pt>
                <c:pt idx="62">
                  <c:v>2.5579999999999998</c:v>
                </c:pt>
                <c:pt idx="63">
                  <c:v>5.2990000000000004</c:v>
                </c:pt>
                <c:pt idx="64">
                  <c:v>6.9939999999999998</c:v>
                </c:pt>
                <c:pt idx="65">
                  <c:v>0.187</c:v>
                </c:pt>
                <c:pt idx="66">
                  <c:v>0.94599999999999995</c:v>
                </c:pt>
                <c:pt idx="67">
                  <c:v>6.17</c:v>
                </c:pt>
                <c:pt idx="68">
                  <c:v>-0.40500000000000003</c:v>
                </c:pt>
                <c:pt idx="69">
                  <c:v>-2.1440000000000001</c:v>
                </c:pt>
                <c:pt idx="70">
                  <c:v>-0.55100000000000005</c:v>
                </c:pt>
                <c:pt idx="71">
                  <c:v>4.3540000000000001</c:v>
                </c:pt>
                <c:pt idx="72">
                  <c:v>-0.17599999999999999</c:v>
                </c:pt>
                <c:pt idx="73">
                  <c:v>5.7880000000000003</c:v>
                </c:pt>
                <c:pt idx="74">
                  <c:v>-1.4590000000000001</c:v>
                </c:pt>
                <c:pt idx="75">
                  <c:v>4.4359999999999999</c:v>
                </c:pt>
                <c:pt idx="76">
                  <c:v>-3.4169999999999998</c:v>
                </c:pt>
                <c:pt idx="77">
                  <c:v>-0.182</c:v>
                </c:pt>
              </c:numCache>
            </c:numRef>
          </c:yVal>
          <c:bubbleSize>
            <c:numRef>
              <c:f>PC1T5p!$G$2:$G$79</c:f>
              <c:numCache>
                <c:formatCode>General</c:formatCode>
                <c:ptCount val="78"/>
                <c:pt idx="0">
                  <c:v>300</c:v>
                </c:pt>
                <c:pt idx="1">
                  <c:v>256.66550000000001</c:v>
                </c:pt>
                <c:pt idx="2">
                  <c:v>182.49760000000001</c:v>
                </c:pt>
                <c:pt idx="3">
                  <c:v>92.555999999999997</c:v>
                </c:pt>
                <c:pt idx="4">
                  <c:v>72.9208</c:v>
                </c:pt>
                <c:pt idx="5">
                  <c:v>64.368600000000001</c:v>
                </c:pt>
                <c:pt idx="6">
                  <c:v>63.982999999999997</c:v>
                </c:pt>
                <c:pt idx="7">
                  <c:v>62.671599999999998</c:v>
                </c:pt>
                <c:pt idx="8">
                  <c:v>60.752000000000002</c:v>
                </c:pt>
                <c:pt idx="9">
                  <c:v>55.638300000000001</c:v>
                </c:pt>
                <c:pt idx="10">
                  <c:v>48.703299999999999</c:v>
                </c:pt>
                <c:pt idx="11">
                  <c:v>43.139099999999999</c:v>
                </c:pt>
                <c:pt idx="12">
                  <c:v>41.835599999999999</c:v>
                </c:pt>
                <c:pt idx="13">
                  <c:v>41.043799999999997</c:v>
                </c:pt>
                <c:pt idx="14">
                  <c:v>40.651699999999998</c:v>
                </c:pt>
                <c:pt idx="15">
                  <c:v>39.468499999999999</c:v>
                </c:pt>
                <c:pt idx="16">
                  <c:v>37.723500000000001</c:v>
                </c:pt>
                <c:pt idx="17">
                  <c:v>37.5045</c:v>
                </c:pt>
                <c:pt idx="18">
                  <c:v>34.826799999999999</c:v>
                </c:pt>
                <c:pt idx="19">
                  <c:v>34.694600000000001</c:v>
                </c:pt>
                <c:pt idx="20">
                  <c:v>34.424799999999998</c:v>
                </c:pt>
                <c:pt idx="21">
                  <c:v>33.712200000000003</c:v>
                </c:pt>
                <c:pt idx="22">
                  <c:v>33.595199999999998</c:v>
                </c:pt>
                <c:pt idx="23">
                  <c:v>30.889399999999998</c:v>
                </c:pt>
                <c:pt idx="24">
                  <c:v>30.714400000000001</c:v>
                </c:pt>
                <c:pt idx="25">
                  <c:v>29.730499999999999</c:v>
                </c:pt>
                <c:pt idx="26">
                  <c:v>29.595199999999998</c:v>
                </c:pt>
                <c:pt idx="27">
                  <c:v>25.543600000000001</c:v>
                </c:pt>
                <c:pt idx="28">
                  <c:v>24.772099999999998</c:v>
                </c:pt>
                <c:pt idx="29">
                  <c:v>24.591799999999999</c:v>
                </c:pt>
                <c:pt idx="30">
                  <c:v>22.8962</c:v>
                </c:pt>
                <c:pt idx="31">
                  <c:v>20.931799999999999</c:v>
                </c:pt>
                <c:pt idx="32">
                  <c:v>20.265999999999998</c:v>
                </c:pt>
                <c:pt idx="33">
                  <c:v>20.265999999999998</c:v>
                </c:pt>
                <c:pt idx="34">
                  <c:v>19.334399999999999</c:v>
                </c:pt>
                <c:pt idx="35">
                  <c:v>19.168099999999999</c:v>
                </c:pt>
                <c:pt idx="36">
                  <c:v>18.7773</c:v>
                </c:pt>
                <c:pt idx="37">
                  <c:v>16.8447</c:v>
                </c:pt>
                <c:pt idx="38">
                  <c:v>15.181100000000001</c:v>
                </c:pt>
                <c:pt idx="39">
                  <c:v>14.9208</c:v>
                </c:pt>
                <c:pt idx="40">
                  <c:v>14.863300000000001</c:v>
                </c:pt>
                <c:pt idx="41">
                  <c:v>14.299300000000001</c:v>
                </c:pt>
                <c:pt idx="42">
                  <c:v>13.7235</c:v>
                </c:pt>
                <c:pt idx="43">
                  <c:v>13.6198</c:v>
                </c:pt>
                <c:pt idx="44">
                  <c:v>13.5214</c:v>
                </c:pt>
                <c:pt idx="45">
                  <c:v>12.2255</c:v>
                </c:pt>
                <c:pt idx="46">
                  <c:v>11.856999999999999</c:v>
                </c:pt>
                <c:pt idx="47">
                  <c:v>11.6478</c:v>
                </c:pt>
                <c:pt idx="48">
                  <c:v>10.5129</c:v>
                </c:pt>
                <c:pt idx="49">
                  <c:v>10.494899999999999</c:v>
                </c:pt>
                <c:pt idx="50">
                  <c:v>10.494899999999999</c:v>
                </c:pt>
                <c:pt idx="51">
                  <c:v>10.015499999999999</c:v>
                </c:pt>
                <c:pt idx="52">
                  <c:v>9.8476999999999997</c:v>
                </c:pt>
                <c:pt idx="53">
                  <c:v>9.6516999999999999</c:v>
                </c:pt>
                <c:pt idx="54">
                  <c:v>9.3757000000000001</c:v>
                </c:pt>
                <c:pt idx="55">
                  <c:v>8.9914000000000005</c:v>
                </c:pt>
                <c:pt idx="56">
                  <c:v>8.7446999999999999</c:v>
                </c:pt>
                <c:pt idx="57">
                  <c:v>8.0856999999999992</c:v>
                </c:pt>
                <c:pt idx="58">
                  <c:v>7.7877999999999998</c:v>
                </c:pt>
                <c:pt idx="59">
                  <c:v>7.5481999999999996</c:v>
                </c:pt>
                <c:pt idx="60">
                  <c:v>7.5271999999999997</c:v>
                </c:pt>
                <c:pt idx="61">
                  <c:v>7.5072000000000001</c:v>
                </c:pt>
                <c:pt idx="62">
                  <c:v>7.4271000000000003</c:v>
                </c:pt>
                <c:pt idx="63">
                  <c:v>7.2557</c:v>
                </c:pt>
                <c:pt idx="64">
                  <c:v>7.2434000000000003</c:v>
                </c:pt>
                <c:pt idx="65">
                  <c:v>7.1978999999999997</c:v>
                </c:pt>
                <c:pt idx="66">
                  <c:v>6.8696999999999999</c:v>
                </c:pt>
                <c:pt idx="67">
                  <c:v>6.8601000000000001</c:v>
                </c:pt>
                <c:pt idx="68">
                  <c:v>6.8041</c:v>
                </c:pt>
                <c:pt idx="69">
                  <c:v>6.7670000000000003</c:v>
                </c:pt>
                <c:pt idx="70">
                  <c:v>6.5654000000000003</c:v>
                </c:pt>
                <c:pt idx="71">
                  <c:v>6.3497000000000003</c:v>
                </c:pt>
                <c:pt idx="72">
                  <c:v>5.8928000000000003</c:v>
                </c:pt>
                <c:pt idx="73">
                  <c:v>5.6478000000000002</c:v>
                </c:pt>
                <c:pt idx="74">
                  <c:v>5.6288999999999998</c:v>
                </c:pt>
                <c:pt idx="75">
                  <c:v>5.3170000000000002</c:v>
                </c:pt>
                <c:pt idx="76">
                  <c:v>5.1851000000000003</c:v>
                </c:pt>
                <c:pt idx="77">
                  <c:v>5.0052000000000003</c:v>
                </c:pt>
              </c:numCache>
            </c:numRef>
          </c:bubbleSize>
          <c:bubble3D val="0"/>
          <c:extLst xmlns:c16r2="http://schemas.microsoft.com/office/drawing/2015/06/chart">
            <c:ext xmlns:c16="http://schemas.microsoft.com/office/drawing/2014/chart" uri="{C3380CC4-5D6E-409C-BE32-E72D297353CC}">
              <c16:uniqueId val="{0000004E-7F2D-4CCD-98AD-5EB425A04161}"/>
            </c:ext>
            <c:ext xmlns:c15="http://schemas.microsoft.com/office/drawing/2012/chart" uri="{02D57815-91ED-43cb-92C2-25804820EDAC}">
              <c15:datalabelsRange>
                <c15:f>PC1T5p!$H$2:$H$6</c15:f>
                <c15:dlblRangeCache>
                  <c:ptCount val="5"/>
                  <c:pt idx="0">
                    <c:v>photosynthesis</c:v>
                  </c:pt>
                  <c:pt idx="1">
                    <c:v>photosynthesis, light reaction</c:v>
                  </c:pt>
                  <c:pt idx="2">
                    <c:v>generation of precursor metabolites and energy</c:v>
                  </c:pt>
                  <c:pt idx="3">
                    <c:v>response to UV-C</c:v>
                  </c:pt>
                  <c:pt idx="4">
                    <c:v>protein-chromophore linkage</c:v>
                  </c:pt>
                </c15:dlblRangeCache>
              </c15:datalabelsRange>
            </c:ext>
          </c:extLst>
        </c:ser>
        <c:dLbls>
          <c:dLblPos val="ctr"/>
          <c:showLegendKey val="0"/>
          <c:showVal val="1"/>
          <c:showCatName val="0"/>
          <c:showSerName val="0"/>
          <c:showPercent val="0"/>
          <c:showBubbleSize val="0"/>
        </c:dLbls>
        <c:bubbleScale val="100"/>
        <c:showNegBubbles val="0"/>
        <c:axId val="138433024"/>
        <c:axId val="138431064"/>
      </c:bubbleChart>
      <c:valAx>
        <c:axId val="138433024"/>
        <c:scaling>
          <c:orientation val="minMax"/>
          <c:max val="10"/>
          <c:min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431064"/>
        <c:crosses val="autoZero"/>
        <c:crossBetween val="midCat"/>
        <c:majorUnit val="5"/>
      </c:valAx>
      <c:valAx>
        <c:axId val="138431064"/>
        <c:scaling>
          <c:orientation val="minMax"/>
          <c:max val="1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433024"/>
        <c:crosses val="autoZero"/>
        <c:crossBetween val="midCat"/>
        <c:majorUnit val="5"/>
      </c:valAx>
      <c:spPr>
        <a:noFill/>
        <a:ln>
          <a:noFill/>
        </a:ln>
        <a:effectLst/>
      </c:spPr>
    </c:plotArea>
    <c:plotVisOnly val="1"/>
    <c:dispBlanksAs val="gap"/>
    <c:showDLblsOverMax val="0"/>
  </c:chart>
  <c:spPr>
    <a:noFill/>
    <a:ln>
      <a:noFill/>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ubbleChart>
        <c:varyColors val="0"/>
        <c:ser>
          <c:idx val="0"/>
          <c:order val="0"/>
          <c:tx>
            <c:v>a</c:v>
          </c:tx>
          <c:spPr>
            <a:solidFill>
              <a:srgbClr val="FF0000">
                <a:alpha val="40000"/>
              </a:srgbClr>
            </a:solidFill>
            <a:ln>
              <a:noFill/>
            </a:ln>
            <a:effectLst/>
          </c:spPr>
          <c:invertIfNegative val="0"/>
          <c:dLbls>
            <c:dLbl>
              <c:idx val="0"/>
              <c:layout>
                <c:manualLayout>
                  <c:x val="-0.49429722222222222"/>
                  <c:y val="-2.4397916666666665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10E1347F-79CA-4456-9782-7D9E6F2682D9}"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4E3F-41E5-A258-337D5CDDEF08}"/>
                </c:ext>
                <c:ext xmlns:c15="http://schemas.microsoft.com/office/drawing/2012/chart" uri="{CE6537A1-D6FC-4f65-9D91-7224C49458BB}">
                  <c15:layout>
                    <c:manualLayout>
                      <c:w val="0.4962037037037037"/>
                      <c:h val="9.9999999999999992E-2"/>
                    </c:manualLayout>
                  </c15:layout>
                  <c15:dlblFieldTable/>
                  <c15:showDataLabelsRange val="1"/>
                </c:ext>
              </c:extLst>
            </c:dLbl>
            <c:dLbl>
              <c:idx val="1"/>
              <c:layout>
                <c:manualLayout>
                  <c:x val="-6.4370486111111236E-2"/>
                  <c:y val="0.22834386574074073"/>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B78122F4-E7B9-4D45-A79D-5DA38B624267}"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4E3F-41E5-A258-337D5CDDEF08}"/>
                </c:ext>
                <c:ext xmlns:c15="http://schemas.microsoft.com/office/drawing/2012/chart" uri="{CE6537A1-D6FC-4f65-9D91-7224C49458BB}">
                  <c15:layout>
                    <c:manualLayout>
                      <c:w val="0.44847222222222216"/>
                      <c:h val="0.16467592592592592"/>
                    </c:manualLayout>
                  </c15:layout>
                  <c15:dlblFieldTable/>
                  <c15:showDataLabelsRange val="1"/>
                </c:ext>
              </c:extLst>
            </c:dLbl>
            <c:dLbl>
              <c:idx val="2"/>
              <c:layout>
                <c:manualLayout>
                  <c:x val="-0.38687476851851854"/>
                  <c:y val="0.17015787037037036"/>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314DDC5A-F239-4BDE-BD86-D6B83408477F}"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4E3F-41E5-A258-337D5CDDEF08}"/>
                </c:ext>
                <c:ext xmlns:c15="http://schemas.microsoft.com/office/drawing/2012/chart" uri="{CE6537A1-D6FC-4f65-9D91-7224C49458BB}">
                  <c15:layout>
                    <c:manualLayout>
                      <c:w val="0.42638888888888882"/>
                      <c:h val="0.1587962962962963"/>
                    </c:manualLayout>
                  </c15:layout>
                  <c15:dlblFieldTable/>
                  <c15:showDataLabelsRange val="1"/>
                </c:ext>
              </c:extLst>
            </c:dLbl>
            <c:dLbl>
              <c:idx val="3"/>
              <c:layout>
                <c:manualLayout>
                  <c:x val="0.15203148148148149"/>
                  <c:y val="-0.24346643518518518"/>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B2F66AE2-FB36-4119-AD76-6089F8519CBF}"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4E3F-41E5-A258-337D5CDDEF08}"/>
                </c:ext>
                <c:ext xmlns:c15="http://schemas.microsoft.com/office/drawing/2012/chart" uri="{CE6537A1-D6FC-4f65-9D91-7224C49458BB}">
                  <c15:layout>
                    <c:manualLayout>
                      <c:w val="0.29890925925925926"/>
                      <c:h val="0.14046296296296293"/>
                    </c:manualLayout>
                  </c15:layout>
                  <c15:dlblFieldTable/>
                  <c15:showDataLabelsRange val="1"/>
                </c:ext>
              </c:extLst>
            </c:dLbl>
            <c:dLbl>
              <c:idx val="4"/>
              <c:layout>
                <c:manualLayout>
                  <c:x val="-0.22129722222222228"/>
                  <c:y val="8.5762962962962958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8205F0AB-6412-4012-A6D6-D5A77B23B256}"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4E3F-41E5-A258-337D5CDDEF08}"/>
                </c:ext>
                <c:ext xmlns:c15="http://schemas.microsoft.com/office/drawing/2012/chart" uri="{CE6537A1-D6FC-4f65-9D91-7224C49458BB}">
                  <c15:layout>
                    <c:manualLayout>
                      <c:w val="0.43078703703703702"/>
                      <c:h val="0.14703703703703702"/>
                    </c:manualLayout>
                  </c15:layout>
                  <c15:dlblFieldTable/>
                  <c15:showDataLabelsRange val="1"/>
                </c:ext>
              </c:extLst>
            </c:dLbl>
            <c:dLbl>
              <c:idx val="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4E3F-41E5-A258-337D5CDDEF08}"/>
                </c:ext>
                <c:ext xmlns:c15="http://schemas.microsoft.com/office/drawing/2012/chart" uri="{CE6537A1-D6FC-4f65-9D91-7224C49458BB}">
                  <c15:layout/>
                </c:ext>
              </c:extLst>
            </c:dLbl>
            <c:dLbl>
              <c:idx val="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4E3F-41E5-A258-337D5CDDEF08}"/>
                </c:ext>
                <c:ext xmlns:c15="http://schemas.microsoft.com/office/drawing/2012/chart" uri="{CE6537A1-D6FC-4f65-9D91-7224C49458BB}">
                  <c15:layout/>
                </c:ext>
              </c:extLst>
            </c:dLbl>
            <c:dLbl>
              <c:idx val="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4E3F-41E5-A258-337D5CDDEF08}"/>
                </c:ext>
                <c:ext xmlns:c15="http://schemas.microsoft.com/office/drawing/2012/chart" uri="{CE6537A1-D6FC-4f65-9D91-7224C49458BB}">
                  <c15:layout/>
                </c:ext>
              </c:extLst>
            </c:dLbl>
            <c:dLbl>
              <c:idx val="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4E3F-41E5-A258-337D5CDDEF08}"/>
                </c:ext>
                <c:ext xmlns:c15="http://schemas.microsoft.com/office/drawing/2012/chart" uri="{CE6537A1-D6FC-4f65-9D91-7224C49458BB}">
                  <c15:layout/>
                </c:ext>
              </c:extLst>
            </c:dLbl>
            <c:dLbl>
              <c:idx val="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4E3F-41E5-A258-337D5CDDEF08}"/>
                </c:ext>
                <c:ext xmlns:c15="http://schemas.microsoft.com/office/drawing/2012/chart" uri="{CE6537A1-D6FC-4f65-9D91-7224C49458BB}">
                  <c15:layout/>
                </c:ext>
              </c:extLst>
            </c:dLbl>
            <c:dLbl>
              <c:idx val="1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4E3F-41E5-A258-337D5CDDEF08}"/>
                </c:ext>
                <c:ext xmlns:c15="http://schemas.microsoft.com/office/drawing/2012/chart" uri="{CE6537A1-D6FC-4f65-9D91-7224C49458BB}">
                  <c15:layout/>
                </c:ext>
              </c:extLst>
            </c:dLbl>
            <c:dLbl>
              <c:idx val="1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4E3F-41E5-A258-337D5CDDEF08}"/>
                </c:ext>
                <c:ext xmlns:c15="http://schemas.microsoft.com/office/drawing/2012/chart" uri="{CE6537A1-D6FC-4f65-9D91-7224C49458BB}">
                  <c15:layout/>
                </c:ext>
              </c:extLst>
            </c:dLbl>
            <c:dLbl>
              <c:idx val="1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4E3F-41E5-A258-337D5CDDEF08}"/>
                </c:ext>
                <c:ext xmlns:c15="http://schemas.microsoft.com/office/drawing/2012/chart" uri="{CE6537A1-D6FC-4f65-9D91-7224C49458BB}">
                  <c15:layout/>
                </c:ext>
              </c:extLst>
            </c:dLbl>
            <c:dLbl>
              <c:idx val="1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4E3F-41E5-A258-337D5CDDEF08}"/>
                </c:ext>
                <c:ext xmlns:c15="http://schemas.microsoft.com/office/drawing/2012/chart" uri="{CE6537A1-D6FC-4f65-9D91-7224C49458BB}">
                  <c15:layout/>
                </c:ext>
              </c:extLst>
            </c:dLbl>
            <c:dLbl>
              <c:idx val="1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E-4E3F-41E5-A258-337D5CDDEF08}"/>
                </c:ext>
                <c:ext xmlns:c15="http://schemas.microsoft.com/office/drawing/2012/chart" uri="{CE6537A1-D6FC-4f65-9D91-7224C49458BB}">
                  <c15:layout/>
                </c:ext>
              </c:extLst>
            </c:dLbl>
            <c:dLbl>
              <c:idx val="1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F-4E3F-41E5-A258-337D5CDDEF08}"/>
                </c:ext>
                <c:ext xmlns:c15="http://schemas.microsoft.com/office/drawing/2012/chart" uri="{CE6537A1-D6FC-4f65-9D91-7224C49458BB}">
                  <c15:layout/>
                </c:ext>
              </c:extLst>
            </c:dLbl>
            <c:dLbl>
              <c:idx val="1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0-4E3F-41E5-A258-337D5CDDEF08}"/>
                </c:ext>
                <c:ext xmlns:c15="http://schemas.microsoft.com/office/drawing/2012/chart" uri="{CE6537A1-D6FC-4f65-9D91-7224C49458BB}">
                  <c15:layout/>
                </c:ext>
              </c:extLst>
            </c:dLbl>
            <c:dLbl>
              <c:idx val="1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1-4E3F-41E5-A258-337D5CDDEF08}"/>
                </c:ext>
                <c:ext xmlns:c15="http://schemas.microsoft.com/office/drawing/2012/chart" uri="{CE6537A1-D6FC-4f65-9D91-7224C49458BB}">
                  <c15:layout/>
                </c:ext>
              </c:extLst>
            </c:dLbl>
            <c:dLbl>
              <c:idx val="1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2-4E3F-41E5-A258-337D5CDDEF08}"/>
                </c:ext>
                <c:ext xmlns:c15="http://schemas.microsoft.com/office/drawing/2012/chart" uri="{CE6537A1-D6FC-4f65-9D91-7224C49458BB}">
                  <c15:layout/>
                </c:ext>
              </c:extLst>
            </c:dLbl>
            <c:dLbl>
              <c:idx val="1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3-4E3F-41E5-A258-337D5CDDEF08}"/>
                </c:ext>
                <c:ext xmlns:c15="http://schemas.microsoft.com/office/drawing/2012/chart" uri="{CE6537A1-D6FC-4f65-9D91-7224C49458BB}">
                  <c15:layout/>
                </c:ext>
              </c:extLst>
            </c:dLbl>
            <c:dLbl>
              <c:idx val="2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4-4E3F-41E5-A258-337D5CDDEF08}"/>
                </c:ext>
                <c:ext xmlns:c15="http://schemas.microsoft.com/office/drawing/2012/chart" uri="{CE6537A1-D6FC-4f65-9D91-7224C49458BB}">
                  <c15:layout/>
                </c:ext>
              </c:extLst>
            </c:dLbl>
            <c:dLbl>
              <c:idx val="2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5-4E3F-41E5-A258-337D5CDDEF08}"/>
                </c:ext>
                <c:ext xmlns:c15="http://schemas.microsoft.com/office/drawing/2012/chart" uri="{CE6537A1-D6FC-4f65-9D91-7224C49458BB}">
                  <c15:layout/>
                </c:ext>
              </c:extLst>
            </c:dLbl>
            <c:dLbl>
              <c:idx val="2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6-4E3F-41E5-A258-337D5CDDEF08}"/>
                </c:ext>
                <c:ext xmlns:c15="http://schemas.microsoft.com/office/drawing/2012/chart" uri="{CE6537A1-D6FC-4f65-9D91-7224C49458BB}">
                  <c15:layout/>
                </c:ext>
              </c:extLst>
            </c:dLbl>
            <c:dLbl>
              <c:idx val="2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4E3F-41E5-A258-337D5CDDEF08}"/>
                </c:ext>
                <c:ext xmlns:c15="http://schemas.microsoft.com/office/drawing/2012/chart" uri="{CE6537A1-D6FC-4f65-9D91-7224C49458BB}">
                  <c15:layout/>
                </c:ext>
              </c:extLst>
            </c:dLbl>
            <c:dLbl>
              <c:idx val="2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8-4E3F-41E5-A258-337D5CDDEF08}"/>
                </c:ext>
                <c:ext xmlns:c15="http://schemas.microsoft.com/office/drawing/2012/chart" uri="{CE6537A1-D6FC-4f65-9D91-7224C49458BB}">
                  <c15:layout/>
                </c:ext>
              </c:extLst>
            </c:dLbl>
            <c:dLbl>
              <c:idx val="2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9-4E3F-41E5-A258-337D5CDDEF08}"/>
                </c:ext>
                <c:ext xmlns:c15="http://schemas.microsoft.com/office/drawing/2012/chart" uri="{CE6537A1-D6FC-4f65-9D91-7224C49458BB}">
                  <c15:layout/>
                </c:ext>
              </c:extLst>
            </c:dLbl>
            <c:dLbl>
              <c:idx val="2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A-4E3F-41E5-A258-337D5CDDEF08}"/>
                </c:ext>
                <c:ext xmlns:c15="http://schemas.microsoft.com/office/drawing/2012/chart" uri="{CE6537A1-D6FC-4f65-9D91-7224C49458BB}">
                  <c15:layout/>
                </c:ext>
              </c:extLst>
            </c:dLbl>
            <c:dLbl>
              <c:idx val="2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4E3F-41E5-A258-337D5CDDEF08}"/>
                </c:ext>
                <c:ext xmlns:c15="http://schemas.microsoft.com/office/drawing/2012/chart" uri="{CE6537A1-D6FC-4f65-9D91-7224C49458BB}">
                  <c15:layout/>
                </c:ext>
              </c:extLst>
            </c:dLbl>
            <c:dLbl>
              <c:idx val="2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C-4E3F-41E5-A258-337D5CDDEF08}"/>
                </c:ext>
                <c:ext xmlns:c15="http://schemas.microsoft.com/office/drawing/2012/chart" uri="{CE6537A1-D6FC-4f65-9D91-7224C49458BB}">
                  <c15:layout/>
                </c:ext>
              </c:extLst>
            </c:dLbl>
            <c:dLbl>
              <c:idx val="2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4E3F-41E5-A258-337D5CDDEF08}"/>
                </c:ext>
                <c:ext xmlns:c15="http://schemas.microsoft.com/office/drawing/2012/chart" uri="{CE6537A1-D6FC-4f65-9D91-7224C49458BB}">
                  <c15:layout/>
                </c:ext>
              </c:extLst>
            </c:dLbl>
            <c:dLbl>
              <c:idx val="3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4E3F-41E5-A258-337D5CDDEF08}"/>
                </c:ext>
                <c:ext xmlns:c15="http://schemas.microsoft.com/office/drawing/2012/chart" uri="{CE6537A1-D6FC-4f65-9D91-7224C49458BB}">
                  <c15:layout/>
                </c:ext>
              </c:extLst>
            </c:dLbl>
            <c:dLbl>
              <c:idx val="3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F-4E3F-41E5-A258-337D5CDDEF08}"/>
                </c:ext>
                <c:ext xmlns:c15="http://schemas.microsoft.com/office/drawing/2012/chart" uri="{CE6537A1-D6FC-4f65-9D91-7224C49458BB}">
                  <c15:layout/>
                </c:ext>
              </c:extLst>
            </c:dLbl>
            <c:dLbl>
              <c:idx val="3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0-4E3F-41E5-A258-337D5CDDEF08}"/>
                </c:ext>
                <c:ext xmlns:c15="http://schemas.microsoft.com/office/drawing/2012/chart" uri="{CE6537A1-D6FC-4f65-9D91-7224C49458BB}">
                  <c15:layout/>
                </c:ext>
              </c:extLst>
            </c:dLbl>
            <c:dLbl>
              <c:idx val="3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1-4E3F-41E5-A258-337D5CDDEF08}"/>
                </c:ext>
                <c:ext xmlns:c15="http://schemas.microsoft.com/office/drawing/2012/chart" uri="{CE6537A1-D6FC-4f65-9D91-7224C49458BB}">
                  <c15:layout/>
                </c:ext>
              </c:extLst>
            </c:dLbl>
            <c:dLbl>
              <c:idx val="3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2-4E3F-41E5-A258-337D5CDDEF08}"/>
                </c:ext>
                <c:ext xmlns:c15="http://schemas.microsoft.com/office/drawing/2012/chart" uri="{CE6537A1-D6FC-4f65-9D91-7224C49458BB}">
                  <c15:layout/>
                </c:ext>
              </c:extLst>
            </c:dLbl>
            <c:dLbl>
              <c:idx val="3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3-4E3F-41E5-A258-337D5CDDEF08}"/>
                </c:ext>
                <c:ext xmlns:c15="http://schemas.microsoft.com/office/drawing/2012/chart" uri="{CE6537A1-D6FC-4f65-9D91-7224C49458BB}">
                  <c15:layout/>
                </c:ext>
              </c:extLst>
            </c:dLbl>
            <c:dLbl>
              <c:idx val="3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4-4E3F-41E5-A258-337D5CDDEF08}"/>
                </c:ext>
                <c:ext xmlns:c15="http://schemas.microsoft.com/office/drawing/2012/chart" uri="{CE6537A1-D6FC-4f65-9D91-7224C49458BB}">
                  <c15:layout/>
                </c:ext>
              </c:extLst>
            </c:dLbl>
            <c:dLbl>
              <c:idx val="3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5-4E3F-41E5-A258-337D5CDDEF08}"/>
                </c:ext>
                <c:ext xmlns:c15="http://schemas.microsoft.com/office/drawing/2012/chart" uri="{CE6537A1-D6FC-4f65-9D91-7224C49458BB}">
                  <c15:layout/>
                </c:ext>
              </c:extLst>
            </c:dLbl>
            <c:dLbl>
              <c:idx val="3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6-4E3F-41E5-A258-337D5CDDEF08}"/>
                </c:ext>
                <c:ext xmlns:c15="http://schemas.microsoft.com/office/drawing/2012/chart" uri="{CE6537A1-D6FC-4f65-9D91-7224C49458BB}">
                  <c15:layout/>
                </c:ext>
              </c:extLst>
            </c:dLbl>
            <c:dLbl>
              <c:idx val="3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7-4E3F-41E5-A258-337D5CDDEF08}"/>
                </c:ext>
                <c:ext xmlns:c15="http://schemas.microsoft.com/office/drawing/2012/chart" uri="{CE6537A1-D6FC-4f65-9D91-7224C49458BB}">
                  <c15:layout/>
                </c:ext>
              </c:extLst>
            </c:dLbl>
            <c:dLbl>
              <c:idx val="4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8-4E3F-41E5-A258-337D5CDDEF08}"/>
                </c:ext>
                <c:ext xmlns:c15="http://schemas.microsoft.com/office/drawing/2012/chart" uri="{CE6537A1-D6FC-4f65-9D91-7224C49458BB}">
                  <c15:layout/>
                </c:ext>
              </c:extLst>
            </c:dLbl>
            <c:dLbl>
              <c:idx val="4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9-4E3F-41E5-A258-337D5CDDEF08}"/>
                </c:ext>
                <c:ext xmlns:c15="http://schemas.microsoft.com/office/drawing/2012/chart" uri="{CE6537A1-D6FC-4f65-9D91-7224C49458BB}">
                  <c15:layout/>
                </c:ext>
              </c:extLst>
            </c:dLbl>
            <c:dLbl>
              <c:idx val="4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A-4E3F-41E5-A258-337D5CDDEF08}"/>
                </c:ext>
                <c:ext xmlns:c15="http://schemas.microsoft.com/office/drawing/2012/chart" uri="{CE6537A1-D6FC-4f65-9D91-7224C49458BB}">
                  <c15:layout/>
                </c:ext>
              </c:extLst>
            </c:dLbl>
            <c:dLbl>
              <c:idx val="4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B-4E3F-41E5-A258-337D5CDDEF08}"/>
                </c:ext>
                <c:ext xmlns:c15="http://schemas.microsoft.com/office/drawing/2012/chart" uri="{CE6537A1-D6FC-4f65-9D91-7224C49458BB}">
                  <c15:layout/>
                </c:ext>
              </c:extLst>
            </c:dLbl>
            <c:dLbl>
              <c:idx val="4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C-4E3F-41E5-A258-337D5CDDEF08}"/>
                </c:ext>
                <c:ext xmlns:c15="http://schemas.microsoft.com/office/drawing/2012/chart" uri="{CE6537A1-D6FC-4f65-9D91-7224C49458BB}">
                  <c15:layout/>
                </c:ext>
              </c:extLst>
            </c:dLbl>
            <c:dLbl>
              <c:idx val="4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D-4E3F-41E5-A258-337D5CDDEF08}"/>
                </c:ext>
                <c:ext xmlns:c15="http://schemas.microsoft.com/office/drawing/2012/chart" uri="{CE6537A1-D6FC-4f65-9D91-7224C49458BB}">
                  <c15:layout/>
                </c:ext>
              </c:extLst>
            </c:dLbl>
            <c:dLbl>
              <c:idx val="4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E-4E3F-41E5-A258-337D5CDDEF08}"/>
                </c:ext>
                <c:ext xmlns:c15="http://schemas.microsoft.com/office/drawing/2012/chart" uri="{CE6537A1-D6FC-4f65-9D91-7224C49458BB}">
                  <c15:layout/>
                </c:ext>
              </c:extLst>
            </c:dLbl>
            <c:dLbl>
              <c:idx val="4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F-4E3F-41E5-A258-337D5CDDEF08}"/>
                </c:ext>
                <c:ext xmlns:c15="http://schemas.microsoft.com/office/drawing/2012/chart" uri="{CE6537A1-D6FC-4f65-9D91-7224C49458BB}">
                  <c15:layout/>
                </c:ext>
              </c:extLst>
            </c:dLbl>
            <c:dLbl>
              <c:idx val="4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0-4E3F-41E5-A258-337D5CDDEF08}"/>
                </c:ext>
                <c:ext xmlns:c15="http://schemas.microsoft.com/office/drawing/2012/chart" uri="{CE6537A1-D6FC-4f65-9D91-7224C49458BB}">
                  <c15:layout/>
                </c:ext>
              </c:extLst>
            </c:dLbl>
            <c:dLbl>
              <c:idx val="4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1-4E3F-41E5-A258-337D5CDDEF08}"/>
                </c:ext>
                <c:ext xmlns:c15="http://schemas.microsoft.com/office/drawing/2012/chart" uri="{CE6537A1-D6FC-4f65-9D91-7224C49458BB}">
                  <c15:layout/>
                </c:ext>
              </c:extLst>
            </c:dLbl>
            <c:dLbl>
              <c:idx val="5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2-4E3F-41E5-A258-337D5CDDEF08}"/>
                </c:ext>
                <c:ext xmlns:c15="http://schemas.microsoft.com/office/drawing/2012/chart" uri="{CE6537A1-D6FC-4f65-9D91-7224C49458BB}">
                  <c15:layout/>
                </c:ext>
              </c:extLst>
            </c:dLbl>
            <c:dLbl>
              <c:idx val="5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3-4E3F-41E5-A258-337D5CDDEF08}"/>
                </c:ext>
                <c:ext xmlns:c15="http://schemas.microsoft.com/office/drawing/2012/chart" uri="{CE6537A1-D6FC-4f65-9D91-7224C49458BB}">
                  <c15:layout/>
                </c:ext>
              </c:extLst>
            </c:dLbl>
            <c:dLbl>
              <c:idx val="52"/>
              <c:delete val="1"/>
              <c:extLst xmlns:c16r2="http://schemas.microsoft.com/office/drawing/2015/06/chart">
                <c:ext xmlns:c16="http://schemas.microsoft.com/office/drawing/2014/chart" uri="{C3380CC4-5D6E-409C-BE32-E72D297353CC}">
                  <c16:uniqueId val="{00000034-4E3F-41E5-A258-337D5CDDEF08}"/>
                </c:ext>
                <c:ext xmlns:c15="http://schemas.microsoft.com/office/drawing/2012/chart" uri="{CE6537A1-D6FC-4f65-9D91-7224C49458BB}"/>
              </c:extLst>
            </c:dLbl>
            <c:dLbl>
              <c:idx val="5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5-4E3F-41E5-A258-337D5CDDEF08}"/>
                </c:ext>
                <c:ext xmlns:c15="http://schemas.microsoft.com/office/drawing/2012/chart" uri="{CE6537A1-D6FC-4f65-9D91-7224C49458BB}">
                  <c15:layout/>
                </c:ext>
              </c:extLst>
            </c:dLbl>
            <c:dLbl>
              <c:idx val="5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6-4E3F-41E5-A258-337D5CDDEF08}"/>
                </c:ext>
                <c:ext xmlns:c15="http://schemas.microsoft.com/office/drawing/2012/chart" uri="{CE6537A1-D6FC-4f65-9D91-7224C49458BB}">
                  <c15:layout/>
                </c:ext>
              </c:extLst>
            </c:dLbl>
            <c:dLbl>
              <c:idx val="5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7-4E3F-41E5-A258-337D5CDDEF08}"/>
                </c:ext>
                <c:ext xmlns:c15="http://schemas.microsoft.com/office/drawing/2012/chart" uri="{CE6537A1-D6FC-4f65-9D91-7224C49458BB}">
                  <c15:layout/>
                </c:ext>
              </c:extLst>
            </c:dLbl>
            <c:dLbl>
              <c:idx val="5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8-4E3F-41E5-A258-337D5CDDEF08}"/>
                </c:ext>
                <c:ext xmlns:c15="http://schemas.microsoft.com/office/drawing/2012/chart" uri="{CE6537A1-D6FC-4f65-9D91-7224C49458BB}">
                  <c15:layout/>
                </c:ext>
              </c:extLst>
            </c:dLbl>
            <c:dLbl>
              <c:idx val="5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9-4E3F-41E5-A258-337D5CDDEF08}"/>
                </c:ext>
                <c:ext xmlns:c15="http://schemas.microsoft.com/office/drawing/2012/chart" uri="{CE6537A1-D6FC-4f65-9D91-7224C49458BB}">
                  <c15:layout/>
                </c:ext>
              </c:extLst>
            </c:dLbl>
            <c:dLbl>
              <c:idx val="58"/>
              <c:layout/>
              <c:tx>
                <c:rich>
                  <a:bodyPr/>
                  <a:lstStyle/>
                  <a:p>
                    <a:endParaRPr lang="en-US" altLang="ja-JP"/>
                  </a:p>
                </c:rich>
              </c:tx>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A-4E3F-41E5-A258-337D5CDDEF08}"/>
                </c:ext>
                <c:ext xmlns:c15="http://schemas.microsoft.com/office/drawing/2012/chart" uri="{CE6537A1-D6FC-4f65-9D91-7224C49458BB}">
                  <c15:layout/>
                </c:ext>
              </c:extLst>
            </c:dLbl>
            <c:dLbl>
              <c:idx val="5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B-4E3F-41E5-A258-337D5CDDEF08}"/>
                </c:ext>
                <c:ext xmlns:c15="http://schemas.microsoft.com/office/drawing/2012/chart" uri="{CE6537A1-D6FC-4f65-9D91-7224C49458BB}">
                  <c15:layout/>
                </c:ext>
              </c:extLst>
            </c:dLbl>
            <c:dLbl>
              <c:idx val="6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C-4E3F-41E5-A258-337D5CDDEF08}"/>
                </c:ext>
                <c:ext xmlns:c15="http://schemas.microsoft.com/office/drawing/2012/chart" uri="{CE6537A1-D6FC-4f65-9D91-7224C49458BB}">
                  <c15:layout/>
                </c:ext>
              </c:extLst>
            </c:dLbl>
            <c:dLbl>
              <c:idx val="6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D-4E3F-41E5-A258-337D5CDDEF08}"/>
                </c:ext>
                <c:ext xmlns:c15="http://schemas.microsoft.com/office/drawing/2012/chart" uri="{CE6537A1-D6FC-4f65-9D91-7224C49458BB}">
                  <c15:layout/>
                </c:ext>
              </c:extLst>
            </c:dLbl>
            <c:dLbl>
              <c:idx val="6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E-4E3F-41E5-A258-337D5CDDEF08}"/>
                </c:ext>
                <c:ext xmlns:c15="http://schemas.microsoft.com/office/drawing/2012/chart" uri="{CE6537A1-D6FC-4f65-9D91-7224C49458BB}">
                  <c15:layout/>
                </c:ext>
              </c:extLst>
            </c:dLbl>
            <c:dLbl>
              <c:idx val="6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F-4E3F-41E5-A258-337D5CDDEF08}"/>
                </c:ext>
                <c:ext xmlns:c15="http://schemas.microsoft.com/office/drawing/2012/chart" uri="{CE6537A1-D6FC-4f65-9D91-7224C49458BB}">
                  <c15:layout/>
                </c:ext>
              </c:extLst>
            </c:dLbl>
            <c:dLbl>
              <c:idx val="6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0-4E3F-41E5-A258-337D5CDDEF08}"/>
                </c:ext>
                <c:ext xmlns:c15="http://schemas.microsoft.com/office/drawing/2012/chart" uri="{CE6537A1-D6FC-4f65-9D91-7224C49458BB}">
                  <c15:layout/>
                </c:ext>
              </c:extLst>
            </c:dLbl>
            <c:dLbl>
              <c:idx val="6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1-4E3F-41E5-A258-337D5CDDEF08}"/>
                </c:ext>
                <c:ext xmlns:c15="http://schemas.microsoft.com/office/drawing/2012/chart" uri="{CE6537A1-D6FC-4f65-9D91-7224C49458BB}">
                  <c15:layout/>
                </c:ext>
              </c:extLst>
            </c:dLbl>
            <c:dLbl>
              <c:idx val="6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2-4E3F-41E5-A258-337D5CDDEF08}"/>
                </c:ext>
                <c:ext xmlns:c15="http://schemas.microsoft.com/office/drawing/2012/chart" uri="{CE6537A1-D6FC-4f65-9D91-7224C49458BB}">
                  <c15:layout/>
                </c:ext>
              </c:extLst>
            </c:dLbl>
            <c:dLbl>
              <c:idx val="6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3-4E3F-41E5-A258-337D5CDDEF08}"/>
                </c:ext>
                <c:ext xmlns:c15="http://schemas.microsoft.com/office/drawing/2012/chart" uri="{CE6537A1-D6FC-4f65-9D91-7224C49458BB}"/>
              </c:extLst>
            </c:dLbl>
            <c:dLbl>
              <c:idx val="6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4-4E3F-41E5-A258-337D5CDDEF08}"/>
                </c:ext>
                <c:ext xmlns:c15="http://schemas.microsoft.com/office/drawing/2012/chart" uri="{CE6537A1-D6FC-4f65-9D91-7224C49458BB}"/>
              </c:extLst>
            </c:dLbl>
            <c:dLbl>
              <c:idx val="6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5-4E3F-41E5-A258-337D5CDDEF08}"/>
                </c:ext>
                <c:ext xmlns:c15="http://schemas.microsoft.com/office/drawing/2012/chart" uri="{CE6537A1-D6FC-4f65-9D91-7224C49458BB}"/>
              </c:extLst>
            </c:dLbl>
            <c:dLbl>
              <c:idx val="7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6-4E3F-41E5-A258-337D5CDDEF08}"/>
                </c:ext>
                <c:ext xmlns:c15="http://schemas.microsoft.com/office/drawing/2012/chart" uri="{CE6537A1-D6FC-4f65-9D91-7224C49458BB}"/>
              </c:extLst>
            </c:dLbl>
            <c:dLbl>
              <c:idx val="7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7-4E3F-41E5-A258-337D5CDDEF08}"/>
                </c:ext>
                <c:ext xmlns:c15="http://schemas.microsoft.com/office/drawing/2012/chart" uri="{CE6537A1-D6FC-4f65-9D91-7224C49458BB}"/>
              </c:extLst>
            </c:dLbl>
            <c:dLbl>
              <c:idx val="7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8-4E3F-41E5-A258-337D5CDDEF08}"/>
                </c:ext>
                <c:ext xmlns:c15="http://schemas.microsoft.com/office/drawing/2012/chart" uri="{CE6537A1-D6FC-4f65-9D91-7224C49458BB}"/>
              </c:extLst>
            </c:dLbl>
            <c:dLbl>
              <c:idx val="7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9-4E3F-41E5-A258-337D5CDDEF08}"/>
                </c:ext>
                <c:ext xmlns:c15="http://schemas.microsoft.com/office/drawing/2012/chart" uri="{CE6537A1-D6FC-4f65-9D91-7224C49458BB}"/>
              </c:extLst>
            </c:dLbl>
            <c:dLbl>
              <c:idx val="7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A-4E3F-41E5-A258-337D5CDDEF08}"/>
                </c:ext>
                <c:ext xmlns:c15="http://schemas.microsoft.com/office/drawing/2012/chart" uri="{CE6537A1-D6FC-4f65-9D91-7224C49458BB}"/>
              </c:extLst>
            </c:dLbl>
            <c:dLbl>
              <c:idx val="7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B-4E3F-41E5-A258-337D5CDDEF08}"/>
                </c:ext>
                <c:ext xmlns:c15="http://schemas.microsoft.com/office/drawing/2012/chart" uri="{CE6537A1-D6FC-4f65-9D91-7224C49458BB}"/>
              </c:extLst>
            </c:dLbl>
            <c:dLbl>
              <c:idx val="7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C-4E3F-41E5-A258-337D5CDDEF08}"/>
                </c:ext>
                <c:ext xmlns:c15="http://schemas.microsoft.com/office/drawing/2012/chart" uri="{CE6537A1-D6FC-4f65-9D91-7224C49458BB}"/>
              </c:extLst>
            </c:dLbl>
            <c:dLbl>
              <c:idx val="7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D-4E3F-41E5-A258-337D5CDDEF0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12700" cap="flat" cmpd="sng" algn="ctr">
                      <a:solidFill>
                        <a:schemeClr val="tx1">
                          <a:lumMod val="75000"/>
                          <a:lumOff val="25000"/>
                        </a:schemeClr>
                      </a:solidFill>
                      <a:round/>
                    </a:ln>
                    <a:effectLst/>
                  </c:spPr>
                </c15:leaderLines>
              </c:ext>
            </c:extLst>
          </c:dLbls>
          <c:xVal>
            <c:numRef>
              <c:f>PC2T5p!$E$2:$E$68</c:f>
              <c:numCache>
                <c:formatCode>General</c:formatCode>
                <c:ptCount val="67"/>
                <c:pt idx="0">
                  <c:v>-1.288</c:v>
                </c:pt>
                <c:pt idx="1">
                  <c:v>6.1369999999999996</c:v>
                </c:pt>
                <c:pt idx="2">
                  <c:v>-1.27</c:v>
                </c:pt>
                <c:pt idx="3">
                  <c:v>-1.857</c:v>
                </c:pt>
                <c:pt idx="4">
                  <c:v>5.71</c:v>
                </c:pt>
                <c:pt idx="5">
                  <c:v>0.63700000000000001</c:v>
                </c:pt>
                <c:pt idx="6">
                  <c:v>2.1760000000000002</c:v>
                </c:pt>
                <c:pt idx="7">
                  <c:v>0.42299999999999999</c:v>
                </c:pt>
                <c:pt idx="8">
                  <c:v>5.407</c:v>
                </c:pt>
                <c:pt idx="9">
                  <c:v>-0.36399999999999999</c:v>
                </c:pt>
                <c:pt idx="10">
                  <c:v>-3.5539999999999998</c:v>
                </c:pt>
                <c:pt idx="11">
                  <c:v>-3.2429999999999999</c:v>
                </c:pt>
                <c:pt idx="12">
                  <c:v>2.62</c:v>
                </c:pt>
                <c:pt idx="13">
                  <c:v>4.359</c:v>
                </c:pt>
                <c:pt idx="14">
                  <c:v>3.57</c:v>
                </c:pt>
                <c:pt idx="15">
                  <c:v>6.3330000000000002</c:v>
                </c:pt>
                <c:pt idx="16">
                  <c:v>0.58599999999999997</c:v>
                </c:pt>
                <c:pt idx="17">
                  <c:v>-1.1910000000000001</c:v>
                </c:pt>
                <c:pt idx="18">
                  <c:v>6.0449999999999999</c:v>
                </c:pt>
                <c:pt idx="19">
                  <c:v>1.8660000000000001</c:v>
                </c:pt>
                <c:pt idx="20">
                  <c:v>7.444</c:v>
                </c:pt>
                <c:pt idx="21">
                  <c:v>-0.76400000000000001</c:v>
                </c:pt>
                <c:pt idx="22">
                  <c:v>5.7370000000000001</c:v>
                </c:pt>
                <c:pt idx="23">
                  <c:v>-0.61699999999999999</c:v>
                </c:pt>
                <c:pt idx="24">
                  <c:v>4.2229999999999999</c:v>
                </c:pt>
                <c:pt idx="25">
                  <c:v>-0.86399999999999999</c:v>
                </c:pt>
                <c:pt idx="26">
                  <c:v>-1.236</c:v>
                </c:pt>
                <c:pt idx="27">
                  <c:v>1.528</c:v>
                </c:pt>
                <c:pt idx="28">
                  <c:v>-1.1659999999999999</c:v>
                </c:pt>
                <c:pt idx="29">
                  <c:v>-1.139</c:v>
                </c:pt>
                <c:pt idx="30">
                  <c:v>4.4740000000000002</c:v>
                </c:pt>
                <c:pt idx="31">
                  <c:v>6.7329999999999997</c:v>
                </c:pt>
                <c:pt idx="32">
                  <c:v>-0.11899999999999999</c:v>
                </c:pt>
                <c:pt idx="33">
                  <c:v>1.181</c:v>
                </c:pt>
                <c:pt idx="34">
                  <c:v>-2.48</c:v>
                </c:pt>
                <c:pt idx="35">
                  <c:v>-1.532</c:v>
                </c:pt>
                <c:pt idx="36">
                  <c:v>-3.4689999999999999</c:v>
                </c:pt>
                <c:pt idx="37">
                  <c:v>-6.5250000000000004</c:v>
                </c:pt>
                <c:pt idx="38">
                  <c:v>2.6440000000000001</c:v>
                </c:pt>
                <c:pt idx="39">
                  <c:v>1.6259999999999999</c:v>
                </c:pt>
                <c:pt idx="40">
                  <c:v>6.7270000000000003</c:v>
                </c:pt>
                <c:pt idx="41">
                  <c:v>-5.8970000000000002</c:v>
                </c:pt>
                <c:pt idx="42">
                  <c:v>-1.2689999999999999</c:v>
                </c:pt>
                <c:pt idx="43">
                  <c:v>6.7519999999999998</c:v>
                </c:pt>
                <c:pt idx="44">
                  <c:v>-1.5389999999999999</c:v>
                </c:pt>
                <c:pt idx="45">
                  <c:v>2.7919999999999998</c:v>
                </c:pt>
                <c:pt idx="46">
                  <c:v>-5.9260000000000002</c:v>
                </c:pt>
                <c:pt idx="47">
                  <c:v>-1.4</c:v>
                </c:pt>
                <c:pt idx="48">
                  <c:v>-1.5169999999999999</c:v>
                </c:pt>
                <c:pt idx="49">
                  <c:v>2.5590000000000002</c:v>
                </c:pt>
                <c:pt idx="50">
                  <c:v>1.2130000000000001</c:v>
                </c:pt>
                <c:pt idx="51">
                  <c:v>4.5999999999999996</c:v>
                </c:pt>
                <c:pt idx="52">
                  <c:v>5.7489999999999997</c:v>
                </c:pt>
                <c:pt idx="53">
                  <c:v>4.1470000000000002</c:v>
                </c:pt>
                <c:pt idx="54">
                  <c:v>2.93</c:v>
                </c:pt>
                <c:pt idx="55">
                  <c:v>-5.5609999999999999</c:v>
                </c:pt>
                <c:pt idx="56">
                  <c:v>-0.13900000000000001</c:v>
                </c:pt>
                <c:pt idx="57">
                  <c:v>-3.819</c:v>
                </c:pt>
                <c:pt idx="58">
                  <c:v>-0.82499999999999996</c:v>
                </c:pt>
                <c:pt idx="59">
                  <c:v>-3.9319999999999999</c:v>
                </c:pt>
                <c:pt idx="60">
                  <c:v>6.1630000000000003</c:v>
                </c:pt>
                <c:pt idx="61">
                  <c:v>4.4749999999999996</c:v>
                </c:pt>
                <c:pt idx="62">
                  <c:v>5.6580000000000004</c:v>
                </c:pt>
                <c:pt idx="63">
                  <c:v>2.6110000000000002</c:v>
                </c:pt>
                <c:pt idx="64">
                  <c:v>5.1289999999999996</c:v>
                </c:pt>
                <c:pt idx="65">
                  <c:v>2.323</c:v>
                </c:pt>
                <c:pt idx="66">
                  <c:v>-0.61699999999999999</c:v>
                </c:pt>
              </c:numCache>
            </c:numRef>
          </c:xVal>
          <c:yVal>
            <c:numRef>
              <c:f>PC2T5p!$F$2:$F$68</c:f>
              <c:numCache>
                <c:formatCode>General</c:formatCode>
                <c:ptCount val="67"/>
                <c:pt idx="0">
                  <c:v>2.0289999999999999</c:v>
                </c:pt>
                <c:pt idx="1">
                  <c:v>-3.71</c:v>
                </c:pt>
                <c:pt idx="2">
                  <c:v>1.9550000000000001</c:v>
                </c:pt>
                <c:pt idx="3">
                  <c:v>2.5590000000000002</c:v>
                </c:pt>
                <c:pt idx="4">
                  <c:v>-3.8159999999999998</c:v>
                </c:pt>
                <c:pt idx="5">
                  <c:v>4.1890000000000001</c:v>
                </c:pt>
                <c:pt idx="6">
                  <c:v>-1.4350000000000001</c:v>
                </c:pt>
                <c:pt idx="7">
                  <c:v>-0.41899999999999998</c:v>
                </c:pt>
                <c:pt idx="8">
                  <c:v>2.919</c:v>
                </c:pt>
                <c:pt idx="9">
                  <c:v>-0.219</c:v>
                </c:pt>
                <c:pt idx="10">
                  <c:v>6.3140000000000001</c:v>
                </c:pt>
                <c:pt idx="11">
                  <c:v>5.4649999999999999</c:v>
                </c:pt>
                <c:pt idx="12">
                  <c:v>-1.081</c:v>
                </c:pt>
                <c:pt idx="13">
                  <c:v>-2.2519999999999998</c:v>
                </c:pt>
                <c:pt idx="14">
                  <c:v>-2.843</c:v>
                </c:pt>
                <c:pt idx="15">
                  <c:v>-4.032</c:v>
                </c:pt>
                <c:pt idx="16">
                  <c:v>-0.39100000000000001</c:v>
                </c:pt>
                <c:pt idx="17">
                  <c:v>-0.18</c:v>
                </c:pt>
                <c:pt idx="18">
                  <c:v>-2.2000000000000002</c:v>
                </c:pt>
                <c:pt idx="19">
                  <c:v>3.302</c:v>
                </c:pt>
                <c:pt idx="20">
                  <c:v>0.94599999999999995</c:v>
                </c:pt>
                <c:pt idx="21">
                  <c:v>-1.05</c:v>
                </c:pt>
                <c:pt idx="22">
                  <c:v>-1.9810000000000001</c:v>
                </c:pt>
                <c:pt idx="23">
                  <c:v>-0.81100000000000005</c:v>
                </c:pt>
                <c:pt idx="24">
                  <c:v>-1.724</c:v>
                </c:pt>
                <c:pt idx="25">
                  <c:v>-0.39</c:v>
                </c:pt>
                <c:pt idx="26">
                  <c:v>-0.159</c:v>
                </c:pt>
                <c:pt idx="27">
                  <c:v>3.1379999999999999</c:v>
                </c:pt>
                <c:pt idx="28">
                  <c:v>-0.182</c:v>
                </c:pt>
                <c:pt idx="29">
                  <c:v>0.17699999999999999</c:v>
                </c:pt>
                <c:pt idx="30">
                  <c:v>-3.72</c:v>
                </c:pt>
                <c:pt idx="31">
                  <c:v>-3.8</c:v>
                </c:pt>
                <c:pt idx="32">
                  <c:v>-8.5000000000000006E-2</c:v>
                </c:pt>
                <c:pt idx="33">
                  <c:v>2.004</c:v>
                </c:pt>
                <c:pt idx="34">
                  <c:v>3.8239999999999998</c:v>
                </c:pt>
                <c:pt idx="35">
                  <c:v>2.1760000000000002</c:v>
                </c:pt>
                <c:pt idx="36">
                  <c:v>5.5419999999999998</c:v>
                </c:pt>
                <c:pt idx="37">
                  <c:v>-5.47</c:v>
                </c:pt>
                <c:pt idx="38">
                  <c:v>-1.173</c:v>
                </c:pt>
                <c:pt idx="39">
                  <c:v>-1.0229999999999999</c:v>
                </c:pt>
                <c:pt idx="40">
                  <c:v>-4.2039999999999997</c:v>
                </c:pt>
                <c:pt idx="41">
                  <c:v>-4.8730000000000002</c:v>
                </c:pt>
                <c:pt idx="42">
                  <c:v>-0.16400000000000001</c:v>
                </c:pt>
                <c:pt idx="43">
                  <c:v>-4.6879999999999997</c:v>
                </c:pt>
                <c:pt idx="44">
                  <c:v>0.187</c:v>
                </c:pt>
                <c:pt idx="45">
                  <c:v>-1.2470000000000001</c:v>
                </c:pt>
                <c:pt idx="46">
                  <c:v>-5.032</c:v>
                </c:pt>
                <c:pt idx="47">
                  <c:v>-0.49199999999999999</c:v>
                </c:pt>
                <c:pt idx="48">
                  <c:v>-0.55500000000000005</c:v>
                </c:pt>
                <c:pt idx="49">
                  <c:v>4.7450000000000001</c:v>
                </c:pt>
                <c:pt idx="50">
                  <c:v>-1.0069999999999999</c:v>
                </c:pt>
                <c:pt idx="51">
                  <c:v>-2.1549999999999998</c:v>
                </c:pt>
                <c:pt idx="52">
                  <c:v>2.59</c:v>
                </c:pt>
                <c:pt idx="53">
                  <c:v>-3.4860000000000002</c:v>
                </c:pt>
                <c:pt idx="54">
                  <c:v>5.2990000000000004</c:v>
                </c:pt>
                <c:pt idx="55">
                  <c:v>-6.3959999999999999</c:v>
                </c:pt>
                <c:pt idx="56">
                  <c:v>-5.3999999999999999E-2</c:v>
                </c:pt>
                <c:pt idx="57">
                  <c:v>-5.9370000000000003</c:v>
                </c:pt>
                <c:pt idx="58">
                  <c:v>0.73699999999999999</c:v>
                </c:pt>
                <c:pt idx="59">
                  <c:v>6.17</c:v>
                </c:pt>
                <c:pt idx="60">
                  <c:v>-2.35</c:v>
                </c:pt>
                <c:pt idx="61">
                  <c:v>-3.0680000000000001</c:v>
                </c:pt>
                <c:pt idx="62">
                  <c:v>-3.8340000000000001</c:v>
                </c:pt>
                <c:pt idx="63">
                  <c:v>4.3540000000000001</c:v>
                </c:pt>
                <c:pt idx="64">
                  <c:v>-2.0550000000000002</c:v>
                </c:pt>
                <c:pt idx="65">
                  <c:v>-1.994</c:v>
                </c:pt>
                <c:pt idx="66">
                  <c:v>1.4139999999999999</c:v>
                </c:pt>
              </c:numCache>
            </c:numRef>
          </c:yVal>
          <c:bubbleSize>
            <c:numRef>
              <c:f>PC2T5p!$G$2:$G$69</c:f>
              <c:numCache>
                <c:formatCode>General</c:formatCode>
                <c:ptCount val="68"/>
                <c:pt idx="0">
                  <c:v>52.052100000000003</c:v>
                </c:pt>
                <c:pt idx="1">
                  <c:v>47.373699999999999</c:v>
                </c:pt>
                <c:pt idx="2">
                  <c:v>41.026400000000002</c:v>
                </c:pt>
                <c:pt idx="3">
                  <c:v>34.7545</c:v>
                </c:pt>
                <c:pt idx="4">
                  <c:v>34.377800000000001</c:v>
                </c:pt>
                <c:pt idx="5">
                  <c:v>32.872900000000001</c:v>
                </c:pt>
                <c:pt idx="6">
                  <c:v>30.856999999999999</c:v>
                </c:pt>
                <c:pt idx="7">
                  <c:v>30.5702</c:v>
                </c:pt>
                <c:pt idx="8">
                  <c:v>29.790500000000002</c:v>
                </c:pt>
                <c:pt idx="9">
                  <c:v>28.7773</c:v>
                </c:pt>
                <c:pt idx="10">
                  <c:v>28.358499999999999</c:v>
                </c:pt>
                <c:pt idx="11">
                  <c:v>27.749600000000001</c:v>
                </c:pt>
                <c:pt idx="12">
                  <c:v>26.681899999999999</c:v>
                </c:pt>
                <c:pt idx="13">
                  <c:v>25.8416</c:v>
                </c:pt>
                <c:pt idx="14">
                  <c:v>24.749600000000001</c:v>
                </c:pt>
                <c:pt idx="15">
                  <c:v>20.943100000000001</c:v>
                </c:pt>
                <c:pt idx="16">
                  <c:v>20.3002</c:v>
                </c:pt>
                <c:pt idx="17">
                  <c:v>19.8416</c:v>
                </c:pt>
                <c:pt idx="18">
                  <c:v>19.766999999999999</c:v>
                </c:pt>
                <c:pt idx="19">
                  <c:v>17.730499999999999</c:v>
                </c:pt>
                <c:pt idx="20">
                  <c:v>17.2255</c:v>
                </c:pt>
                <c:pt idx="21">
                  <c:v>17.0701</c:v>
                </c:pt>
                <c:pt idx="22">
                  <c:v>16.8416</c:v>
                </c:pt>
                <c:pt idx="23">
                  <c:v>16.303599999999999</c:v>
                </c:pt>
                <c:pt idx="24">
                  <c:v>15.829700000000001</c:v>
                </c:pt>
                <c:pt idx="25">
                  <c:v>14.192500000000001</c:v>
                </c:pt>
                <c:pt idx="26">
                  <c:v>13.5817</c:v>
                </c:pt>
                <c:pt idx="27">
                  <c:v>12.4498</c:v>
                </c:pt>
                <c:pt idx="28">
                  <c:v>12.237299999999999</c:v>
                </c:pt>
                <c:pt idx="29">
                  <c:v>11.863300000000001</c:v>
                </c:pt>
                <c:pt idx="30">
                  <c:v>11.1439</c:v>
                </c:pt>
                <c:pt idx="31">
                  <c:v>10.6038</c:v>
                </c:pt>
                <c:pt idx="32">
                  <c:v>10.5129</c:v>
                </c:pt>
                <c:pt idx="33">
                  <c:v>10.3979</c:v>
                </c:pt>
                <c:pt idx="34">
                  <c:v>10.0501</c:v>
                </c:pt>
                <c:pt idx="35">
                  <c:v>9.8569999999999993</c:v>
                </c:pt>
                <c:pt idx="36">
                  <c:v>9.6757000000000009</c:v>
                </c:pt>
                <c:pt idx="37">
                  <c:v>9.5850000000000009</c:v>
                </c:pt>
                <c:pt idx="38">
                  <c:v>9.2741000000000007</c:v>
                </c:pt>
                <c:pt idx="39">
                  <c:v>9.2636000000000003</c:v>
                </c:pt>
                <c:pt idx="40">
                  <c:v>9.2448999999999995</c:v>
                </c:pt>
                <c:pt idx="41">
                  <c:v>8.7327999999999992</c:v>
                </c:pt>
                <c:pt idx="42">
                  <c:v>8.4908000000000001</c:v>
                </c:pt>
                <c:pt idx="43">
                  <c:v>8.4908000000000001</c:v>
                </c:pt>
                <c:pt idx="44">
                  <c:v>8.4868000000000006</c:v>
                </c:pt>
                <c:pt idx="45">
                  <c:v>8.4535</c:v>
                </c:pt>
                <c:pt idx="46">
                  <c:v>8.2075999999999993</c:v>
                </c:pt>
                <c:pt idx="47">
                  <c:v>8.1548999999999996</c:v>
                </c:pt>
                <c:pt idx="48">
                  <c:v>8.0824999999999996</c:v>
                </c:pt>
                <c:pt idx="49">
                  <c:v>8</c:v>
                </c:pt>
                <c:pt idx="50">
                  <c:v>7.6904000000000003</c:v>
                </c:pt>
                <c:pt idx="51">
                  <c:v>7.6778000000000004</c:v>
                </c:pt>
                <c:pt idx="52">
                  <c:v>7.5784000000000002</c:v>
                </c:pt>
                <c:pt idx="53">
                  <c:v>7.2076000000000002</c:v>
                </c:pt>
                <c:pt idx="54">
                  <c:v>7.0850999999999997</c:v>
                </c:pt>
                <c:pt idx="55">
                  <c:v>6.7351999999999999</c:v>
                </c:pt>
                <c:pt idx="56">
                  <c:v>6.27</c:v>
                </c:pt>
                <c:pt idx="57">
                  <c:v>6.2373000000000003</c:v>
                </c:pt>
                <c:pt idx="58">
                  <c:v>5.8928000000000003</c:v>
                </c:pt>
                <c:pt idx="59">
                  <c:v>5.8476999999999997</c:v>
                </c:pt>
                <c:pt idx="60">
                  <c:v>5.8415999999999997</c:v>
                </c:pt>
                <c:pt idx="61">
                  <c:v>5.6271000000000004</c:v>
                </c:pt>
                <c:pt idx="62">
                  <c:v>5.3116000000000003</c:v>
                </c:pt>
                <c:pt idx="63">
                  <c:v>5.0975000000000001</c:v>
                </c:pt>
                <c:pt idx="64">
                  <c:v>5.0867000000000004</c:v>
                </c:pt>
                <c:pt idx="65">
                  <c:v>5.0481999999999996</c:v>
                </c:pt>
                <c:pt idx="66">
                  <c:v>5.0481999999999996</c:v>
                </c:pt>
                <c:pt idx="67">
                  <c:v>300</c:v>
                </c:pt>
              </c:numCache>
            </c:numRef>
          </c:bubbleSize>
          <c:bubble3D val="0"/>
          <c:extLst xmlns:c16r2="http://schemas.microsoft.com/office/drawing/2015/06/chart">
            <c:ext xmlns:c16="http://schemas.microsoft.com/office/drawing/2014/chart" uri="{C3380CC4-5D6E-409C-BE32-E72D297353CC}">
              <c16:uniqueId val="{0000004E-4E3F-41E5-A258-337D5CDDEF08}"/>
            </c:ext>
            <c:ext xmlns:c15="http://schemas.microsoft.com/office/drawing/2012/chart" uri="{02D57815-91ED-43cb-92C2-25804820EDAC}">
              <c15:datalabelsRange>
                <c15:f>PC2T5p!$H$2:$H$6</c15:f>
                <c15:dlblRangeCache>
                  <c:ptCount val="5"/>
                  <c:pt idx="0">
                    <c:v>plastid organization</c:v>
                  </c:pt>
                  <c:pt idx="1">
                    <c:v>ncRNA metabolic process</c:v>
                  </c:pt>
                  <c:pt idx="2">
                    <c:v>chloroplast organization</c:v>
                  </c:pt>
                  <c:pt idx="3">
                    <c:v>cell wall biogenesis</c:v>
                  </c:pt>
                  <c:pt idx="4">
                    <c:v>ncRNA processing</c:v>
                  </c:pt>
                </c15:dlblRangeCache>
              </c15:datalabelsRange>
            </c:ext>
          </c:extLst>
        </c:ser>
        <c:dLbls>
          <c:dLblPos val="ctr"/>
          <c:showLegendKey val="0"/>
          <c:showVal val="1"/>
          <c:showCatName val="0"/>
          <c:showSerName val="0"/>
          <c:showPercent val="0"/>
          <c:showBubbleSize val="0"/>
        </c:dLbls>
        <c:bubbleScale val="100"/>
        <c:showNegBubbles val="0"/>
        <c:axId val="138433416"/>
        <c:axId val="138426752"/>
      </c:bubbleChart>
      <c:valAx>
        <c:axId val="138433416"/>
        <c:scaling>
          <c:orientation val="minMax"/>
          <c:max val="10"/>
          <c:min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426752"/>
        <c:crosses val="autoZero"/>
        <c:crossBetween val="midCat"/>
        <c:majorUnit val="5"/>
      </c:valAx>
      <c:valAx>
        <c:axId val="138426752"/>
        <c:scaling>
          <c:orientation val="minMax"/>
          <c:max val="1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433416"/>
        <c:crosses val="autoZero"/>
        <c:crossBetween val="midCat"/>
        <c:majorUnit val="5"/>
      </c:valAx>
      <c:spPr>
        <a:noFill/>
        <a:ln>
          <a:noFill/>
        </a:ln>
        <a:effectLst/>
      </c:spPr>
    </c:plotArea>
    <c:plotVisOnly val="1"/>
    <c:dispBlanksAs val="gap"/>
    <c:showDLblsOverMax val="0"/>
  </c:chart>
  <c:spPr>
    <a:noFill/>
    <a:ln>
      <a:noFill/>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ubbleChart>
        <c:varyColors val="0"/>
        <c:ser>
          <c:idx val="0"/>
          <c:order val="0"/>
          <c:spPr>
            <a:solidFill>
              <a:srgbClr val="0066FF">
                <a:alpha val="40000"/>
              </a:srgbClr>
            </a:solidFill>
            <a:ln>
              <a:noFill/>
            </a:ln>
            <a:effectLst/>
          </c:spPr>
          <c:invertIfNegative val="0"/>
          <c:dLbls>
            <c:dLbl>
              <c:idx val="0"/>
              <c:layout>
                <c:manualLayout>
                  <c:x val="-0.3752462962962963"/>
                  <c:y val="0.19461805555555556"/>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75266A86-9265-4D7D-BD9F-67C029C7B564}"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D080-49BD-9C1D-FE404B113AA4}"/>
                </c:ext>
                <c:ext xmlns:c15="http://schemas.microsoft.com/office/drawing/2012/chart" uri="{CE6537A1-D6FC-4f65-9D91-7224C49458BB}">
                  <c15:layout>
                    <c:manualLayout>
                      <c:w val="0.25217592592592591"/>
                      <c:h val="0.15291666666666667"/>
                    </c:manualLayout>
                  </c15:layout>
                  <c15:dlblFieldTable/>
                  <c15:showDataLabelsRange val="1"/>
                </c:ext>
              </c:extLst>
            </c:dLbl>
            <c:dLbl>
              <c:idx val="1"/>
              <c:layout>
                <c:manualLayout>
                  <c:x val="7.6347106481481408E-2"/>
                  <c:y val="-4.3947800925925928E-2"/>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20A9E21E-179F-4A55-B18F-64E91BF54539}"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D080-49BD-9C1D-FE404B113AA4}"/>
                </c:ext>
                <c:ext xmlns:c15="http://schemas.microsoft.com/office/drawing/2012/chart" uri="{CE6537A1-D6FC-4f65-9D91-7224C49458BB}">
                  <c15:layout>
                    <c:manualLayout>
                      <c:w val="0.37712962962962965"/>
                      <c:h val="0.20217592592592593"/>
                    </c:manualLayout>
                  </c15:layout>
                  <c15:dlblFieldTable/>
                  <c15:showDataLabelsRange val="1"/>
                </c:ext>
              </c:extLst>
            </c:dLbl>
            <c:dLbl>
              <c:idx val="2"/>
              <c:layout>
                <c:manualLayout>
                  <c:x val="-0.3214696759259259"/>
                  <c:y val="0.34654675925925926"/>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F40F6A23-DFD7-4A13-A77E-392F858F58C8}"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D080-49BD-9C1D-FE404B113AA4}"/>
                </c:ext>
                <c:ext xmlns:c15="http://schemas.microsoft.com/office/drawing/2012/chart" uri="{CE6537A1-D6FC-4f65-9D91-7224C49458BB}">
                  <c15:layout>
                    <c:manualLayout>
                      <c:w val="0.31907407407407401"/>
                      <c:h val="0.16467592592592592"/>
                    </c:manualLayout>
                  </c15:layout>
                  <c15:dlblFieldTable/>
                  <c15:showDataLabelsRange val="1"/>
                </c:ext>
              </c:extLst>
            </c:dLbl>
            <c:dLbl>
              <c:idx val="3"/>
              <c:layout>
                <c:manualLayout>
                  <c:x val="-0.19155636574074075"/>
                  <c:y val="0.19931134259259251"/>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7553EA42-C855-4FEA-8BF2-BD529D241650}"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D080-49BD-9C1D-FE404B113AA4}"/>
                </c:ext>
                <c:ext xmlns:c15="http://schemas.microsoft.com/office/drawing/2012/chart" uri="{CE6537A1-D6FC-4f65-9D91-7224C49458BB}">
                  <c15:layout>
                    <c:manualLayout>
                      <c:w val="0.31907407407407401"/>
                      <c:h val="0.10879629629629628"/>
                    </c:manualLayout>
                  </c15:layout>
                  <c15:dlblFieldTable/>
                  <c15:showDataLabelsRange val="1"/>
                </c:ext>
              </c:extLst>
            </c:dLbl>
            <c:dLbl>
              <c:idx val="4"/>
              <c:layout>
                <c:manualLayout>
                  <c:x val="9.2528935185185179E-3"/>
                  <c:y val="0.15303136574074064"/>
                </c:manualLayout>
              </c:layout>
              <c:tx>
                <c:rich>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fld id="{49F3612A-368A-49CF-92CB-19CB0F23FB20}" type="CELLRANGE">
                      <a:rPr lang="en-US" altLang="ja-JP"/>
                      <a:pPr>
                        <a:defRPr lang="ja-JP" sz="800" b="1"/>
                      </a:pPr>
                      <a:t>[CELLRANGE]</a:t>
                    </a:fld>
                    <a:endParaRPr lang="en-GB"/>
                  </a:p>
                </c:rich>
              </c:tx>
              <c:spPr>
                <a:noFill/>
                <a:ln>
                  <a:noFill/>
                </a:ln>
                <a:effectLst/>
              </c:spPr>
              <c:txPr>
                <a:bodyPr rot="0" spcFirstLastPara="1" vertOverflow="ellipsis" vert="horz" wrap="square" lIns="38100" tIns="19050" rIns="38100" bIns="19050" anchor="ctr" anchorCtr="1">
                  <a:no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D080-49BD-9C1D-FE404B113AA4}"/>
                </c:ext>
                <c:ext xmlns:c15="http://schemas.microsoft.com/office/drawing/2012/chart" uri="{CE6537A1-D6FC-4f65-9D91-7224C49458BB}">
                  <c15:layout>
                    <c:manualLayout>
                      <c:w val="0.25100787037037037"/>
                      <c:h val="0.28745370370370366"/>
                    </c:manualLayout>
                  </c15:layout>
                  <c15:dlblFieldTable/>
                  <c15:showDataLabelsRange val="1"/>
                </c:ext>
              </c:extLst>
            </c:dLbl>
            <c:dLbl>
              <c:idx val="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D080-49BD-9C1D-FE404B113AA4}"/>
                </c:ext>
                <c:ext xmlns:c15="http://schemas.microsoft.com/office/drawing/2012/chart" uri="{CE6537A1-D6FC-4f65-9D91-7224C49458BB}">
                  <c15:layout/>
                </c:ext>
              </c:extLst>
            </c:dLbl>
            <c:dLbl>
              <c:idx val="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D080-49BD-9C1D-FE404B113AA4}"/>
                </c:ext>
                <c:ext xmlns:c15="http://schemas.microsoft.com/office/drawing/2012/chart" uri="{CE6537A1-D6FC-4f65-9D91-7224C49458BB}">
                  <c15:layout/>
                </c:ext>
              </c:extLst>
            </c:dLbl>
            <c:dLbl>
              <c:idx val="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D080-49BD-9C1D-FE404B113AA4}"/>
                </c:ext>
                <c:ext xmlns:c15="http://schemas.microsoft.com/office/drawing/2012/chart" uri="{CE6537A1-D6FC-4f65-9D91-7224C49458BB}">
                  <c15:layout/>
                </c:ext>
              </c:extLst>
            </c:dLbl>
            <c:dLbl>
              <c:idx val="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D080-49BD-9C1D-FE404B113AA4}"/>
                </c:ext>
                <c:ext xmlns:c15="http://schemas.microsoft.com/office/drawing/2012/chart" uri="{CE6537A1-D6FC-4f65-9D91-7224C49458BB}">
                  <c15:layout/>
                </c:ext>
              </c:extLst>
            </c:dLbl>
            <c:dLbl>
              <c:idx val="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D080-49BD-9C1D-FE404B113AA4}"/>
                </c:ext>
                <c:ext xmlns:c15="http://schemas.microsoft.com/office/drawing/2012/chart" uri="{CE6537A1-D6FC-4f65-9D91-7224C49458BB}">
                  <c15:layout/>
                </c:ext>
              </c:extLst>
            </c:dLbl>
            <c:dLbl>
              <c:idx val="1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D080-49BD-9C1D-FE404B113AA4}"/>
                </c:ext>
                <c:ext xmlns:c15="http://schemas.microsoft.com/office/drawing/2012/chart" uri="{CE6537A1-D6FC-4f65-9D91-7224C49458BB}">
                  <c15:layout/>
                </c:ext>
              </c:extLst>
            </c:dLbl>
            <c:dLbl>
              <c:idx val="1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D080-49BD-9C1D-FE404B113AA4}"/>
                </c:ext>
                <c:ext xmlns:c15="http://schemas.microsoft.com/office/drawing/2012/chart" uri="{CE6537A1-D6FC-4f65-9D91-7224C49458BB}">
                  <c15:layout/>
                </c:ext>
              </c:extLst>
            </c:dLbl>
            <c:dLbl>
              <c:idx val="1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D080-49BD-9C1D-FE404B113AA4}"/>
                </c:ext>
                <c:ext xmlns:c15="http://schemas.microsoft.com/office/drawing/2012/chart" uri="{CE6537A1-D6FC-4f65-9D91-7224C49458BB}">
                  <c15:layout/>
                </c:ext>
              </c:extLst>
            </c:dLbl>
            <c:dLbl>
              <c:idx val="1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D080-49BD-9C1D-FE404B113AA4}"/>
                </c:ext>
                <c:ext xmlns:c15="http://schemas.microsoft.com/office/drawing/2012/chart" uri="{CE6537A1-D6FC-4f65-9D91-7224C49458BB}">
                  <c15:layout/>
                </c:ext>
              </c:extLst>
            </c:dLbl>
            <c:dLbl>
              <c:idx val="1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E-D080-49BD-9C1D-FE404B113AA4}"/>
                </c:ext>
                <c:ext xmlns:c15="http://schemas.microsoft.com/office/drawing/2012/chart" uri="{CE6537A1-D6FC-4f65-9D91-7224C49458BB}">
                  <c15:layout/>
                </c:ext>
              </c:extLst>
            </c:dLbl>
            <c:dLbl>
              <c:idx val="1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F-D080-49BD-9C1D-FE404B113AA4}"/>
                </c:ext>
                <c:ext xmlns:c15="http://schemas.microsoft.com/office/drawing/2012/chart" uri="{CE6537A1-D6FC-4f65-9D91-7224C49458BB}">
                  <c15:layout/>
                </c:ext>
              </c:extLst>
            </c:dLbl>
            <c:dLbl>
              <c:idx val="1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0-D080-49BD-9C1D-FE404B113AA4}"/>
                </c:ext>
                <c:ext xmlns:c15="http://schemas.microsoft.com/office/drawing/2012/chart" uri="{CE6537A1-D6FC-4f65-9D91-7224C49458BB}">
                  <c15:layout/>
                </c:ext>
              </c:extLst>
            </c:dLbl>
            <c:dLbl>
              <c:idx val="1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1-D080-49BD-9C1D-FE404B113AA4}"/>
                </c:ext>
                <c:ext xmlns:c15="http://schemas.microsoft.com/office/drawing/2012/chart" uri="{CE6537A1-D6FC-4f65-9D91-7224C49458BB}">
                  <c15:layout/>
                </c:ext>
              </c:extLst>
            </c:dLbl>
            <c:dLbl>
              <c:idx val="1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2-D080-49BD-9C1D-FE404B113AA4}"/>
                </c:ext>
                <c:ext xmlns:c15="http://schemas.microsoft.com/office/drawing/2012/chart" uri="{CE6537A1-D6FC-4f65-9D91-7224C49458BB}">
                  <c15:layout/>
                </c:ext>
              </c:extLst>
            </c:dLbl>
            <c:dLbl>
              <c:idx val="1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3-D080-49BD-9C1D-FE404B113AA4}"/>
                </c:ext>
                <c:ext xmlns:c15="http://schemas.microsoft.com/office/drawing/2012/chart" uri="{CE6537A1-D6FC-4f65-9D91-7224C49458BB}">
                  <c15:layout/>
                </c:ext>
              </c:extLst>
            </c:dLbl>
            <c:dLbl>
              <c:idx val="2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4-D080-49BD-9C1D-FE404B113AA4}"/>
                </c:ext>
                <c:ext xmlns:c15="http://schemas.microsoft.com/office/drawing/2012/chart" uri="{CE6537A1-D6FC-4f65-9D91-7224C49458BB}">
                  <c15:layout/>
                </c:ext>
              </c:extLst>
            </c:dLbl>
            <c:dLbl>
              <c:idx val="2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5-D080-49BD-9C1D-FE404B113AA4}"/>
                </c:ext>
                <c:ext xmlns:c15="http://schemas.microsoft.com/office/drawing/2012/chart" uri="{CE6537A1-D6FC-4f65-9D91-7224C49458BB}">
                  <c15:layout/>
                </c:ext>
              </c:extLst>
            </c:dLbl>
            <c:dLbl>
              <c:idx val="2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6-D080-49BD-9C1D-FE404B113AA4}"/>
                </c:ext>
                <c:ext xmlns:c15="http://schemas.microsoft.com/office/drawing/2012/chart" uri="{CE6537A1-D6FC-4f65-9D91-7224C49458BB}">
                  <c15:layout/>
                </c:ext>
              </c:extLst>
            </c:dLbl>
            <c:dLbl>
              <c:idx val="2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D080-49BD-9C1D-FE404B113AA4}"/>
                </c:ext>
                <c:ext xmlns:c15="http://schemas.microsoft.com/office/drawing/2012/chart" uri="{CE6537A1-D6FC-4f65-9D91-7224C49458BB}">
                  <c15:layout/>
                </c:ext>
              </c:extLst>
            </c:dLbl>
            <c:dLbl>
              <c:idx val="2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8-D080-49BD-9C1D-FE404B113AA4}"/>
                </c:ext>
                <c:ext xmlns:c15="http://schemas.microsoft.com/office/drawing/2012/chart" uri="{CE6537A1-D6FC-4f65-9D91-7224C49458BB}">
                  <c15:layout/>
                </c:ext>
              </c:extLst>
            </c:dLbl>
            <c:dLbl>
              <c:idx val="2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9-D080-49BD-9C1D-FE404B113AA4}"/>
                </c:ext>
                <c:ext xmlns:c15="http://schemas.microsoft.com/office/drawing/2012/chart" uri="{CE6537A1-D6FC-4f65-9D91-7224C49458BB}">
                  <c15:layout/>
                </c:ext>
              </c:extLst>
            </c:dLbl>
            <c:dLbl>
              <c:idx val="2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A-D080-49BD-9C1D-FE404B113AA4}"/>
                </c:ext>
                <c:ext xmlns:c15="http://schemas.microsoft.com/office/drawing/2012/chart" uri="{CE6537A1-D6FC-4f65-9D91-7224C49458BB}">
                  <c15:layout/>
                </c:ext>
              </c:extLst>
            </c:dLbl>
            <c:dLbl>
              <c:idx val="27"/>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D080-49BD-9C1D-FE404B113AA4}"/>
                </c:ext>
                <c:ext xmlns:c15="http://schemas.microsoft.com/office/drawing/2012/chart" uri="{CE6537A1-D6FC-4f65-9D91-7224C49458BB}">
                  <c15:layout/>
                </c:ext>
              </c:extLst>
            </c:dLbl>
            <c:dLbl>
              <c:idx val="2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C-D080-49BD-9C1D-FE404B113AA4}"/>
                </c:ext>
                <c:ext xmlns:c15="http://schemas.microsoft.com/office/drawing/2012/chart" uri="{CE6537A1-D6FC-4f65-9D91-7224C49458BB}">
                  <c15:layout/>
                </c:ext>
              </c:extLst>
            </c:dLbl>
            <c:dLbl>
              <c:idx val="2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D080-49BD-9C1D-FE404B113AA4}"/>
                </c:ext>
                <c:ext xmlns:c15="http://schemas.microsoft.com/office/drawing/2012/chart" uri="{CE6537A1-D6FC-4f65-9D91-7224C49458BB}">
                  <c15:layout/>
                </c:ext>
              </c:extLst>
            </c:dLbl>
            <c:dLbl>
              <c:idx val="30"/>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D080-49BD-9C1D-FE404B113AA4}"/>
                </c:ext>
                <c:ext xmlns:c15="http://schemas.microsoft.com/office/drawing/2012/chart" uri="{CE6537A1-D6FC-4f65-9D91-7224C49458BB}">
                  <c15:layout/>
                </c:ext>
              </c:extLst>
            </c:dLbl>
            <c:dLbl>
              <c:idx val="31"/>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F-D080-49BD-9C1D-FE404B113AA4}"/>
                </c:ext>
                <c:ext xmlns:c15="http://schemas.microsoft.com/office/drawing/2012/chart" uri="{CE6537A1-D6FC-4f65-9D91-7224C49458BB}">
                  <c15:layout/>
                </c:ext>
              </c:extLst>
            </c:dLbl>
            <c:dLbl>
              <c:idx val="32"/>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0-D080-49BD-9C1D-FE404B113AA4}"/>
                </c:ext>
                <c:ext xmlns:c15="http://schemas.microsoft.com/office/drawing/2012/chart" uri="{CE6537A1-D6FC-4f65-9D91-7224C49458BB}">
                  <c15:layout/>
                </c:ext>
              </c:extLst>
            </c:dLbl>
            <c:dLbl>
              <c:idx val="33"/>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1-D080-49BD-9C1D-FE404B113AA4}"/>
                </c:ext>
                <c:ext xmlns:c15="http://schemas.microsoft.com/office/drawing/2012/chart" uri="{CE6537A1-D6FC-4f65-9D91-7224C49458BB}">
                  <c15:layout/>
                </c:ext>
              </c:extLst>
            </c:dLbl>
            <c:dLbl>
              <c:idx val="34"/>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2-D080-49BD-9C1D-FE404B113AA4}"/>
                </c:ext>
                <c:ext xmlns:c15="http://schemas.microsoft.com/office/drawing/2012/chart" uri="{CE6537A1-D6FC-4f65-9D91-7224C49458BB}">
                  <c15:layout/>
                </c:ext>
              </c:extLst>
            </c:dLbl>
            <c:dLbl>
              <c:idx val="35"/>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3-D080-49BD-9C1D-FE404B113AA4}"/>
                </c:ext>
                <c:ext xmlns:c15="http://schemas.microsoft.com/office/drawing/2012/chart" uri="{CE6537A1-D6FC-4f65-9D91-7224C49458BB}">
                  <c15:layout/>
                </c:ext>
              </c:extLst>
            </c:dLbl>
            <c:dLbl>
              <c:idx val="36"/>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4-D080-49BD-9C1D-FE404B113AA4}"/>
                </c:ext>
                <c:ext xmlns:c15="http://schemas.microsoft.com/office/drawing/2012/chart" uri="{CE6537A1-D6FC-4f65-9D91-7224C49458BB}">
                  <c15:layout/>
                </c:ext>
              </c:extLst>
            </c:dLbl>
            <c:dLbl>
              <c:idx val="37"/>
              <c:delete val="1"/>
              <c:extLst xmlns:c16r2="http://schemas.microsoft.com/office/drawing/2015/06/chart">
                <c:ext xmlns:c16="http://schemas.microsoft.com/office/drawing/2014/chart" uri="{C3380CC4-5D6E-409C-BE32-E72D297353CC}">
                  <c16:uniqueId val="{00000025-D080-49BD-9C1D-FE404B113AA4}"/>
                </c:ext>
                <c:ext xmlns:c15="http://schemas.microsoft.com/office/drawing/2012/chart" uri="{CE6537A1-D6FC-4f65-9D91-7224C49458BB}"/>
              </c:extLst>
            </c:dLbl>
            <c:dLbl>
              <c:idx val="38"/>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6-D080-49BD-9C1D-FE404B113AA4}"/>
                </c:ext>
                <c:ext xmlns:c15="http://schemas.microsoft.com/office/drawing/2012/chart" uri="{CE6537A1-D6FC-4f65-9D91-7224C49458BB}">
                  <c15:layout/>
                </c:ext>
              </c:extLst>
            </c:dLbl>
            <c:dLbl>
              <c:idx val="39"/>
              <c:layout/>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7-D080-49BD-9C1D-FE404B113AA4}"/>
                </c:ext>
                <c:ext xmlns:c15="http://schemas.microsoft.com/office/drawing/2012/chart" uri="{CE6537A1-D6FC-4f65-9D91-7224C49458BB}">
                  <c15:layout/>
                </c:ext>
              </c:extLst>
            </c:dLbl>
            <c:dLbl>
              <c:idx val="4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8-D080-49BD-9C1D-FE404B113AA4}"/>
                </c:ext>
                <c:ext xmlns:c15="http://schemas.microsoft.com/office/drawing/2012/chart" uri="{CE6537A1-D6FC-4f65-9D91-7224C49458BB}"/>
              </c:extLst>
            </c:dLbl>
            <c:dLbl>
              <c:idx val="4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9-D080-49BD-9C1D-FE404B113AA4}"/>
                </c:ext>
                <c:ext xmlns:c15="http://schemas.microsoft.com/office/drawing/2012/chart" uri="{CE6537A1-D6FC-4f65-9D91-7224C49458BB}"/>
              </c:extLst>
            </c:dLbl>
            <c:dLbl>
              <c:idx val="4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A-D080-49BD-9C1D-FE404B113AA4}"/>
                </c:ext>
                <c:ext xmlns:c15="http://schemas.microsoft.com/office/drawing/2012/chart" uri="{CE6537A1-D6FC-4f65-9D91-7224C49458BB}"/>
              </c:extLst>
            </c:dLbl>
            <c:dLbl>
              <c:idx val="4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B-D080-49BD-9C1D-FE404B113AA4}"/>
                </c:ext>
                <c:ext xmlns:c15="http://schemas.microsoft.com/office/drawing/2012/chart" uri="{CE6537A1-D6FC-4f65-9D91-7224C49458BB}"/>
              </c:extLst>
            </c:dLbl>
            <c:dLbl>
              <c:idx val="4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C-D080-49BD-9C1D-FE404B113AA4}"/>
                </c:ext>
                <c:ext xmlns:c15="http://schemas.microsoft.com/office/drawing/2012/chart" uri="{CE6537A1-D6FC-4f65-9D91-7224C49458BB}"/>
              </c:extLst>
            </c:dLbl>
            <c:dLbl>
              <c:idx val="4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D-D080-49BD-9C1D-FE404B113AA4}"/>
                </c:ext>
                <c:ext xmlns:c15="http://schemas.microsoft.com/office/drawing/2012/chart" uri="{CE6537A1-D6FC-4f65-9D91-7224C49458BB}"/>
              </c:extLst>
            </c:dLbl>
            <c:dLbl>
              <c:idx val="4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E-D080-49BD-9C1D-FE404B113AA4}"/>
                </c:ext>
                <c:ext xmlns:c15="http://schemas.microsoft.com/office/drawing/2012/chart" uri="{CE6537A1-D6FC-4f65-9D91-7224C49458BB}"/>
              </c:extLst>
            </c:dLbl>
            <c:dLbl>
              <c:idx val="4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F-D080-49BD-9C1D-FE404B113AA4}"/>
                </c:ext>
                <c:ext xmlns:c15="http://schemas.microsoft.com/office/drawing/2012/chart" uri="{CE6537A1-D6FC-4f65-9D91-7224C49458BB}"/>
              </c:extLst>
            </c:dLbl>
            <c:dLbl>
              <c:idx val="48"/>
              <c:delete val="1"/>
              <c:extLst xmlns:c16r2="http://schemas.microsoft.com/office/drawing/2015/06/chart">
                <c:ext xmlns:c16="http://schemas.microsoft.com/office/drawing/2014/chart" uri="{C3380CC4-5D6E-409C-BE32-E72D297353CC}">
                  <c16:uniqueId val="{00000030-D080-49BD-9C1D-FE404B113AA4}"/>
                </c:ext>
                <c:ext xmlns:c15="http://schemas.microsoft.com/office/drawing/2012/chart" uri="{CE6537A1-D6FC-4f65-9D91-7224C49458BB}"/>
              </c:extLst>
            </c:dLbl>
            <c:dLbl>
              <c:idx val="4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1-D080-49BD-9C1D-FE404B113AA4}"/>
                </c:ext>
                <c:ext xmlns:c15="http://schemas.microsoft.com/office/drawing/2012/chart" uri="{CE6537A1-D6FC-4f65-9D91-7224C49458BB}"/>
              </c:extLst>
            </c:dLbl>
            <c:dLbl>
              <c:idx val="5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2-D080-49BD-9C1D-FE404B113AA4}"/>
                </c:ext>
                <c:ext xmlns:c15="http://schemas.microsoft.com/office/drawing/2012/chart" uri="{CE6537A1-D6FC-4f65-9D91-7224C49458BB}"/>
              </c:extLst>
            </c:dLbl>
            <c:dLbl>
              <c:idx val="5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3-D080-49BD-9C1D-FE404B113AA4}"/>
                </c:ext>
                <c:ext xmlns:c15="http://schemas.microsoft.com/office/drawing/2012/chart" uri="{CE6537A1-D6FC-4f65-9D91-7224C49458BB}"/>
              </c:extLst>
            </c:dLbl>
            <c:dLbl>
              <c:idx val="5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4-D080-49BD-9C1D-FE404B113AA4}"/>
                </c:ext>
                <c:ext xmlns:c15="http://schemas.microsoft.com/office/drawing/2012/chart" uri="{CE6537A1-D6FC-4f65-9D91-7224C49458BB}"/>
              </c:extLst>
            </c:dLbl>
            <c:dLbl>
              <c:idx val="5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5-D080-49BD-9C1D-FE404B113AA4}"/>
                </c:ext>
                <c:ext xmlns:c15="http://schemas.microsoft.com/office/drawing/2012/chart" uri="{CE6537A1-D6FC-4f65-9D91-7224C49458BB}"/>
              </c:extLst>
            </c:dLbl>
            <c:dLbl>
              <c:idx val="5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6-D080-49BD-9C1D-FE404B113AA4}"/>
                </c:ext>
                <c:ext xmlns:c15="http://schemas.microsoft.com/office/drawing/2012/chart" uri="{CE6537A1-D6FC-4f65-9D91-7224C49458BB}"/>
              </c:extLst>
            </c:dLbl>
            <c:dLbl>
              <c:idx val="5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7-D080-49BD-9C1D-FE404B113AA4}"/>
                </c:ext>
                <c:ext xmlns:c15="http://schemas.microsoft.com/office/drawing/2012/chart" uri="{CE6537A1-D6FC-4f65-9D91-7224C49458BB}"/>
              </c:extLst>
            </c:dLbl>
            <c:dLbl>
              <c:idx val="5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8-D080-49BD-9C1D-FE404B113AA4}"/>
                </c:ext>
                <c:ext xmlns:c15="http://schemas.microsoft.com/office/drawing/2012/chart" uri="{CE6537A1-D6FC-4f65-9D91-7224C49458BB}"/>
              </c:extLst>
            </c:dLbl>
            <c:dLbl>
              <c:idx val="5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9-D080-49BD-9C1D-FE404B113AA4}"/>
                </c:ext>
                <c:ext xmlns:c15="http://schemas.microsoft.com/office/drawing/2012/chart" uri="{CE6537A1-D6FC-4f65-9D91-7224C49458BB}"/>
              </c:extLst>
            </c:dLbl>
            <c:dLbl>
              <c:idx val="58"/>
              <c:tx>
                <c:rich>
                  <a:bodyPr/>
                  <a:lstStyle/>
                  <a:p>
                    <a:endParaRPr lang="en-US" altLang="ja-JP"/>
                  </a:p>
                </c:rich>
              </c:tx>
              <c:dLblPos val="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A-D080-49BD-9C1D-FE404B113AA4}"/>
                </c:ext>
                <c:ext xmlns:c15="http://schemas.microsoft.com/office/drawing/2012/chart" uri="{CE6537A1-D6FC-4f65-9D91-7224C49458BB}"/>
              </c:extLst>
            </c:dLbl>
            <c:dLbl>
              <c:idx val="5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B-D080-49BD-9C1D-FE404B113AA4}"/>
                </c:ext>
                <c:ext xmlns:c15="http://schemas.microsoft.com/office/drawing/2012/chart" uri="{CE6537A1-D6FC-4f65-9D91-7224C49458BB}"/>
              </c:extLst>
            </c:dLbl>
            <c:dLbl>
              <c:idx val="6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C-D080-49BD-9C1D-FE404B113AA4}"/>
                </c:ext>
                <c:ext xmlns:c15="http://schemas.microsoft.com/office/drawing/2012/chart" uri="{CE6537A1-D6FC-4f65-9D91-7224C49458BB}"/>
              </c:extLst>
            </c:dLbl>
            <c:dLbl>
              <c:idx val="6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D-D080-49BD-9C1D-FE404B113AA4}"/>
                </c:ext>
                <c:ext xmlns:c15="http://schemas.microsoft.com/office/drawing/2012/chart" uri="{CE6537A1-D6FC-4f65-9D91-7224C49458BB}"/>
              </c:extLst>
            </c:dLbl>
            <c:dLbl>
              <c:idx val="6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E-D080-49BD-9C1D-FE404B113AA4}"/>
                </c:ext>
                <c:ext xmlns:c15="http://schemas.microsoft.com/office/drawing/2012/chart" uri="{CE6537A1-D6FC-4f65-9D91-7224C49458BB}"/>
              </c:extLst>
            </c:dLbl>
            <c:dLbl>
              <c:idx val="6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3F-D080-49BD-9C1D-FE404B113AA4}"/>
                </c:ext>
                <c:ext xmlns:c15="http://schemas.microsoft.com/office/drawing/2012/chart" uri="{CE6537A1-D6FC-4f65-9D91-7224C49458BB}"/>
              </c:extLst>
            </c:dLbl>
            <c:dLbl>
              <c:idx val="6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0-D080-49BD-9C1D-FE404B113AA4}"/>
                </c:ext>
                <c:ext xmlns:c15="http://schemas.microsoft.com/office/drawing/2012/chart" uri="{CE6537A1-D6FC-4f65-9D91-7224C49458BB}"/>
              </c:extLst>
            </c:dLbl>
            <c:dLbl>
              <c:idx val="6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1-D080-49BD-9C1D-FE404B113AA4}"/>
                </c:ext>
                <c:ext xmlns:c15="http://schemas.microsoft.com/office/drawing/2012/chart" uri="{CE6537A1-D6FC-4f65-9D91-7224C49458BB}"/>
              </c:extLst>
            </c:dLbl>
            <c:dLbl>
              <c:idx val="6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2-D080-49BD-9C1D-FE404B113AA4}"/>
                </c:ext>
                <c:ext xmlns:c15="http://schemas.microsoft.com/office/drawing/2012/chart" uri="{CE6537A1-D6FC-4f65-9D91-7224C49458BB}"/>
              </c:extLst>
            </c:dLbl>
            <c:dLbl>
              <c:idx val="6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3-D080-49BD-9C1D-FE404B113AA4}"/>
                </c:ext>
                <c:ext xmlns:c15="http://schemas.microsoft.com/office/drawing/2012/chart" uri="{CE6537A1-D6FC-4f65-9D91-7224C49458BB}"/>
              </c:extLst>
            </c:dLbl>
            <c:dLbl>
              <c:idx val="6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4-D080-49BD-9C1D-FE404B113AA4}"/>
                </c:ext>
                <c:ext xmlns:c15="http://schemas.microsoft.com/office/drawing/2012/chart" uri="{CE6537A1-D6FC-4f65-9D91-7224C49458BB}"/>
              </c:extLst>
            </c:dLbl>
            <c:dLbl>
              <c:idx val="6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5-D080-49BD-9C1D-FE404B113AA4}"/>
                </c:ext>
                <c:ext xmlns:c15="http://schemas.microsoft.com/office/drawing/2012/chart" uri="{CE6537A1-D6FC-4f65-9D91-7224C49458BB}"/>
              </c:extLst>
            </c:dLbl>
            <c:dLbl>
              <c:idx val="7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6-D080-49BD-9C1D-FE404B113AA4}"/>
                </c:ext>
                <c:ext xmlns:c15="http://schemas.microsoft.com/office/drawing/2012/chart" uri="{CE6537A1-D6FC-4f65-9D91-7224C49458BB}"/>
              </c:extLst>
            </c:dLbl>
            <c:dLbl>
              <c:idx val="7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7-D080-49BD-9C1D-FE404B113AA4}"/>
                </c:ext>
                <c:ext xmlns:c15="http://schemas.microsoft.com/office/drawing/2012/chart" uri="{CE6537A1-D6FC-4f65-9D91-7224C49458BB}"/>
              </c:extLst>
            </c:dLbl>
            <c:dLbl>
              <c:idx val="7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8-D080-49BD-9C1D-FE404B113AA4}"/>
                </c:ext>
                <c:ext xmlns:c15="http://schemas.microsoft.com/office/drawing/2012/chart" uri="{CE6537A1-D6FC-4f65-9D91-7224C49458BB}"/>
              </c:extLst>
            </c:dLbl>
            <c:dLbl>
              <c:idx val="7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9-D080-49BD-9C1D-FE404B113AA4}"/>
                </c:ext>
                <c:ext xmlns:c15="http://schemas.microsoft.com/office/drawing/2012/chart" uri="{CE6537A1-D6FC-4f65-9D91-7224C49458BB}"/>
              </c:extLst>
            </c:dLbl>
            <c:dLbl>
              <c:idx val="7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A-D080-49BD-9C1D-FE404B113AA4}"/>
                </c:ext>
                <c:ext xmlns:c15="http://schemas.microsoft.com/office/drawing/2012/chart" uri="{CE6537A1-D6FC-4f65-9D91-7224C49458BB}"/>
              </c:extLst>
            </c:dLbl>
            <c:dLbl>
              <c:idx val="7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B-D080-49BD-9C1D-FE404B113AA4}"/>
                </c:ext>
                <c:ext xmlns:c15="http://schemas.microsoft.com/office/drawing/2012/chart" uri="{CE6537A1-D6FC-4f65-9D91-7224C49458BB}"/>
              </c:extLst>
            </c:dLbl>
            <c:dLbl>
              <c:idx val="7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C-D080-49BD-9C1D-FE404B113AA4}"/>
                </c:ext>
                <c:ext xmlns:c15="http://schemas.microsoft.com/office/drawing/2012/chart" uri="{CE6537A1-D6FC-4f65-9D91-7224C49458BB}"/>
              </c:extLst>
            </c:dLbl>
            <c:dLbl>
              <c:idx val="7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D-D080-49BD-9C1D-FE404B113AA4}"/>
                </c:ext>
                <c:ext xmlns:c15="http://schemas.microsoft.com/office/drawing/2012/chart" uri="{CE6537A1-D6FC-4f65-9D91-7224C49458BB}"/>
              </c:extLst>
            </c:dLbl>
            <c:dLbl>
              <c:idx val="7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E-D080-49BD-9C1D-FE404B113AA4}"/>
                </c:ext>
                <c:ext xmlns:c15="http://schemas.microsoft.com/office/drawing/2012/chart" uri="{CE6537A1-D6FC-4f65-9D91-7224C49458BB}"/>
              </c:extLst>
            </c:dLbl>
            <c:dLbl>
              <c:idx val="7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4F-D080-49BD-9C1D-FE404B113AA4}"/>
                </c:ext>
                <c:ext xmlns:c15="http://schemas.microsoft.com/office/drawing/2012/chart" uri="{CE6537A1-D6FC-4f65-9D91-7224C49458BB}"/>
              </c:extLst>
            </c:dLbl>
            <c:dLbl>
              <c:idx val="8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0-D080-49BD-9C1D-FE404B113AA4}"/>
                </c:ext>
                <c:ext xmlns:c15="http://schemas.microsoft.com/office/drawing/2012/chart" uri="{CE6537A1-D6FC-4f65-9D91-7224C49458BB}"/>
              </c:extLst>
            </c:dLbl>
            <c:dLbl>
              <c:idx val="8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1-D080-49BD-9C1D-FE404B113AA4}"/>
                </c:ext>
                <c:ext xmlns:c15="http://schemas.microsoft.com/office/drawing/2012/chart" uri="{CE6537A1-D6FC-4f65-9D91-7224C49458BB}"/>
              </c:extLst>
            </c:dLbl>
            <c:dLbl>
              <c:idx val="8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2-D080-49BD-9C1D-FE404B113AA4}"/>
                </c:ext>
                <c:ext xmlns:c15="http://schemas.microsoft.com/office/drawing/2012/chart" uri="{CE6537A1-D6FC-4f65-9D91-7224C49458BB}"/>
              </c:extLst>
            </c:dLbl>
            <c:dLbl>
              <c:idx val="8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3-D080-49BD-9C1D-FE404B113AA4}"/>
                </c:ext>
                <c:ext xmlns:c15="http://schemas.microsoft.com/office/drawing/2012/chart" uri="{CE6537A1-D6FC-4f65-9D91-7224C49458BB}"/>
              </c:extLst>
            </c:dLbl>
            <c:dLbl>
              <c:idx val="8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4-D080-49BD-9C1D-FE404B113AA4}"/>
                </c:ext>
                <c:ext xmlns:c15="http://schemas.microsoft.com/office/drawing/2012/chart" uri="{CE6537A1-D6FC-4f65-9D91-7224C49458BB}"/>
              </c:extLst>
            </c:dLbl>
            <c:dLbl>
              <c:idx val="8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5-D080-49BD-9C1D-FE404B113AA4}"/>
                </c:ext>
                <c:ext xmlns:c15="http://schemas.microsoft.com/office/drawing/2012/chart" uri="{CE6537A1-D6FC-4f65-9D91-7224C49458BB}"/>
              </c:extLst>
            </c:dLbl>
            <c:dLbl>
              <c:idx val="8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6-D080-49BD-9C1D-FE404B113AA4}"/>
                </c:ext>
                <c:ext xmlns:c15="http://schemas.microsoft.com/office/drawing/2012/chart" uri="{CE6537A1-D6FC-4f65-9D91-7224C49458BB}"/>
              </c:extLst>
            </c:dLbl>
            <c:dLbl>
              <c:idx val="8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7-D080-49BD-9C1D-FE404B113AA4}"/>
                </c:ext>
                <c:ext xmlns:c15="http://schemas.microsoft.com/office/drawing/2012/chart" uri="{CE6537A1-D6FC-4f65-9D91-7224C49458BB}"/>
              </c:extLst>
            </c:dLbl>
            <c:dLbl>
              <c:idx val="8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8-D080-49BD-9C1D-FE404B113AA4}"/>
                </c:ext>
                <c:ext xmlns:c15="http://schemas.microsoft.com/office/drawing/2012/chart" uri="{CE6537A1-D6FC-4f65-9D91-7224C49458BB}"/>
              </c:extLst>
            </c:dLbl>
            <c:dLbl>
              <c:idx val="8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9-D080-49BD-9C1D-FE404B113AA4}"/>
                </c:ext>
                <c:ext xmlns:c15="http://schemas.microsoft.com/office/drawing/2012/chart" uri="{CE6537A1-D6FC-4f65-9D91-7224C49458BB}"/>
              </c:extLst>
            </c:dLbl>
            <c:dLbl>
              <c:idx val="9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A-D080-49BD-9C1D-FE404B113AA4}"/>
                </c:ext>
                <c:ext xmlns:c15="http://schemas.microsoft.com/office/drawing/2012/chart" uri="{CE6537A1-D6FC-4f65-9D91-7224C49458BB}"/>
              </c:extLst>
            </c:dLbl>
            <c:dLbl>
              <c:idx val="91"/>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B-D080-49BD-9C1D-FE404B113AA4}"/>
                </c:ext>
                <c:ext xmlns:c15="http://schemas.microsoft.com/office/drawing/2012/chart" uri="{CE6537A1-D6FC-4f65-9D91-7224C49458BB}"/>
              </c:extLst>
            </c:dLbl>
            <c:dLbl>
              <c:idx val="92"/>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C-D080-49BD-9C1D-FE404B113AA4}"/>
                </c:ext>
                <c:ext xmlns:c15="http://schemas.microsoft.com/office/drawing/2012/chart" uri="{CE6537A1-D6FC-4f65-9D91-7224C49458BB}"/>
              </c:extLst>
            </c:dLbl>
            <c:dLbl>
              <c:idx val="93"/>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D-D080-49BD-9C1D-FE404B113AA4}"/>
                </c:ext>
                <c:ext xmlns:c15="http://schemas.microsoft.com/office/drawing/2012/chart" uri="{CE6537A1-D6FC-4f65-9D91-7224C49458BB}"/>
              </c:extLst>
            </c:dLbl>
            <c:dLbl>
              <c:idx val="94"/>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E-D080-49BD-9C1D-FE404B113AA4}"/>
                </c:ext>
                <c:ext xmlns:c15="http://schemas.microsoft.com/office/drawing/2012/chart" uri="{CE6537A1-D6FC-4f65-9D91-7224C49458BB}"/>
              </c:extLst>
            </c:dLbl>
            <c:dLbl>
              <c:idx val="95"/>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5F-D080-49BD-9C1D-FE404B113AA4}"/>
                </c:ext>
                <c:ext xmlns:c15="http://schemas.microsoft.com/office/drawing/2012/chart" uri="{CE6537A1-D6FC-4f65-9D91-7224C49458BB}"/>
              </c:extLst>
            </c:dLbl>
            <c:dLbl>
              <c:idx val="96"/>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0-D080-49BD-9C1D-FE404B113AA4}"/>
                </c:ext>
                <c:ext xmlns:c15="http://schemas.microsoft.com/office/drawing/2012/chart" uri="{CE6537A1-D6FC-4f65-9D91-7224C49458BB}"/>
              </c:extLst>
            </c:dLbl>
            <c:dLbl>
              <c:idx val="97"/>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1-D080-49BD-9C1D-FE404B113AA4}"/>
                </c:ext>
                <c:ext xmlns:c15="http://schemas.microsoft.com/office/drawing/2012/chart" uri="{CE6537A1-D6FC-4f65-9D91-7224C49458BB}"/>
              </c:extLst>
            </c:dLbl>
            <c:dLbl>
              <c:idx val="98"/>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2-D080-49BD-9C1D-FE404B113AA4}"/>
                </c:ext>
                <c:ext xmlns:c15="http://schemas.microsoft.com/office/drawing/2012/chart" uri="{CE6537A1-D6FC-4f65-9D91-7224C49458BB}"/>
              </c:extLst>
            </c:dLbl>
            <c:dLbl>
              <c:idx val="99"/>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3-D080-49BD-9C1D-FE404B113AA4}"/>
                </c:ext>
                <c:ext xmlns:c15="http://schemas.microsoft.com/office/drawing/2012/chart" uri="{CE6537A1-D6FC-4f65-9D91-7224C49458BB}"/>
              </c:extLst>
            </c:dLbl>
            <c:dLbl>
              <c:idx val="100"/>
              <c:tx>
                <c:rich>
                  <a:bodyPr/>
                  <a:lstStyle/>
                  <a:p>
                    <a:endParaRPr lang="en-US" altLang="ja-JP"/>
                  </a:p>
                </c:rich>
              </c:tx>
              <c:dLblPos val="ct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64-D080-49BD-9C1D-FE404B113AA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ja-JP" sz="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12700" cap="flat" cmpd="sng" algn="ctr">
                      <a:solidFill>
                        <a:schemeClr val="tx1">
                          <a:lumMod val="75000"/>
                          <a:lumOff val="25000"/>
                        </a:schemeClr>
                      </a:solidFill>
                      <a:round/>
                    </a:ln>
                    <a:effectLst/>
                  </c:spPr>
                </c15:leaderLines>
              </c:ext>
            </c:extLst>
          </c:dLbls>
          <c:xVal>
            <c:numRef>
              <c:f>PC3W5p!$E$2:$E$42</c:f>
              <c:numCache>
                <c:formatCode>General</c:formatCode>
                <c:ptCount val="41"/>
                <c:pt idx="0">
                  <c:v>-3.5009999999999999</c:v>
                </c:pt>
                <c:pt idx="1">
                  <c:v>-3.92</c:v>
                </c:pt>
                <c:pt idx="2">
                  <c:v>-3.4689999999999999</c:v>
                </c:pt>
                <c:pt idx="3">
                  <c:v>-0.11799999999999999</c:v>
                </c:pt>
                <c:pt idx="4">
                  <c:v>2.9279999999999999</c:v>
                </c:pt>
                <c:pt idx="5">
                  <c:v>-3.806</c:v>
                </c:pt>
                <c:pt idx="6">
                  <c:v>-3.6360000000000001</c:v>
                </c:pt>
                <c:pt idx="7">
                  <c:v>-3.6920000000000002</c:v>
                </c:pt>
                <c:pt idx="8">
                  <c:v>-3.6840000000000002</c:v>
                </c:pt>
                <c:pt idx="9">
                  <c:v>-5.2439999999999998</c:v>
                </c:pt>
                <c:pt idx="10">
                  <c:v>-1.9730000000000001</c:v>
                </c:pt>
                <c:pt idx="11">
                  <c:v>-0.86</c:v>
                </c:pt>
                <c:pt idx="12">
                  <c:v>-0.83099999999999996</c:v>
                </c:pt>
                <c:pt idx="13">
                  <c:v>-1.236</c:v>
                </c:pt>
                <c:pt idx="14">
                  <c:v>-0.85899999999999999</c:v>
                </c:pt>
                <c:pt idx="15">
                  <c:v>1.645</c:v>
                </c:pt>
                <c:pt idx="16">
                  <c:v>4.4240000000000004</c:v>
                </c:pt>
                <c:pt idx="17">
                  <c:v>-3.5409999999999999</c:v>
                </c:pt>
                <c:pt idx="18">
                  <c:v>-0.39800000000000002</c:v>
                </c:pt>
                <c:pt idx="19">
                  <c:v>-1.022</c:v>
                </c:pt>
                <c:pt idx="20">
                  <c:v>-5.2610000000000001</c:v>
                </c:pt>
                <c:pt idx="21">
                  <c:v>2.157</c:v>
                </c:pt>
                <c:pt idx="22">
                  <c:v>-1.3640000000000001</c:v>
                </c:pt>
                <c:pt idx="23">
                  <c:v>-7.1999999999999995E-2</c:v>
                </c:pt>
                <c:pt idx="24">
                  <c:v>-3.6269999999999998</c:v>
                </c:pt>
                <c:pt idx="25">
                  <c:v>-6.0250000000000004</c:v>
                </c:pt>
                <c:pt idx="26">
                  <c:v>-6.1849999999999996</c:v>
                </c:pt>
                <c:pt idx="27">
                  <c:v>-5.4989999999999997</c:v>
                </c:pt>
                <c:pt idx="28">
                  <c:v>0.96799999999999997</c:v>
                </c:pt>
                <c:pt idx="29">
                  <c:v>0.78500000000000003</c:v>
                </c:pt>
                <c:pt idx="30">
                  <c:v>6.7519999999999998</c:v>
                </c:pt>
                <c:pt idx="31">
                  <c:v>2.2570000000000001</c:v>
                </c:pt>
                <c:pt idx="32">
                  <c:v>-5.7089999999999996</c:v>
                </c:pt>
                <c:pt idx="33">
                  <c:v>0.68899999999999995</c:v>
                </c:pt>
                <c:pt idx="34">
                  <c:v>3.5840000000000001</c:v>
                </c:pt>
                <c:pt idx="35">
                  <c:v>0.49</c:v>
                </c:pt>
                <c:pt idx="36">
                  <c:v>5</c:v>
                </c:pt>
                <c:pt idx="37">
                  <c:v>-3.56</c:v>
                </c:pt>
                <c:pt idx="38">
                  <c:v>-5.9119999999999999</c:v>
                </c:pt>
                <c:pt idx="39">
                  <c:v>1.53</c:v>
                </c:pt>
              </c:numCache>
            </c:numRef>
          </c:xVal>
          <c:yVal>
            <c:numRef>
              <c:f>PC3W5p!$F$2:$F$42</c:f>
              <c:numCache>
                <c:formatCode>General</c:formatCode>
                <c:ptCount val="41"/>
                <c:pt idx="0">
                  <c:v>5.609</c:v>
                </c:pt>
                <c:pt idx="1">
                  <c:v>6.665</c:v>
                </c:pt>
                <c:pt idx="2">
                  <c:v>5.5419999999999998</c:v>
                </c:pt>
                <c:pt idx="3">
                  <c:v>2.5000000000000001E-2</c:v>
                </c:pt>
                <c:pt idx="4">
                  <c:v>4.5999999999999996</c:v>
                </c:pt>
                <c:pt idx="5">
                  <c:v>6.3579999999999997</c:v>
                </c:pt>
                <c:pt idx="6">
                  <c:v>6.0540000000000003</c:v>
                </c:pt>
                <c:pt idx="7">
                  <c:v>6.1269999999999998</c:v>
                </c:pt>
                <c:pt idx="8">
                  <c:v>6.1210000000000004</c:v>
                </c:pt>
                <c:pt idx="9">
                  <c:v>-6.06</c:v>
                </c:pt>
                <c:pt idx="10">
                  <c:v>2.641</c:v>
                </c:pt>
                <c:pt idx="11">
                  <c:v>1.837</c:v>
                </c:pt>
                <c:pt idx="12">
                  <c:v>-0.38200000000000001</c:v>
                </c:pt>
                <c:pt idx="13">
                  <c:v>-0.159</c:v>
                </c:pt>
                <c:pt idx="14">
                  <c:v>1.855</c:v>
                </c:pt>
                <c:pt idx="15">
                  <c:v>3.8220000000000001</c:v>
                </c:pt>
                <c:pt idx="16">
                  <c:v>-2.7970000000000002</c:v>
                </c:pt>
                <c:pt idx="17">
                  <c:v>5.5759999999999996</c:v>
                </c:pt>
                <c:pt idx="18">
                  <c:v>-0.27100000000000002</c:v>
                </c:pt>
                <c:pt idx="19">
                  <c:v>-0.59599999999999997</c:v>
                </c:pt>
                <c:pt idx="20">
                  <c:v>-6.0709999999999997</c:v>
                </c:pt>
                <c:pt idx="21">
                  <c:v>-1.6479999999999999</c:v>
                </c:pt>
                <c:pt idx="22">
                  <c:v>-5.8999999999999997E-2</c:v>
                </c:pt>
                <c:pt idx="23">
                  <c:v>1.0999999999999999E-2</c:v>
                </c:pt>
                <c:pt idx="24">
                  <c:v>6.0359999999999996</c:v>
                </c:pt>
                <c:pt idx="25">
                  <c:v>-5.1459999999999999</c:v>
                </c:pt>
                <c:pt idx="26">
                  <c:v>-5.4509999999999996</c:v>
                </c:pt>
                <c:pt idx="27">
                  <c:v>-4.6109999999999998</c:v>
                </c:pt>
                <c:pt idx="28">
                  <c:v>2.3889999999999998</c:v>
                </c:pt>
                <c:pt idx="29">
                  <c:v>0.86699999999999999</c:v>
                </c:pt>
                <c:pt idx="30">
                  <c:v>-4.6879999999999997</c:v>
                </c:pt>
                <c:pt idx="31">
                  <c:v>2.9769999999999999</c:v>
                </c:pt>
                <c:pt idx="32">
                  <c:v>-4.6740000000000004</c:v>
                </c:pt>
                <c:pt idx="33">
                  <c:v>0.65200000000000002</c:v>
                </c:pt>
                <c:pt idx="34">
                  <c:v>1.609</c:v>
                </c:pt>
                <c:pt idx="35">
                  <c:v>1.0669999999999999</c:v>
                </c:pt>
                <c:pt idx="36">
                  <c:v>-1.0660000000000001</c:v>
                </c:pt>
                <c:pt idx="37">
                  <c:v>5.9139999999999997</c:v>
                </c:pt>
                <c:pt idx="38">
                  <c:v>-5.0739999999999998</c:v>
                </c:pt>
                <c:pt idx="39">
                  <c:v>3.6259999999999999</c:v>
                </c:pt>
              </c:numCache>
            </c:numRef>
          </c:yVal>
          <c:bubbleSize>
            <c:numRef>
              <c:f>PC3W5p!$G$2:$G$42</c:f>
              <c:numCache>
                <c:formatCode>General</c:formatCode>
                <c:ptCount val="41"/>
                <c:pt idx="0">
                  <c:v>37.102400000000003</c:v>
                </c:pt>
                <c:pt idx="1">
                  <c:v>32.737499999999997</c:v>
                </c:pt>
                <c:pt idx="2">
                  <c:v>29.869700000000002</c:v>
                </c:pt>
                <c:pt idx="3">
                  <c:v>28.537600000000001</c:v>
                </c:pt>
                <c:pt idx="4">
                  <c:v>23.829699999999999</c:v>
                </c:pt>
                <c:pt idx="5">
                  <c:v>23.357500000000002</c:v>
                </c:pt>
                <c:pt idx="6">
                  <c:v>22.9666</c:v>
                </c:pt>
                <c:pt idx="7">
                  <c:v>22.1296</c:v>
                </c:pt>
                <c:pt idx="8">
                  <c:v>19.329799999999999</c:v>
                </c:pt>
                <c:pt idx="9">
                  <c:v>17.505800000000001</c:v>
                </c:pt>
                <c:pt idx="10">
                  <c:v>17.468499999999999</c:v>
                </c:pt>
                <c:pt idx="11">
                  <c:v>15.7905</c:v>
                </c:pt>
                <c:pt idx="12">
                  <c:v>14.876099999999999</c:v>
                </c:pt>
                <c:pt idx="13">
                  <c:v>13.762</c:v>
                </c:pt>
                <c:pt idx="14">
                  <c:v>13.2277</c:v>
                </c:pt>
                <c:pt idx="15">
                  <c:v>13.0953</c:v>
                </c:pt>
                <c:pt idx="16">
                  <c:v>10.954700000000001</c:v>
                </c:pt>
                <c:pt idx="17">
                  <c:v>10.8665</c:v>
                </c:pt>
                <c:pt idx="18">
                  <c:v>10.6021</c:v>
                </c:pt>
                <c:pt idx="19">
                  <c:v>10.427099999999999</c:v>
                </c:pt>
                <c:pt idx="20">
                  <c:v>10.3072</c:v>
                </c:pt>
                <c:pt idx="21">
                  <c:v>10.258100000000001</c:v>
                </c:pt>
                <c:pt idx="22">
                  <c:v>9.2402999999999995</c:v>
                </c:pt>
                <c:pt idx="23">
                  <c:v>9.1439000000000004</c:v>
                </c:pt>
                <c:pt idx="24">
                  <c:v>8.7932000000000006</c:v>
                </c:pt>
                <c:pt idx="25">
                  <c:v>8.6234000000000002</c:v>
                </c:pt>
                <c:pt idx="26">
                  <c:v>8.1289999999999996</c:v>
                </c:pt>
                <c:pt idx="27">
                  <c:v>7.7773000000000003</c:v>
                </c:pt>
                <c:pt idx="28">
                  <c:v>7.6715999999999998</c:v>
                </c:pt>
                <c:pt idx="29">
                  <c:v>7.6715999999999998</c:v>
                </c:pt>
                <c:pt idx="30">
                  <c:v>7.5016999999999996</c:v>
                </c:pt>
                <c:pt idx="31">
                  <c:v>6.7670000000000003</c:v>
                </c:pt>
                <c:pt idx="32">
                  <c:v>6.6989999999999998</c:v>
                </c:pt>
                <c:pt idx="33">
                  <c:v>6.6989999999999998</c:v>
                </c:pt>
                <c:pt idx="34">
                  <c:v>6.4828000000000001</c:v>
                </c:pt>
                <c:pt idx="35">
                  <c:v>6.3654999999999999</c:v>
                </c:pt>
                <c:pt idx="36">
                  <c:v>6.1379000000000001</c:v>
                </c:pt>
                <c:pt idx="37">
                  <c:v>5.6946000000000003</c:v>
                </c:pt>
                <c:pt idx="38">
                  <c:v>5.6798999999999999</c:v>
                </c:pt>
                <c:pt idx="39">
                  <c:v>5.0500999999999996</c:v>
                </c:pt>
                <c:pt idx="40">
                  <c:v>300</c:v>
                </c:pt>
              </c:numCache>
            </c:numRef>
          </c:bubbleSize>
          <c:bubble3D val="0"/>
          <c:extLst xmlns:c16r2="http://schemas.microsoft.com/office/drawing/2015/06/chart">
            <c:ext xmlns:c16="http://schemas.microsoft.com/office/drawing/2014/chart" uri="{C3380CC4-5D6E-409C-BE32-E72D297353CC}">
              <c16:uniqueId val="{00000065-D080-49BD-9C1D-FE404B113AA4}"/>
            </c:ext>
            <c:ext xmlns:c15="http://schemas.microsoft.com/office/drawing/2012/chart" uri="{02D57815-91ED-43cb-92C2-25804820EDAC}">
              <c15:datalabelsRange>
                <c15:f>PC3W5p!$H$2:$H$6</c15:f>
                <c15:dlblRangeCache>
                  <c:ptCount val="5"/>
                  <c:pt idx="0">
                    <c:v>vacuolar transport</c:v>
                  </c:pt>
                  <c:pt idx="1">
                    <c:v>organic substance transport</c:v>
                  </c:pt>
                  <c:pt idx="2">
                    <c:v>protein transport</c:v>
                  </c:pt>
                  <c:pt idx="3">
                    <c:v>localization</c:v>
                  </c:pt>
                  <c:pt idx="4">
                    <c:v>single-organism catabolic process</c:v>
                  </c:pt>
                </c15:dlblRangeCache>
              </c15:datalabelsRange>
            </c:ext>
          </c:extLst>
        </c:ser>
        <c:dLbls>
          <c:dLblPos val="ctr"/>
          <c:showLegendKey val="0"/>
          <c:showVal val="1"/>
          <c:showCatName val="0"/>
          <c:showSerName val="0"/>
          <c:showPercent val="0"/>
          <c:showBubbleSize val="0"/>
        </c:dLbls>
        <c:bubbleScale val="100"/>
        <c:showNegBubbles val="0"/>
        <c:axId val="138432632"/>
        <c:axId val="138427928"/>
      </c:bubbleChart>
      <c:valAx>
        <c:axId val="138432632"/>
        <c:scaling>
          <c:orientation val="minMax"/>
          <c:max val="10"/>
          <c:min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427928"/>
        <c:crosses val="autoZero"/>
        <c:crossBetween val="midCat"/>
        <c:majorUnit val="5"/>
      </c:valAx>
      <c:valAx>
        <c:axId val="138427928"/>
        <c:scaling>
          <c:orientation val="minMax"/>
          <c:max val="1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432632"/>
        <c:crosses val="autoZero"/>
        <c:crossBetween val="midCat"/>
        <c:majorUnit val="5"/>
      </c:valAx>
      <c:spPr>
        <a:noFill/>
        <a:ln>
          <a:noFill/>
        </a:ln>
        <a:effectLst/>
      </c:spPr>
    </c:plotArea>
    <c:plotVisOnly val="1"/>
    <c:dispBlanksAs val="gap"/>
    <c:showDLblsOverMax val="0"/>
  </c:chart>
  <c:spPr>
    <a:noFill/>
    <a:ln>
      <a:noFill/>
    </a:ln>
    <a:effectLst/>
  </c:spPr>
  <c:txPr>
    <a:bodyPr/>
    <a:lstStyle/>
    <a:p>
      <a:pPr>
        <a:defRPr sz="105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573196920229764E-2"/>
          <c:y val="0.14512291774559788"/>
          <c:w val="0.88571674303423942"/>
          <c:h val="0.79757666480063516"/>
        </c:manualLayout>
      </c:layout>
      <c:lineChart>
        <c:grouping val="standard"/>
        <c:varyColors val="0"/>
        <c:ser>
          <c:idx val="0"/>
          <c:order val="0"/>
          <c:tx>
            <c:strRef>
              <c:f>PPR!$B$48</c:f>
              <c:strCache>
                <c:ptCount val="1"/>
                <c:pt idx="0">
                  <c:v>HCF152</c:v>
                </c:pt>
              </c:strCache>
            </c:strRef>
          </c:tx>
          <c:spPr>
            <a:ln w="12700" cap="rnd">
              <a:solidFill>
                <a:schemeClr val="accent6"/>
              </a:solidFill>
              <a:round/>
            </a:ln>
            <a:effectLst/>
          </c:spPr>
          <c:marker>
            <c:symbol val="none"/>
          </c:marker>
          <c:val>
            <c:numRef>
              <c:f>PPR!$C$48:$Q$48</c:f>
              <c:numCache>
                <c:formatCode>0.00</c:formatCode>
                <c:ptCount val="15"/>
                <c:pt idx="0">
                  <c:v>-1.8148470885000001</c:v>
                </c:pt>
                <c:pt idx="1">
                  <c:v>-1.9069029705</c:v>
                </c:pt>
                <c:pt idx="2">
                  <c:v>-0.97929581249999997</c:v>
                </c:pt>
                <c:pt idx="3">
                  <c:v>0.28324893449999999</c:v>
                </c:pt>
                <c:pt idx="4">
                  <c:v>0.80017894200000006</c:v>
                </c:pt>
                <c:pt idx="5">
                  <c:v>1.0261206304999999</c:v>
                </c:pt>
                <c:pt idx="6">
                  <c:v>0.76630044149999998</c:v>
                </c:pt>
                <c:pt idx="7">
                  <c:v>0.30239808150000003</c:v>
                </c:pt>
                <c:pt idx="8">
                  <c:v>7.6819626499999988E-2</c:v>
                </c:pt>
                <c:pt idx="9">
                  <c:v>0.54769109549999995</c:v>
                </c:pt>
                <c:pt idx="10">
                  <c:v>-0.19180677499999998</c:v>
                </c:pt>
                <c:pt idx="11">
                  <c:v>-0.18541183899999999</c:v>
                </c:pt>
                <c:pt idx="12">
                  <c:v>0.30842068449999999</c:v>
                </c:pt>
                <c:pt idx="13">
                  <c:v>1.5265231144999998</c:v>
                </c:pt>
                <c:pt idx="14">
                  <c:v>-0.55943706599999998</c:v>
                </c:pt>
              </c:numCache>
            </c:numRef>
          </c:val>
          <c:smooth val="0"/>
          <c:extLst xmlns:c16r2="http://schemas.microsoft.com/office/drawing/2015/06/chart">
            <c:ext xmlns:c16="http://schemas.microsoft.com/office/drawing/2014/chart" uri="{C3380CC4-5D6E-409C-BE32-E72D297353CC}">
              <c16:uniqueId val="{00000000-E2B6-4A78-B071-94B29F97A535}"/>
            </c:ext>
          </c:extLst>
        </c:ser>
        <c:ser>
          <c:idx val="1"/>
          <c:order val="1"/>
          <c:tx>
            <c:strRef>
              <c:f>PPR!$B$49</c:f>
              <c:strCache>
                <c:ptCount val="1"/>
                <c:pt idx="0">
                  <c:v>PGR3</c:v>
                </c:pt>
              </c:strCache>
            </c:strRef>
          </c:tx>
          <c:spPr>
            <a:ln w="12700" cap="rnd">
              <a:solidFill>
                <a:srgbClr val="00FA71"/>
              </a:solidFill>
              <a:round/>
            </a:ln>
            <a:effectLst/>
          </c:spPr>
          <c:marker>
            <c:symbol val="none"/>
          </c:marker>
          <c:val>
            <c:numRef>
              <c:f>PPR!$C$49:$Q$49</c:f>
              <c:numCache>
                <c:formatCode>0.00</c:formatCode>
                <c:ptCount val="15"/>
                <c:pt idx="0">
                  <c:v>-1.3700590523333334</c:v>
                </c:pt>
                <c:pt idx="1">
                  <c:v>-1.9110162093333336</c:v>
                </c:pt>
                <c:pt idx="2">
                  <c:v>-0.27454922733333337</c:v>
                </c:pt>
                <c:pt idx="3">
                  <c:v>0.99741632266666658</c:v>
                </c:pt>
                <c:pt idx="4">
                  <c:v>1.4062025343333333</c:v>
                </c:pt>
                <c:pt idx="5">
                  <c:v>1.194079372</c:v>
                </c:pt>
                <c:pt idx="6">
                  <c:v>0.74313951199999995</c:v>
                </c:pt>
                <c:pt idx="7">
                  <c:v>0.422323754</c:v>
                </c:pt>
                <c:pt idx="8">
                  <c:v>4.7705355333333331E-2</c:v>
                </c:pt>
                <c:pt idx="9">
                  <c:v>-0.22012392366666667</c:v>
                </c:pt>
                <c:pt idx="10">
                  <c:v>3.4053268666666671E-2</c:v>
                </c:pt>
                <c:pt idx="11">
                  <c:v>0.33463438866666667</c:v>
                </c:pt>
                <c:pt idx="12">
                  <c:v>1.2295808333333325E-2</c:v>
                </c:pt>
                <c:pt idx="13">
                  <c:v>-1.2206648333333367E-2</c:v>
                </c:pt>
                <c:pt idx="14">
                  <c:v>-1.4038952550000001</c:v>
                </c:pt>
              </c:numCache>
            </c:numRef>
          </c:val>
          <c:smooth val="0"/>
          <c:extLst xmlns:c16r2="http://schemas.microsoft.com/office/drawing/2015/06/chart">
            <c:ext xmlns:c16="http://schemas.microsoft.com/office/drawing/2014/chart" uri="{C3380CC4-5D6E-409C-BE32-E72D297353CC}">
              <c16:uniqueId val="{00000001-E2B6-4A78-B071-94B29F97A535}"/>
            </c:ext>
          </c:extLst>
        </c:ser>
        <c:ser>
          <c:idx val="2"/>
          <c:order val="2"/>
          <c:tx>
            <c:strRef>
              <c:f>PPR!$B$50</c:f>
              <c:strCache>
                <c:ptCount val="1"/>
                <c:pt idx="0">
                  <c:v>PPR10 </c:v>
                </c:pt>
              </c:strCache>
            </c:strRef>
          </c:tx>
          <c:spPr>
            <a:ln w="12700" cap="rnd">
              <a:solidFill>
                <a:schemeClr val="accent5"/>
              </a:solidFill>
              <a:round/>
            </a:ln>
            <a:effectLst/>
          </c:spPr>
          <c:marker>
            <c:symbol val="none"/>
          </c:marker>
          <c:val>
            <c:numRef>
              <c:f>PPR!$C$50:$Q$50</c:f>
              <c:numCache>
                <c:formatCode>0.00</c:formatCode>
                <c:ptCount val="15"/>
                <c:pt idx="0">
                  <c:v>-1.5156878536666667</c:v>
                </c:pt>
                <c:pt idx="1">
                  <c:v>-1.3746117363333334</c:v>
                </c:pt>
                <c:pt idx="2">
                  <c:v>-0.75171930533333331</c:v>
                </c:pt>
                <c:pt idx="3">
                  <c:v>0.16266948533333334</c:v>
                </c:pt>
                <c:pt idx="4">
                  <c:v>0.86675076966666664</c:v>
                </c:pt>
                <c:pt idx="5">
                  <c:v>1.1598778203333333</c:v>
                </c:pt>
                <c:pt idx="6">
                  <c:v>1.3503110380000001</c:v>
                </c:pt>
                <c:pt idx="7">
                  <c:v>1.1272494723333333</c:v>
                </c:pt>
                <c:pt idx="8">
                  <c:v>0.91471788566666667</c:v>
                </c:pt>
                <c:pt idx="9">
                  <c:v>0.84640575666666662</c:v>
                </c:pt>
                <c:pt idx="10">
                  <c:v>0.43877508233333334</c:v>
                </c:pt>
                <c:pt idx="11">
                  <c:v>-0.26557714599999999</c:v>
                </c:pt>
                <c:pt idx="12">
                  <c:v>-0.88263756999999998</c:v>
                </c:pt>
                <c:pt idx="13">
                  <c:v>-1.0161456026666666</c:v>
                </c:pt>
                <c:pt idx="14">
                  <c:v>-1.0603780970000001</c:v>
                </c:pt>
              </c:numCache>
            </c:numRef>
          </c:val>
          <c:smooth val="0"/>
          <c:extLst xmlns:c16r2="http://schemas.microsoft.com/office/drawing/2015/06/chart">
            <c:ext xmlns:c16="http://schemas.microsoft.com/office/drawing/2014/chart" uri="{C3380CC4-5D6E-409C-BE32-E72D297353CC}">
              <c16:uniqueId val="{00000002-E2B6-4A78-B071-94B29F97A535}"/>
            </c:ext>
          </c:extLst>
        </c:ser>
        <c:ser>
          <c:idx val="3"/>
          <c:order val="3"/>
          <c:tx>
            <c:strRef>
              <c:f>PPR!$B$51</c:f>
              <c:strCache>
                <c:ptCount val="1"/>
                <c:pt idx="0">
                  <c:v>PPR5 </c:v>
                </c:pt>
              </c:strCache>
            </c:strRef>
          </c:tx>
          <c:spPr>
            <a:ln w="12700" cap="rnd">
              <a:solidFill>
                <a:srgbClr val="00B0F0"/>
              </a:solidFill>
              <a:round/>
            </a:ln>
            <a:effectLst/>
          </c:spPr>
          <c:marker>
            <c:symbol val="none"/>
          </c:marker>
          <c:val>
            <c:numRef>
              <c:f>PPR!$C$51:$Q$51</c:f>
              <c:numCache>
                <c:formatCode>0.00</c:formatCode>
                <c:ptCount val="15"/>
                <c:pt idx="0">
                  <c:v>-0.68201661666666669</c:v>
                </c:pt>
                <c:pt idx="1">
                  <c:v>-0.58797210700000002</c:v>
                </c:pt>
                <c:pt idx="2">
                  <c:v>0.52042986800000002</c:v>
                </c:pt>
                <c:pt idx="3">
                  <c:v>1.7150711359999999</c:v>
                </c:pt>
                <c:pt idx="4">
                  <c:v>1.5898862883333333</c:v>
                </c:pt>
                <c:pt idx="5">
                  <c:v>1.3539772296666668</c:v>
                </c:pt>
                <c:pt idx="6">
                  <c:v>1.0014323276666668</c:v>
                </c:pt>
                <c:pt idx="7">
                  <c:v>0.56081725633333324</c:v>
                </c:pt>
                <c:pt idx="8">
                  <c:v>9.2006783333333352E-3</c:v>
                </c:pt>
                <c:pt idx="9">
                  <c:v>-0.52809037233333334</c:v>
                </c:pt>
                <c:pt idx="10">
                  <c:v>-0.75683794166666674</c:v>
                </c:pt>
                <c:pt idx="11">
                  <c:v>-1.0463056983333334</c:v>
                </c:pt>
                <c:pt idx="12">
                  <c:v>-1.1067963269999999</c:v>
                </c:pt>
                <c:pt idx="13">
                  <c:v>-1.0912895816666666</c:v>
                </c:pt>
                <c:pt idx="14">
                  <c:v>-0.95150613900000003</c:v>
                </c:pt>
              </c:numCache>
            </c:numRef>
          </c:val>
          <c:smooth val="0"/>
          <c:extLst xmlns:c16r2="http://schemas.microsoft.com/office/drawing/2015/06/chart">
            <c:ext xmlns:c16="http://schemas.microsoft.com/office/drawing/2014/chart" uri="{C3380CC4-5D6E-409C-BE32-E72D297353CC}">
              <c16:uniqueId val="{00000003-E2B6-4A78-B071-94B29F97A535}"/>
            </c:ext>
          </c:extLst>
        </c:ser>
        <c:ser>
          <c:idx val="4"/>
          <c:order val="4"/>
          <c:tx>
            <c:strRef>
              <c:f>PPR!$B$52</c:f>
              <c:strCache>
                <c:ptCount val="1"/>
                <c:pt idx="0">
                  <c:v>PPR103</c:v>
                </c:pt>
              </c:strCache>
            </c:strRef>
          </c:tx>
          <c:spPr>
            <a:ln w="12700" cap="rnd">
              <a:solidFill>
                <a:srgbClr val="FFC000"/>
              </a:solidFill>
              <a:round/>
            </a:ln>
            <a:effectLst/>
          </c:spPr>
          <c:marker>
            <c:symbol val="none"/>
          </c:marker>
          <c:val>
            <c:numRef>
              <c:f>PPR!$C$52:$Q$52</c:f>
              <c:numCache>
                <c:formatCode>0.00</c:formatCode>
                <c:ptCount val="15"/>
                <c:pt idx="0">
                  <c:v>-0.56602270899999996</c:v>
                </c:pt>
                <c:pt idx="1">
                  <c:v>-0.97966120633333331</c:v>
                </c:pt>
                <c:pt idx="2">
                  <c:v>4.9933078666666665E-2</c:v>
                </c:pt>
                <c:pt idx="3">
                  <c:v>1.219823144</c:v>
                </c:pt>
                <c:pt idx="4">
                  <c:v>1.6692698536666668</c:v>
                </c:pt>
                <c:pt idx="5">
                  <c:v>1.4559644760000001</c:v>
                </c:pt>
                <c:pt idx="6">
                  <c:v>1.32340192</c:v>
                </c:pt>
                <c:pt idx="7">
                  <c:v>0.68175423000000002</c:v>
                </c:pt>
                <c:pt idx="8">
                  <c:v>0.28143282166666667</c:v>
                </c:pt>
                <c:pt idx="9">
                  <c:v>-0.46147933100000005</c:v>
                </c:pt>
                <c:pt idx="10">
                  <c:v>-0.61292581300000004</c:v>
                </c:pt>
                <c:pt idx="11">
                  <c:v>-0.85233846933333324</c:v>
                </c:pt>
                <c:pt idx="12">
                  <c:v>-1.1921350106666668</c:v>
                </c:pt>
                <c:pt idx="13">
                  <c:v>-1.1840433003333335</c:v>
                </c:pt>
                <c:pt idx="14">
                  <c:v>-0.83297368433333341</c:v>
                </c:pt>
              </c:numCache>
            </c:numRef>
          </c:val>
          <c:smooth val="0"/>
          <c:extLst xmlns:c16r2="http://schemas.microsoft.com/office/drawing/2015/06/chart">
            <c:ext xmlns:c16="http://schemas.microsoft.com/office/drawing/2014/chart" uri="{C3380CC4-5D6E-409C-BE32-E72D297353CC}">
              <c16:uniqueId val="{00000004-E2B6-4A78-B071-94B29F97A535}"/>
            </c:ext>
          </c:extLst>
        </c:ser>
        <c:ser>
          <c:idx val="5"/>
          <c:order val="5"/>
          <c:tx>
            <c:strRef>
              <c:f>PPR!$B$53</c:f>
              <c:strCache>
                <c:ptCount val="1"/>
                <c:pt idx="0">
                  <c:v>GUN1</c:v>
                </c:pt>
              </c:strCache>
            </c:strRef>
          </c:tx>
          <c:spPr>
            <a:ln w="12700">
              <a:solidFill>
                <a:srgbClr val="FF0000"/>
              </a:solidFill>
            </a:ln>
          </c:spPr>
          <c:marker>
            <c:symbol val="none"/>
          </c:marker>
          <c:val>
            <c:numRef>
              <c:f>PPR!$C$53:$Q$53</c:f>
              <c:numCache>
                <c:formatCode>0.00</c:formatCode>
                <c:ptCount val="15"/>
                <c:pt idx="0">
                  <c:v>-0.84630348266666677</c:v>
                </c:pt>
                <c:pt idx="1">
                  <c:v>-1.0361621526666667</c:v>
                </c:pt>
                <c:pt idx="2">
                  <c:v>-0.32045617633333329</c:v>
                </c:pt>
                <c:pt idx="3">
                  <c:v>4.9915634333333347E-2</c:v>
                </c:pt>
                <c:pt idx="4">
                  <c:v>0.43636466499999998</c:v>
                </c:pt>
                <c:pt idx="5">
                  <c:v>0.795995864</c:v>
                </c:pt>
                <c:pt idx="6">
                  <c:v>1.2392369203333333</c:v>
                </c:pt>
                <c:pt idx="7">
                  <c:v>1.7121557853333336</c:v>
                </c:pt>
                <c:pt idx="8">
                  <c:v>1.4550992513333334</c:v>
                </c:pt>
                <c:pt idx="9">
                  <c:v>0.61697434399999995</c:v>
                </c:pt>
                <c:pt idx="10">
                  <c:v>0.133339659</c:v>
                </c:pt>
                <c:pt idx="11">
                  <c:v>-0.85661270666666667</c:v>
                </c:pt>
                <c:pt idx="12">
                  <c:v>-1.3363040113333333</c:v>
                </c:pt>
                <c:pt idx="13">
                  <c:v>-1.4516149306666666</c:v>
                </c:pt>
                <c:pt idx="14">
                  <c:v>-0.59162866366666667</c:v>
                </c:pt>
              </c:numCache>
            </c:numRef>
          </c:val>
          <c:smooth val="0"/>
          <c:extLst xmlns:c16r2="http://schemas.microsoft.com/office/drawing/2015/06/chart">
            <c:ext xmlns:c16="http://schemas.microsoft.com/office/drawing/2014/chart" uri="{C3380CC4-5D6E-409C-BE32-E72D297353CC}">
              <c16:uniqueId val="{00000005-E2B6-4A78-B071-94B29F97A535}"/>
            </c:ext>
          </c:extLst>
        </c:ser>
        <c:dLbls>
          <c:showLegendKey val="0"/>
          <c:showVal val="0"/>
          <c:showCatName val="0"/>
          <c:showSerName val="0"/>
          <c:showPercent val="0"/>
          <c:showBubbleSize val="0"/>
        </c:dLbls>
        <c:smooth val="0"/>
        <c:axId val="174191800"/>
        <c:axId val="174190624"/>
        <c:extLst xmlns:c16r2="http://schemas.microsoft.com/office/drawing/2015/06/chart"/>
      </c:lineChart>
      <c:catAx>
        <c:axId val="174191800"/>
        <c:scaling>
          <c:orientation val="minMax"/>
        </c:scaling>
        <c:delete val="0"/>
        <c:axPos val="b"/>
        <c:numFmt formatCode="General" sourceLinked="1"/>
        <c:majorTickMark val="none"/>
        <c:minorTickMark val="out"/>
        <c:tickLblPos val="nextTo"/>
        <c:spPr>
          <a:noFill/>
          <a:ln w="63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4190624"/>
        <c:crosses val="autoZero"/>
        <c:auto val="1"/>
        <c:lblAlgn val="ctr"/>
        <c:lblOffset val="100"/>
        <c:noMultiLvlLbl val="0"/>
      </c:catAx>
      <c:valAx>
        <c:axId val="174190624"/>
        <c:scaling>
          <c:orientation val="minMax"/>
          <c:max val="2"/>
          <c:min val="-2"/>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4191800"/>
        <c:crosses val="autoZero"/>
        <c:crossBetween val="between"/>
        <c:majorUnit val="1"/>
      </c:valAx>
    </c:plotArea>
    <c:legend>
      <c:legendPos val="r"/>
      <c:layout>
        <c:manualLayout>
          <c:xMode val="edge"/>
          <c:yMode val="edge"/>
          <c:x val="0.25270778652668419"/>
          <c:y val="0.62932669874599012"/>
          <c:w val="0.24308377077865267"/>
          <c:h val="0.32900663458734319"/>
        </c:manualLayout>
      </c:layout>
      <c:overlay val="0"/>
      <c:spPr>
        <a:no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573196920229764E-2"/>
          <c:y val="0.14512291774559788"/>
          <c:w val="0.88571674303423942"/>
          <c:h val="0.79757666480063516"/>
        </c:manualLayout>
      </c:layout>
      <c:lineChart>
        <c:grouping val="standard"/>
        <c:varyColors val="0"/>
        <c:ser>
          <c:idx val="0"/>
          <c:order val="0"/>
          <c:tx>
            <c:strRef>
              <c:f>PIFs!$C$129</c:f>
              <c:strCache>
                <c:ptCount val="1"/>
                <c:pt idx="0">
                  <c:v>PIF1.1</c:v>
                </c:pt>
              </c:strCache>
            </c:strRef>
          </c:tx>
          <c:spPr>
            <a:ln w="12700" cap="rnd">
              <a:solidFill>
                <a:schemeClr val="accent6"/>
              </a:solidFill>
              <a:round/>
            </a:ln>
            <a:effectLst/>
          </c:spPr>
          <c:marker>
            <c:symbol val="none"/>
          </c:marker>
          <c:val>
            <c:numRef>
              <c:f>PIFs!$D$129:$R$129</c:f>
              <c:numCache>
                <c:formatCode>0.00</c:formatCode>
                <c:ptCount val="15"/>
                <c:pt idx="0">
                  <c:v>-0.71073939600000002</c:v>
                </c:pt>
                <c:pt idx="1">
                  <c:v>-0.8175686253333333</c:v>
                </c:pt>
                <c:pt idx="2">
                  <c:v>-0.81475209933333337</c:v>
                </c:pt>
                <c:pt idx="3">
                  <c:v>-0.76293665733333338</c:v>
                </c:pt>
                <c:pt idx="4">
                  <c:v>-0.67248024100000003</c:v>
                </c:pt>
                <c:pt idx="5">
                  <c:v>-0.55089387300000003</c:v>
                </c:pt>
                <c:pt idx="6">
                  <c:v>-0.47403074800000006</c:v>
                </c:pt>
                <c:pt idx="7">
                  <c:v>-0.29532823066666669</c:v>
                </c:pt>
                <c:pt idx="8">
                  <c:v>1.2095073333333293E-3</c:v>
                </c:pt>
                <c:pt idx="9">
                  <c:v>0.13134922766666668</c:v>
                </c:pt>
                <c:pt idx="10">
                  <c:v>0.33674990766666668</c:v>
                </c:pt>
                <c:pt idx="11">
                  <c:v>0.30692528099999999</c:v>
                </c:pt>
                <c:pt idx="12">
                  <c:v>0.43555146633333336</c:v>
                </c:pt>
                <c:pt idx="13">
                  <c:v>0.64836068866666663</c:v>
                </c:pt>
                <c:pt idx="14">
                  <c:v>3.238583792</c:v>
                </c:pt>
              </c:numCache>
            </c:numRef>
          </c:val>
          <c:smooth val="0"/>
          <c:extLst xmlns:c16r2="http://schemas.microsoft.com/office/drawing/2015/06/chart">
            <c:ext xmlns:c16="http://schemas.microsoft.com/office/drawing/2014/chart" uri="{C3380CC4-5D6E-409C-BE32-E72D297353CC}">
              <c16:uniqueId val="{00000007-7BFF-49F0-8025-F0979AB779FF}"/>
            </c:ext>
          </c:extLst>
        </c:ser>
        <c:ser>
          <c:idx val="1"/>
          <c:order val="1"/>
          <c:tx>
            <c:strRef>
              <c:f>PIFs!$C$130</c:f>
              <c:strCache>
                <c:ptCount val="1"/>
                <c:pt idx="0">
                  <c:v>PIF1.2</c:v>
                </c:pt>
              </c:strCache>
            </c:strRef>
          </c:tx>
          <c:spPr>
            <a:ln w="12700" cap="rnd">
              <a:solidFill>
                <a:srgbClr val="00FA71"/>
              </a:solidFill>
              <a:round/>
            </a:ln>
            <a:effectLst/>
          </c:spPr>
          <c:marker>
            <c:symbol val="none"/>
          </c:marker>
          <c:val>
            <c:numRef>
              <c:f>PIFs!$D$130:$R$130</c:f>
              <c:numCache>
                <c:formatCode>0.00</c:formatCode>
                <c:ptCount val="15"/>
                <c:pt idx="0">
                  <c:v>-1.041657016</c:v>
                </c:pt>
                <c:pt idx="1">
                  <c:v>-1.0963118143333332</c:v>
                </c:pt>
                <c:pt idx="2">
                  <c:v>-1.0204463813333333</c:v>
                </c:pt>
                <c:pt idx="3">
                  <c:v>-0.97714221666666667</c:v>
                </c:pt>
                <c:pt idx="4">
                  <c:v>-0.85473735066666678</c:v>
                </c:pt>
                <c:pt idx="5">
                  <c:v>-0.67996333566666678</c:v>
                </c:pt>
                <c:pt idx="6">
                  <c:v>-0.3986659873333333</c:v>
                </c:pt>
                <c:pt idx="7">
                  <c:v>7.3762433333333247E-3</c:v>
                </c:pt>
                <c:pt idx="8">
                  <c:v>0.40305638999999999</c:v>
                </c:pt>
                <c:pt idx="9">
                  <c:v>0.46033079499999996</c:v>
                </c:pt>
                <c:pt idx="10">
                  <c:v>1.0651391193333335</c:v>
                </c:pt>
                <c:pt idx="11">
                  <c:v>0.44271648833333338</c:v>
                </c:pt>
                <c:pt idx="12">
                  <c:v>0.77646194666666668</c:v>
                </c:pt>
                <c:pt idx="13">
                  <c:v>0.39925686766666663</c:v>
                </c:pt>
                <c:pt idx="14">
                  <c:v>2.5145862523333329</c:v>
                </c:pt>
              </c:numCache>
            </c:numRef>
          </c:val>
          <c:smooth val="0"/>
          <c:extLst xmlns:c16r2="http://schemas.microsoft.com/office/drawing/2015/06/chart">
            <c:ext xmlns:c16="http://schemas.microsoft.com/office/drawing/2014/chart" uri="{C3380CC4-5D6E-409C-BE32-E72D297353CC}">
              <c16:uniqueId val="{00000009-7BFF-49F0-8025-F0979AB779FF}"/>
            </c:ext>
          </c:extLst>
        </c:ser>
        <c:ser>
          <c:idx val="2"/>
          <c:order val="2"/>
          <c:tx>
            <c:strRef>
              <c:f>PIFs!$C$131</c:f>
              <c:strCache>
                <c:ptCount val="1"/>
                <c:pt idx="0">
                  <c:v>PIF1.3</c:v>
                </c:pt>
              </c:strCache>
            </c:strRef>
          </c:tx>
          <c:spPr>
            <a:ln w="12700" cap="rnd">
              <a:solidFill>
                <a:schemeClr val="accent6">
                  <a:lumMod val="60000"/>
                  <a:lumOff val="40000"/>
                </a:schemeClr>
              </a:solidFill>
              <a:round/>
            </a:ln>
            <a:effectLst/>
          </c:spPr>
          <c:marker>
            <c:symbol val="none"/>
          </c:marker>
          <c:val>
            <c:numRef>
              <c:f>PIFs!$D$131:$R$131</c:f>
              <c:numCache>
                <c:formatCode>0.00</c:formatCode>
                <c:ptCount val="15"/>
                <c:pt idx="0">
                  <c:v>-1.0816310263333333</c:v>
                </c:pt>
                <c:pt idx="1">
                  <c:v>-0.80435694333333341</c:v>
                </c:pt>
                <c:pt idx="2">
                  <c:v>-0.59298022100000003</c:v>
                </c:pt>
                <c:pt idx="3">
                  <c:v>-0.56258532266666672</c:v>
                </c:pt>
                <c:pt idx="4">
                  <c:v>-0.69349970800000005</c:v>
                </c:pt>
                <c:pt idx="5">
                  <c:v>-0.75257355500000001</c:v>
                </c:pt>
                <c:pt idx="6">
                  <c:v>-0.68690122366666662</c:v>
                </c:pt>
                <c:pt idx="7">
                  <c:v>-0.54667414399999992</c:v>
                </c:pt>
                <c:pt idx="8">
                  <c:v>-0.23875705333333333</c:v>
                </c:pt>
                <c:pt idx="9">
                  <c:v>0.30513942366666663</c:v>
                </c:pt>
                <c:pt idx="10">
                  <c:v>0.46309916233333331</c:v>
                </c:pt>
                <c:pt idx="11">
                  <c:v>0.41521103433333328</c:v>
                </c:pt>
                <c:pt idx="12">
                  <c:v>1.10125856</c:v>
                </c:pt>
                <c:pt idx="13">
                  <c:v>1.0643088113333334</c:v>
                </c:pt>
                <c:pt idx="14">
                  <c:v>2.6109422060000003</c:v>
                </c:pt>
              </c:numCache>
            </c:numRef>
          </c:val>
          <c:smooth val="0"/>
          <c:extLst xmlns:c16r2="http://schemas.microsoft.com/office/drawing/2015/06/chart">
            <c:ext xmlns:c16="http://schemas.microsoft.com/office/drawing/2014/chart" uri="{C3380CC4-5D6E-409C-BE32-E72D297353CC}">
              <c16:uniqueId val="{0000000B-7BFF-49F0-8025-F0979AB779FF}"/>
            </c:ext>
          </c:extLst>
        </c:ser>
        <c:ser>
          <c:idx val="3"/>
          <c:order val="3"/>
          <c:tx>
            <c:strRef>
              <c:f>PIFs!$C$132</c:f>
              <c:strCache>
                <c:ptCount val="1"/>
                <c:pt idx="0">
                  <c:v>PIF3.1</c:v>
                </c:pt>
              </c:strCache>
            </c:strRef>
          </c:tx>
          <c:spPr>
            <a:ln w="12700" cap="rnd">
              <a:solidFill>
                <a:srgbClr val="BF6513"/>
              </a:solidFill>
              <a:round/>
            </a:ln>
            <a:effectLst/>
          </c:spPr>
          <c:marker>
            <c:symbol val="none"/>
          </c:marker>
          <c:val>
            <c:numRef>
              <c:f>PIFs!$D$132:$R$132</c:f>
              <c:numCache>
                <c:formatCode>0.00</c:formatCode>
                <c:ptCount val="15"/>
                <c:pt idx="0">
                  <c:v>-0.99861092200000001</c:v>
                </c:pt>
                <c:pt idx="1">
                  <c:v>-0.86790688833333329</c:v>
                </c:pt>
                <c:pt idx="2">
                  <c:v>-0.96134311100000003</c:v>
                </c:pt>
                <c:pt idx="3">
                  <c:v>-0.91404682833333328</c:v>
                </c:pt>
                <c:pt idx="4">
                  <c:v>-0.84540404266666658</c:v>
                </c:pt>
                <c:pt idx="5">
                  <c:v>-0.50267243900000003</c:v>
                </c:pt>
                <c:pt idx="6">
                  <c:v>-0.47884613533333331</c:v>
                </c:pt>
                <c:pt idx="7">
                  <c:v>-0.48679752599999998</c:v>
                </c:pt>
                <c:pt idx="8">
                  <c:v>-0.241481053</c:v>
                </c:pt>
                <c:pt idx="9">
                  <c:v>0.40487277233333324</c:v>
                </c:pt>
                <c:pt idx="10">
                  <c:v>1.1764333456666667</c:v>
                </c:pt>
                <c:pt idx="11">
                  <c:v>1.4960957546666667</c:v>
                </c:pt>
                <c:pt idx="12">
                  <c:v>2.2340663176666666</c:v>
                </c:pt>
                <c:pt idx="13">
                  <c:v>0.87599081400000001</c:v>
                </c:pt>
                <c:pt idx="14">
                  <c:v>0.10964994099999999</c:v>
                </c:pt>
              </c:numCache>
            </c:numRef>
          </c:val>
          <c:smooth val="0"/>
          <c:extLst xmlns:c16r2="http://schemas.microsoft.com/office/drawing/2015/06/chart">
            <c:ext xmlns:c16="http://schemas.microsoft.com/office/drawing/2014/chart" uri="{C3380CC4-5D6E-409C-BE32-E72D297353CC}">
              <c16:uniqueId val="{0000000D-7BFF-49F0-8025-F0979AB779FF}"/>
            </c:ext>
          </c:extLst>
        </c:ser>
        <c:ser>
          <c:idx val="4"/>
          <c:order val="4"/>
          <c:tx>
            <c:strRef>
              <c:f>PIFs!$C$133</c:f>
              <c:strCache>
                <c:ptCount val="1"/>
                <c:pt idx="0">
                  <c:v>PIF3.2</c:v>
                </c:pt>
              </c:strCache>
            </c:strRef>
          </c:tx>
          <c:spPr>
            <a:ln w="12700" cap="rnd">
              <a:solidFill>
                <a:srgbClr val="FF0000"/>
              </a:solidFill>
              <a:round/>
            </a:ln>
            <a:effectLst/>
          </c:spPr>
          <c:marker>
            <c:symbol val="none"/>
          </c:marker>
          <c:val>
            <c:numRef>
              <c:f>PIFs!$D$133:$R$133</c:f>
              <c:numCache>
                <c:formatCode>0.00</c:formatCode>
                <c:ptCount val="15"/>
                <c:pt idx="0">
                  <c:v>0.87048764933333322</c:v>
                </c:pt>
                <c:pt idx="1">
                  <c:v>1.73796602</c:v>
                </c:pt>
                <c:pt idx="2">
                  <c:v>1.4827436463333334</c:v>
                </c:pt>
                <c:pt idx="3">
                  <c:v>1.2727410756666666</c:v>
                </c:pt>
                <c:pt idx="4">
                  <c:v>0.98045067666666663</c:v>
                </c:pt>
                <c:pt idx="5">
                  <c:v>0.39747192800000003</c:v>
                </c:pt>
                <c:pt idx="6">
                  <c:v>-0.24912068766666665</c:v>
                </c:pt>
                <c:pt idx="7">
                  <c:v>-0.43939627766666667</c:v>
                </c:pt>
                <c:pt idx="8">
                  <c:v>-0.55367598366666659</c:v>
                </c:pt>
                <c:pt idx="9">
                  <c:v>-0.61678114133333339</c:v>
                </c:pt>
                <c:pt idx="10">
                  <c:v>-0.90093128033333336</c:v>
                </c:pt>
                <c:pt idx="11">
                  <c:v>-0.96765772999999999</c:v>
                </c:pt>
                <c:pt idx="12">
                  <c:v>-1.0153593523333333</c:v>
                </c:pt>
                <c:pt idx="13">
                  <c:v>-1.0475518893333333</c:v>
                </c:pt>
                <c:pt idx="14">
                  <c:v>-0.95138665433333325</c:v>
                </c:pt>
              </c:numCache>
            </c:numRef>
          </c:val>
          <c:smooth val="0"/>
          <c:extLst xmlns:c16r2="http://schemas.microsoft.com/office/drawing/2015/06/chart">
            <c:ext xmlns:c16="http://schemas.microsoft.com/office/drawing/2014/chart" uri="{C3380CC4-5D6E-409C-BE32-E72D297353CC}">
              <c16:uniqueId val="{0000000F-7BFF-49F0-8025-F0979AB779FF}"/>
            </c:ext>
          </c:extLst>
        </c:ser>
        <c:ser>
          <c:idx val="5"/>
          <c:order val="5"/>
          <c:tx>
            <c:strRef>
              <c:f>PIFs!$C$134</c:f>
              <c:strCache>
                <c:ptCount val="1"/>
                <c:pt idx="0">
                  <c:v>DET1</c:v>
                </c:pt>
              </c:strCache>
            </c:strRef>
          </c:tx>
          <c:spPr>
            <a:ln w="12700">
              <a:solidFill>
                <a:srgbClr val="0070C0"/>
              </a:solidFill>
            </a:ln>
          </c:spPr>
          <c:marker>
            <c:symbol val="none"/>
          </c:marker>
          <c:val>
            <c:numRef>
              <c:f>PIFs!$D$134:$R$134</c:f>
              <c:numCache>
                <c:formatCode>0.00</c:formatCode>
                <c:ptCount val="15"/>
                <c:pt idx="0">
                  <c:v>-0.52262305875000004</c:v>
                </c:pt>
                <c:pt idx="1">
                  <c:v>-0.59587237549999994</c:v>
                </c:pt>
                <c:pt idx="2">
                  <c:v>0.61091104424999998</c:v>
                </c:pt>
                <c:pt idx="3">
                  <c:v>1.0221045610000001</c:v>
                </c:pt>
                <c:pt idx="4">
                  <c:v>1.2792725114999999</c:v>
                </c:pt>
                <c:pt idx="5">
                  <c:v>1.0077349012499999</c:v>
                </c:pt>
                <c:pt idx="6">
                  <c:v>0.9227877485</c:v>
                </c:pt>
                <c:pt idx="7">
                  <c:v>0.79524948075000002</c:v>
                </c:pt>
                <c:pt idx="8">
                  <c:v>0.24236672125000003</c:v>
                </c:pt>
                <c:pt idx="9">
                  <c:v>-0.76340886249999995</c:v>
                </c:pt>
                <c:pt idx="10">
                  <c:v>-0.83740610874999999</c:v>
                </c:pt>
                <c:pt idx="11">
                  <c:v>-0.89465877299999996</c:v>
                </c:pt>
                <c:pt idx="12">
                  <c:v>-1.2977761320000001</c:v>
                </c:pt>
                <c:pt idx="13">
                  <c:v>-1.3872648612499998</c:v>
                </c:pt>
                <c:pt idx="14">
                  <c:v>0.41858320225000001</c:v>
                </c:pt>
              </c:numCache>
            </c:numRef>
          </c:val>
          <c:smooth val="0"/>
          <c:extLst xmlns:c16r2="http://schemas.microsoft.com/office/drawing/2015/06/chart">
            <c:ext xmlns:c16="http://schemas.microsoft.com/office/drawing/2014/chart" uri="{C3380CC4-5D6E-409C-BE32-E72D297353CC}">
              <c16:uniqueId val="{00000000-0FCB-4CA6-97F2-473A6C2D4FC3}"/>
            </c:ext>
          </c:extLst>
        </c:ser>
        <c:ser>
          <c:idx val="6"/>
          <c:order val="6"/>
          <c:tx>
            <c:strRef>
              <c:f>PIFs!$C$135</c:f>
              <c:strCache>
                <c:ptCount val="1"/>
                <c:pt idx="0">
                  <c:v>COP1</c:v>
                </c:pt>
              </c:strCache>
            </c:strRef>
          </c:tx>
          <c:spPr>
            <a:ln w="12700">
              <a:solidFill>
                <a:srgbClr val="663300"/>
              </a:solidFill>
            </a:ln>
          </c:spPr>
          <c:marker>
            <c:symbol val="none"/>
          </c:marker>
          <c:val>
            <c:numRef>
              <c:f>PIFs!$D$135:$R$135</c:f>
              <c:numCache>
                <c:formatCode>0.00</c:formatCode>
                <c:ptCount val="15"/>
                <c:pt idx="0">
                  <c:v>-1.3337742243333333</c:v>
                </c:pt>
                <c:pt idx="1">
                  <c:v>-1.516672628</c:v>
                </c:pt>
                <c:pt idx="2">
                  <c:v>-1.463303182</c:v>
                </c:pt>
                <c:pt idx="3">
                  <c:v>-1.2409093560000002</c:v>
                </c:pt>
                <c:pt idx="4">
                  <c:v>-0.77833411266666663</c:v>
                </c:pt>
                <c:pt idx="5">
                  <c:v>-0.4555241716666667</c:v>
                </c:pt>
                <c:pt idx="6">
                  <c:v>0.10123599799999999</c:v>
                </c:pt>
                <c:pt idx="7">
                  <c:v>0.708395255</c:v>
                </c:pt>
                <c:pt idx="8">
                  <c:v>0.83968720833333332</c:v>
                </c:pt>
                <c:pt idx="9">
                  <c:v>0.40515399099999999</c:v>
                </c:pt>
                <c:pt idx="10">
                  <c:v>0.59381207033333328</c:v>
                </c:pt>
                <c:pt idx="11">
                  <c:v>1.4886982356666667</c:v>
                </c:pt>
                <c:pt idx="12">
                  <c:v>1.0159876536666668</c:v>
                </c:pt>
                <c:pt idx="13">
                  <c:v>0.91388340333333329</c:v>
                </c:pt>
                <c:pt idx="14">
                  <c:v>0.7216638603333333</c:v>
                </c:pt>
              </c:numCache>
            </c:numRef>
          </c:val>
          <c:smooth val="0"/>
          <c:extLst xmlns:c16r2="http://schemas.microsoft.com/office/drawing/2015/06/chart">
            <c:ext xmlns:c16="http://schemas.microsoft.com/office/drawing/2014/chart" uri="{C3380CC4-5D6E-409C-BE32-E72D297353CC}">
              <c16:uniqueId val="{00000002-0FCB-4CA6-97F2-473A6C2D4FC3}"/>
            </c:ext>
          </c:extLst>
        </c:ser>
        <c:dLbls>
          <c:showLegendKey val="0"/>
          <c:showVal val="0"/>
          <c:showCatName val="0"/>
          <c:showSerName val="0"/>
          <c:showPercent val="0"/>
          <c:showBubbleSize val="0"/>
        </c:dLbls>
        <c:smooth val="0"/>
        <c:axId val="174192584"/>
        <c:axId val="186252408"/>
        <c:extLst xmlns:c16r2="http://schemas.microsoft.com/office/drawing/2015/06/chart"/>
      </c:lineChart>
      <c:catAx>
        <c:axId val="174192584"/>
        <c:scaling>
          <c:orientation val="minMax"/>
        </c:scaling>
        <c:delete val="0"/>
        <c:axPos val="b"/>
        <c:numFmt formatCode="General" sourceLinked="1"/>
        <c:majorTickMark val="none"/>
        <c:minorTickMark val="out"/>
        <c:tickLblPos val="nextTo"/>
        <c:spPr>
          <a:noFill/>
          <a:ln w="63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86252408"/>
        <c:crosses val="autoZero"/>
        <c:auto val="1"/>
        <c:lblAlgn val="ctr"/>
        <c:lblOffset val="100"/>
        <c:noMultiLvlLbl val="0"/>
      </c:catAx>
      <c:valAx>
        <c:axId val="186252408"/>
        <c:scaling>
          <c:orientation val="minMax"/>
          <c:max val="3"/>
          <c:min val="-2"/>
        </c:scaling>
        <c:delete val="0"/>
        <c:axPos val="l"/>
        <c:numFmt formatCode="0" sourceLinked="0"/>
        <c:majorTickMark val="out"/>
        <c:minorTickMark val="none"/>
        <c:tickLblPos val="nextTo"/>
        <c:spPr>
          <a:noFill/>
          <a:ln w="6350">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4192584"/>
        <c:crosses val="autoZero"/>
        <c:crossBetween val="between"/>
        <c:majorUnit val="1"/>
      </c:valAx>
    </c:plotArea>
    <c:legend>
      <c:legendPos val="r"/>
      <c:layout>
        <c:manualLayout>
          <c:xMode val="edge"/>
          <c:yMode val="edge"/>
          <c:x val="0.1665965890324092"/>
          <c:y val="0.16413649298079971"/>
          <c:w val="0.57363932633420833"/>
          <c:h val="0.15771033829104694"/>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248018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333496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1645163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15899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4219698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3121419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2133762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1302066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259330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684551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18D72D-F853-4DB0-B6A5-FBB09A2B2733}" type="datetimeFigureOut">
              <a:rPr lang="en-GB" smtClean="0"/>
              <a:pPr/>
              <a:t>20/04/2021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491E34-7A2D-47EA-9384-A6CE4445537D}" type="slidenum">
              <a:rPr lang="en-GB" smtClean="0"/>
              <a:pPr/>
              <a:t>‹#›</a:t>
            </a:fld>
            <a:endParaRPr lang="en-GB"/>
          </a:p>
        </p:txBody>
      </p:sp>
    </p:spTree>
    <p:extLst>
      <p:ext uri="{BB962C8B-B14F-4D97-AF65-F5344CB8AC3E}">
        <p14:creationId xmlns:p14="http://schemas.microsoft.com/office/powerpoint/2010/main" val="275479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518D72D-F853-4DB0-B6A5-FBB09A2B2733}" type="datetimeFigureOut">
              <a:rPr lang="en-GB" smtClean="0"/>
              <a:pPr/>
              <a:t>20/04/2021</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2491E34-7A2D-47EA-9384-A6CE4445537D}" type="slidenum">
              <a:rPr lang="en-GB" smtClean="0"/>
              <a:pPr/>
              <a:t>‹#›</a:t>
            </a:fld>
            <a:endParaRPr lang="en-GB"/>
          </a:p>
        </p:txBody>
      </p:sp>
    </p:spTree>
    <p:extLst>
      <p:ext uri="{BB962C8B-B14F-4D97-AF65-F5344CB8AC3E}">
        <p14:creationId xmlns:p14="http://schemas.microsoft.com/office/powerpoint/2010/main" val="22114312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emf"/><Relationship Id="rId2" Type="http://schemas.openxmlformats.org/officeDocument/2006/relationships/image" Target="../media/image1.png"/><Relationship Id="rId16" Type="http://schemas.openxmlformats.org/officeDocument/2006/relationships/image" Target="../media/image15.emf"/><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em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43.tiff"/><Relationship Id="rId13" Type="http://schemas.openxmlformats.org/officeDocument/2006/relationships/image" Target="../media/image48.tiff"/><Relationship Id="rId3" Type="http://schemas.openxmlformats.org/officeDocument/2006/relationships/image" Target="../media/image38.tiff"/><Relationship Id="rId7" Type="http://schemas.openxmlformats.org/officeDocument/2006/relationships/image" Target="../media/image42.tiff"/><Relationship Id="rId12" Type="http://schemas.openxmlformats.org/officeDocument/2006/relationships/image" Target="../media/image47.tiff"/><Relationship Id="rId2" Type="http://schemas.openxmlformats.org/officeDocument/2006/relationships/image" Target="../media/image37.tiff"/><Relationship Id="rId1" Type="http://schemas.openxmlformats.org/officeDocument/2006/relationships/slideLayout" Target="../slideLayouts/slideLayout7.xml"/><Relationship Id="rId6" Type="http://schemas.openxmlformats.org/officeDocument/2006/relationships/image" Target="../media/image41.tiff"/><Relationship Id="rId11" Type="http://schemas.openxmlformats.org/officeDocument/2006/relationships/image" Target="../media/image46.tiff"/><Relationship Id="rId5" Type="http://schemas.openxmlformats.org/officeDocument/2006/relationships/image" Target="../media/image40.tiff"/><Relationship Id="rId15" Type="http://schemas.openxmlformats.org/officeDocument/2006/relationships/image" Target="../media/image50.tiff"/><Relationship Id="rId10" Type="http://schemas.openxmlformats.org/officeDocument/2006/relationships/image" Target="../media/image45.tiff"/><Relationship Id="rId4" Type="http://schemas.openxmlformats.org/officeDocument/2006/relationships/image" Target="../media/image39.tiff"/><Relationship Id="rId9" Type="http://schemas.openxmlformats.org/officeDocument/2006/relationships/image" Target="../media/image44.tiff"/><Relationship Id="rId14" Type="http://schemas.openxmlformats.org/officeDocument/2006/relationships/image" Target="../media/image49.tiff"/></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2.png"/><Relationship Id="rId7" Type="http://schemas.openxmlformats.org/officeDocument/2006/relationships/image" Target="../media/image54.png"/><Relationship Id="rId12" Type="http://schemas.openxmlformats.org/officeDocument/2006/relationships/image" Target="../media/image58.tiff"/><Relationship Id="rId2" Type="http://schemas.openxmlformats.org/officeDocument/2006/relationships/image" Target="../media/image51.tiff"/><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57.tif"/><Relationship Id="rId5" Type="http://schemas.openxmlformats.org/officeDocument/2006/relationships/image" Target="../media/image53.png"/><Relationship Id="rId10" Type="http://schemas.openxmlformats.org/officeDocument/2006/relationships/image" Target="../media/image56.tiff"/><Relationship Id="rId4" Type="http://schemas.microsoft.com/office/2007/relationships/hdphoto" Target="../media/hdphoto1.wdp"/><Relationship Id="rId9" Type="http://schemas.openxmlformats.org/officeDocument/2006/relationships/image" Target="../media/image55.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65.tiff"/><Relationship Id="rId13" Type="http://schemas.openxmlformats.org/officeDocument/2006/relationships/image" Target="../media/image70.tiff"/><Relationship Id="rId3" Type="http://schemas.openxmlformats.org/officeDocument/2006/relationships/image" Target="../media/image60.tiff"/><Relationship Id="rId7" Type="http://schemas.openxmlformats.org/officeDocument/2006/relationships/image" Target="../media/image64.tiff"/><Relationship Id="rId12" Type="http://schemas.openxmlformats.org/officeDocument/2006/relationships/image" Target="../media/image69.tiff"/><Relationship Id="rId2" Type="http://schemas.openxmlformats.org/officeDocument/2006/relationships/image" Target="../media/image59.tiff"/><Relationship Id="rId16" Type="http://schemas.openxmlformats.org/officeDocument/2006/relationships/image" Target="../media/image73.tiff"/><Relationship Id="rId1" Type="http://schemas.openxmlformats.org/officeDocument/2006/relationships/slideLayout" Target="../slideLayouts/slideLayout7.xml"/><Relationship Id="rId6" Type="http://schemas.openxmlformats.org/officeDocument/2006/relationships/image" Target="../media/image63.tiff"/><Relationship Id="rId11" Type="http://schemas.openxmlformats.org/officeDocument/2006/relationships/image" Target="../media/image68.tiff"/><Relationship Id="rId5" Type="http://schemas.openxmlformats.org/officeDocument/2006/relationships/image" Target="../media/image62.tiff"/><Relationship Id="rId15" Type="http://schemas.openxmlformats.org/officeDocument/2006/relationships/image" Target="../media/image72.tiff"/><Relationship Id="rId10" Type="http://schemas.openxmlformats.org/officeDocument/2006/relationships/image" Target="../media/image67.tiff"/><Relationship Id="rId4" Type="http://schemas.openxmlformats.org/officeDocument/2006/relationships/image" Target="../media/image61.tiff"/><Relationship Id="rId9" Type="http://schemas.openxmlformats.org/officeDocument/2006/relationships/image" Target="../media/image66.tiff"/><Relationship Id="rId14" Type="http://schemas.openxmlformats.org/officeDocument/2006/relationships/image" Target="../media/image71.tiff"/></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chart" Target="../charts/chart8.xml"/><Relationship Id="rId1" Type="http://schemas.openxmlformats.org/officeDocument/2006/relationships/slideLayout" Target="../slideLayouts/slideLayout7.xml"/><Relationship Id="rId4" Type="http://schemas.openxmlformats.org/officeDocument/2006/relationships/image" Target="../media/image7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9985" y="2102123"/>
            <a:ext cx="6690439" cy="6152016"/>
            <a:chOff x="59985" y="2102123"/>
            <a:chExt cx="6690439" cy="6152016"/>
          </a:xfrm>
        </p:grpSpPr>
        <p:graphicFrame>
          <p:nvGraphicFramePr>
            <p:cNvPr id="164" name="グラフ 2"/>
            <p:cNvGraphicFramePr>
              <a:graphicFrameLocks/>
            </p:cNvGraphicFramePr>
            <p:nvPr>
              <p:extLst>
                <p:ext uri="{D42A27DB-BD31-4B8C-83A1-F6EECF244321}">
                  <p14:modId xmlns:p14="http://schemas.microsoft.com/office/powerpoint/2010/main" val="949414509"/>
                </p:ext>
              </p:extLst>
            </p:nvPr>
          </p:nvGraphicFramePr>
          <p:xfrm>
            <a:off x="4515939" y="2302471"/>
            <a:ext cx="2234485" cy="22344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5" name="グラフ 6"/>
            <p:cNvGraphicFramePr>
              <a:graphicFrameLocks/>
            </p:cNvGraphicFramePr>
            <p:nvPr>
              <p:extLst>
                <p:ext uri="{D42A27DB-BD31-4B8C-83A1-F6EECF244321}">
                  <p14:modId xmlns:p14="http://schemas.microsoft.com/office/powerpoint/2010/main" val="1935304277"/>
                </p:ext>
              </p:extLst>
            </p:nvPr>
          </p:nvGraphicFramePr>
          <p:xfrm>
            <a:off x="2287962" y="4901096"/>
            <a:ext cx="2234485" cy="22344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6" name="グラフ 7"/>
            <p:cNvGraphicFramePr>
              <a:graphicFrameLocks/>
            </p:cNvGraphicFramePr>
            <p:nvPr>
              <p:extLst>
                <p:ext uri="{D42A27DB-BD31-4B8C-83A1-F6EECF244321}">
                  <p14:modId xmlns:p14="http://schemas.microsoft.com/office/powerpoint/2010/main" val="1565580815"/>
                </p:ext>
              </p:extLst>
            </p:nvPr>
          </p:nvGraphicFramePr>
          <p:xfrm>
            <a:off x="59985" y="4901096"/>
            <a:ext cx="2234485" cy="22344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7" name="グラフ 8"/>
            <p:cNvGraphicFramePr>
              <a:graphicFrameLocks/>
            </p:cNvGraphicFramePr>
            <p:nvPr>
              <p:extLst>
                <p:ext uri="{D42A27DB-BD31-4B8C-83A1-F6EECF244321}">
                  <p14:modId xmlns:p14="http://schemas.microsoft.com/office/powerpoint/2010/main" val="3087888590"/>
                </p:ext>
              </p:extLst>
            </p:nvPr>
          </p:nvGraphicFramePr>
          <p:xfrm>
            <a:off x="59985" y="2302471"/>
            <a:ext cx="2234485" cy="2234485"/>
          </p:xfrm>
          <a:graphic>
            <a:graphicData uri="http://schemas.openxmlformats.org/drawingml/2006/chart">
              <c:chart xmlns:c="http://schemas.openxmlformats.org/drawingml/2006/chart" xmlns:r="http://schemas.openxmlformats.org/officeDocument/2006/relationships" r:id="rId5"/>
            </a:graphicData>
          </a:graphic>
        </p:graphicFrame>
        <p:sp>
          <p:nvSpPr>
            <p:cNvPr id="168" name="テキスト ボックス 9"/>
            <p:cNvSpPr txBox="1"/>
            <p:nvPr/>
          </p:nvSpPr>
          <p:spPr>
            <a:xfrm>
              <a:off x="425679" y="2102123"/>
              <a:ext cx="1707519" cy="246221"/>
            </a:xfrm>
            <a:prstGeom prst="rect">
              <a:avLst/>
            </a:prstGeom>
            <a:noFill/>
          </p:spPr>
          <p:txBody>
            <a:bodyPr wrap="none" rtlCol="0">
              <a:spAutoFit/>
            </a:bodyPr>
            <a:lstStyle/>
            <a:p>
              <a:r>
                <a:rPr lang="en-US" altLang="ja-JP" sz="1000" dirty="0">
                  <a:latin typeface="Arial" panose="020B0604020202020204" pitchFamily="34" charset="0"/>
                  <a:cs typeface="Arial" panose="020B0604020202020204" pitchFamily="34" charset="0"/>
                </a:rPr>
                <a:t>PC1 loading factor Top 5%</a:t>
              </a:r>
              <a:endParaRPr lang="ja-JP" altLang="en-US" sz="1000" dirty="0">
                <a:latin typeface="Arial" panose="020B0604020202020204" pitchFamily="34" charset="0"/>
                <a:cs typeface="Arial" panose="020B0604020202020204" pitchFamily="34" charset="0"/>
              </a:endParaRPr>
            </a:p>
          </p:txBody>
        </p:sp>
        <p:sp>
          <p:nvSpPr>
            <p:cNvPr id="169" name="テキスト ボックス 10"/>
            <p:cNvSpPr txBox="1"/>
            <p:nvPr/>
          </p:nvSpPr>
          <p:spPr>
            <a:xfrm>
              <a:off x="2656439" y="2102123"/>
              <a:ext cx="1707519" cy="246221"/>
            </a:xfrm>
            <a:prstGeom prst="rect">
              <a:avLst/>
            </a:prstGeom>
            <a:noFill/>
          </p:spPr>
          <p:txBody>
            <a:bodyPr wrap="none" rtlCol="0">
              <a:spAutoFit/>
            </a:bodyPr>
            <a:lstStyle/>
            <a:p>
              <a:r>
                <a:rPr lang="en-US" altLang="ja-JP" sz="1000" dirty="0">
                  <a:latin typeface="Arial" panose="020B0604020202020204" pitchFamily="34" charset="0"/>
                  <a:cs typeface="Arial" panose="020B0604020202020204" pitchFamily="34" charset="0"/>
                </a:rPr>
                <a:t>PC2 loading factor Top 5%</a:t>
              </a:r>
              <a:endParaRPr lang="ja-JP" altLang="en-US" sz="1000" dirty="0">
                <a:latin typeface="Arial" panose="020B0604020202020204" pitchFamily="34" charset="0"/>
                <a:cs typeface="Arial" panose="020B0604020202020204" pitchFamily="34" charset="0"/>
              </a:endParaRPr>
            </a:p>
          </p:txBody>
        </p:sp>
        <p:sp>
          <p:nvSpPr>
            <p:cNvPr id="170" name="テキスト ボックス 11"/>
            <p:cNvSpPr txBox="1"/>
            <p:nvPr/>
          </p:nvSpPr>
          <p:spPr>
            <a:xfrm>
              <a:off x="4897863" y="2106529"/>
              <a:ext cx="1707519" cy="246221"/>
            </a:xfrm>
            <a:prstGeom prst="rect">
              <a:avLst/>
            </a:prstGeom>
            <a:noFill/>
          </p:spPr>
          <p:txBody>
            <a:bodyPr wrap="none" rtlCol="0">
              <a:spAutoFit/>
            </a:bodyPr>
            <a:lstStyle/>
            <a:p>
              <a:r>
                <a:rPr lang="en-US" altLang="ja-JP" sz="1000" dirty="0">
                  <a:latin typeface="Arial" panose="020B0604020202020204" pitchFamily="34" charset="0"/>
                  <a:cs typeface="Arial" panose="020B0604020202020204" pitchFamily="34" charset="0"/>
                </a:rPr>
                <a:t>PC3 loading factor Top 5%</a:t>
              </a:r>
              <a:endParaRPr lang="ja-JP" altLang="en-US" sz="1000" dirty="0">
                <a:latin typeface="Arial" panose="020B0604020202020204" pitchFamily="34" charset="0"/>
                <a:cs typeface="Arial" panose="020B0604020202020204" pitchFamily="34" charset="0"/>
              </a:endParaRPr>
            </a:p>
          </p:txBody>
        </p:sp>
        <p:sp>
          <p:nvSpPr>
            <p:cNvPr id="171" name="テキスト ボックス 12"/>
            <p:cNvSpPr txBox="1"/>
            <p:nvPr/>
          </p:nvSpPr>
          <p:spPr>
            <a:xfrm>
              <a:off x="354436" y="4692700"/>
              <a:ext cx="1891865" cy="246221"/>
            </a:xfrm>
            <a:prstGeom prst="rect">
              <a:avLst/>
            </a:prstGeom>
            <a:noFill/>
          </p:spPr>
          <p:txBody>
            <a:bodyPr wrap="none" rtlCol="0">
              <a:spAutoFit/>
            </a:bodyPr>
            <a:lstStyle/>
            <a:p>
              <a:r>
                <a:rPr lang="en-US" altLang="ja-JP" sz="1000" dirty="0">
                  <a:latin typeface="Arial" panose="020B0604020202020204" pitchFamily="34" charset="0"/>
                  <a:cs typeface="Arial" panose="020B0604020202020204" pitchFamily="34" charset="0"/>
                </a:rPr>
                <a:t>PC1 loading factor Bottom 5%</a:t>
              </a:r>
              <a:endParaRPr lang="ja-JP" altLang="en-US" sz="1000" dirty="0">
                <a:latin typeface="Arial" panose="020B0604020202020204" pitchFamily="34" charset="0"/>
                <a:cs typeface="Arial" panose="020B0604020202020204" pitchFamily="34" charset="0"/>
              </a:endParaRPr>
            </a:p>
          </p:txBody>
        </p:sp>
        <p:sp>
          <p:nvSpPr>
            <p:cNvPr id="172" name="テキスト ボックス 13"/>
            <p:cNvSpPr txBox="1"/>
            <p:nvPr/>
          </p:nvSpPr>
          <p:spPr>
            <a:xfrm>
              <a:off x="2567210" y="4685299"/>
              <a:ext cx="1891865" cy="246221"/>
            </a:xfrm>
            <a:prstGeom prst="rect">
              <a:avLst/>
            </a:prstGeom>
            <a:noFill/>
          </p:spPr>
          <p:txBody>
            <a:bodyPr wrap="none" rtlCol="0">
              <a:spAutoFit/>
            </a:bodyPr>
            <a:lstStyle/>
            <a:p>
              <a:r>
                <a:rPr lang="en-US" altLang="ja-JP" sz="1000" dirty="0">
                  <a:latin typeface="Arial" panose="020B0604020202020204" pitchFamily="34" charset="0"/>
                  <a:cs typeface="Arial" panose="020B0604020202020204" pitchFamily="34" charset="0"/>
                </a:rPr>
                <a:t>PC2 loading factor Bottom 5%</a:t>
              </a:r>
              <a:endParaRPr lang="ja-JP" altLang="en-US" sz="1000" dirty="0">
                <a:latin typeface="Arial" panose="020B0604020202020204" pitchFamily="34" charset="0"/>
                <a:cs typeface="Arial" panose="020B0604020202020204" pitchFamily="34" charset="0"/>
              </a:endParaRPr>
            </a:p>
          </p:txBody>
        </p:sp>
        <p:sp>
          <p:nvSpPr>
            <p:cNvPr id="173" name="テキスト ボックス 14"/>
            <p:cNvSpPr txBox="1"/>
            <p:nvPr/>
          </p:nvSpPr>
          <p:spPr>
            <a:xfrm>
              <a:off x="4806877" y="4692700"/>
              <a:ext cx="1891865" cy="246221"/>
            </a:xfrm>
            <a:prstGeom prst="rect">
              <a:avLst/>
            </a:prstGeom>
            <a:noFill/>
          </p:spPr>
          <p:txBody>
            <a:bodyPr wrap="none" rtlCol="0">
              <a:spAutoFit/>
            </a:bodyPr>
            <a:lstStyle/>
            <a:p>
              <a:r>
                <a:rPr lang="en-US" altLang="ja-JP" sz="1000" dirty="0">
                  <a:latin typeface="Arial" panose="020B0604020202020204" pitchFamily="34" charset="0"/>
                  <a:cs typeface="Arial" panose="020B0604020202020204" pitchFamily="34" charset="0"/>
                </a:rPr>
                <a:t>PC3 loading factor Bottom 5%</a:t>
              </a:r>
              <a:endParaRPr lang="ja-JP" altLang="en-US" sz="1000" dirty="0">
                <a:latin typeface="Arial" panose="020B0604020202020204" pitchFamily="34" charset="0"/>
                <a:cs typeface="Arial" panose="020B0604020202020204" pitchFamily="34" charset="0"/>
              </a:endParaRPr>
            </a:p>
          </p:txBody>
        </p:sp>
        <p:graphicFrame>
          <p:nvGraphicFramePr>
            <p:cNvPr id="174" name="グラフ 15"/>
            <p:cNvGraphicFramePr>
              <a:graphicFrameLocks/>
            </p:cNvGraphicFramePr>
            <p:nvPr>
              <p:extLst>
                <p:ext uri="{D42A27DB-BD31-4B8C-83A1-F6EECF244321}">
                  <p14:modId xmlns:p14="http://schemas.microsoft.com/office/powerpoint/2010/main" val="238677636"/>
                </p:ext>
              </p:extLst>
            </p:nvPr>
          </p:nvGraphicFramePr>
          <p:xfrm>
            <a:off x="2287962" y="2302471"/>
            <a:ext cx="2234485" cy="223448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5" name="グラフ 16"/>
            <p:cNvGraphicFramePr>
              <a:graphicFrameLocks/>
            </p:cNvGraphicFramePr>
            <p:nvPr>
              <p:extLst>
                <p:ext uri="{D42A27DB-BD31-4B8C-83A1-F6EECF244321}">
                  <p14:modId xmlns:p14="http://schemas.microsoft.com/office/powerpoint/2010/main" val="1988507576"/>
                </p:ext>
              </p:extLst>
            </p:nvPr>
          </p:nvGraphicFramePr>
          <p:xfrm>
            <a:off x="4515939" y="4893048"/>
            <a:ext cx="2234485" cy="2234485"/>
          </p:xfrm>
          <a:graphic>
            <a:graphicData uri="http://schemas.openxmlformats.org/drawingml/2006/chart">
              <c:chart xmlns:c="http://schemas.openxmlformats.org/drawingml/2006/chart" xmlns:r="http://schemas.openxmlformats.org/officeDocument/2006/relationships" r:id="rId7"/>
            </a:graphicData>
          </a:graphic>
        </p:graphicFrame>
        <p:sp>
          <p:nvSpPr>
            <p:cNvPr id="2" name="Rectangle 1"/>
            <p:cNvSpPr/>
            <p:nvPr/>
          </p:nvSpPr>
          <p:spPr>
            <a:xfrm>
              <a:off x="630198" y="7653975"/>
              <a:ext cx="5760000" cy="600164"/>
            </a:xfrm>
            <a:prstGeom prst="rect">
              <a:avLst/>
            </a:prstGeom>
          </p:spPr>
          <p:txBody>
            <a:bodyPr wrap="square">
              <a:spAutoFit/>
            </a:bodyPr>
            <a:lstStyle/>
            <a:p>
              <a:r>
                <a:rPr lang="en-GB" sz="1100" b="1" dirty="0">
                  <a:latin typeface="Arial" panose="020B0604020202020204" pitchFamily="34" charset="0"/>
                  <a:cs typeface="Arial" panose="020B0604020202020204" pitchFamily="34" charset="0"/>
                </a:rPr>
                <a:t>Fig. S1.</a:t>
              </a:r>
              <a:r>
                <a:rPr lang="en-GB" sz="1100" dirty="0">
                  <a:latin typeface="Arial" panose="020B0604020202020204" pitchFamily="34" charset="0"/>
                  <a:cs typeface="Arial" panose="020B0604020202020204" pitchFamily="34" charset="0"/>
                </a:rPr>
                <a:t> Gene load factors for three PCA axes. </a:t>
              </a:r>
              <a:r>
                <a:rPr lang="en-GB" sz="1100" dirty="0" err="1">
                  <a:latin typeface="Arial" panose="020B0604020202020204" pitchFamily="34" charset="0"/>
                  <a:cs typeface="Arial" panose="020B0604020202020204" pitchFamily="34" charset="0"/>
                </a:rPr>
                <a:t>Cytoscape</a:t>
              </a:r>
              <a:r>
                <a:rPr lang="en-GB" sz="1100" dirty="0">
                  <a:latin typeface="Arial" panose="020B0604020202020204" pitchFamily="34" charset="0"/>
                  <a:cs typeface="Arial" panose="020B0604020202020204" pitchFamily="34" charset="0"/>
                </a:rPr>
                <a:t> plot of gene ontology terms for the top 5% genes with the greatest load factor in each direction along the three main principal components.</a:t>
              </a:r>
            </a:p>
          </p:txBody>
        </p:sp>
      </p:grpSp>
    </p:spTree>
    <p:extLst>
      <p:ext uri="{BB962C8B-B14F-4D97-AF65-F5344CB8AC3E}">
        <p14:creationId xmlns:p14="http://schemas.microsoft.com/office/powerpoint/2010/main" val="2759929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7">
            <a:extLst>
              <a:ext uri="{FF2B5EF4-FFF2-40B4-BE49-F238E27FC236}">
                <a16:creationId xmlns="" xmlns:a16="http://schemas.microsoft.com/office/drawing/2014/main" id="{749275C8-AB24-4CCA-ABE6-0ABFD158BB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106" y="490923"/>
            <a:ext cx="2037550" cy="2037550"/>
          </a:xfrm>
          <a:prstGeom prst="rect">
            <a:avLst/>
          </a:prstGeom>
        </p:spPr>
      </p:pic>
      <p:pic>
        <p:nvPicPr>
          <p:cNvPr id="24" name="図 7">
            <a:extLst>
              <a:ext uri="{FF2B5EF4-FFF2-40B4-BE49-F238E27FC236}">
                <a16:creationId xmlns="" xmlns:a16="http://schemas.microsoft.com/office/drawing/2014/main" id="{749275C8-AB24-4CCA-ABE6-0ABFD158BB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9677" y="490923"/>
            <a:ext cx="2037550" cy="2037550"/>
          </a:xfrm>
          <a:prstGeom prst="rect">
            <a:avLst/>
          </a:prstGeom>
        </p:spPr>
      </p:pic>
      <p:pic>
        <p:nvPicPr>
          <p:cNvPr id="17" name="図 7">
            <a:extLst>
              <a:ext uri="{FF2B5EF4-FFF2-40B4-BE49-F238E27FC236}">
                <a16:creationId xmlns="" xmlns:a16="http://schemas.microsoft.com/office/drawing/2014/main" id="{749275C8-AB24-4CCA-ABE6-0ABFD158BB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529" y="2076174"/>
            <a:ext cx="2037550" cy="2037550"/>
          </a:xfrm>
          <a:prstGeom prst="rect">
            <a:avLst/>
          </a:prstGeom>
        </p:spPr>
      </p:pic>
      <p:pic>
        <p:nvPicPr>
          <p:cNvPr id="19" name="図 7">
            <a:extLst>
              <a:ext uri="{FF2B5EF4-FFF2-40B4-BE49-F238E27FC236}">
                <a16:creationId xmlns="" xmlns:a16="http://schemas.microsoft.com/office/drawing/2014/main" id="{749275C8-AB24-4CCA-ABE6-0ABFD158BB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8099" y="490923"/>
            <a:ext cx="2037550" cy="2037550"/>
          </a:xfrm>
          <a:prstGeom prst="rect">
            <a:avLst/>
          </a:prstGeom>
        </p:spPr>
      </p:pic>
      <p:pic>
        <p:nvPicPr>
          <p:cNvPr id="20" name="図 7">
            <a:extLst>
              <a:ext uri="{FF2B5EF4-FFF2-40B4-BE49-F238E27FC236}">
                <a16:creationId xmlns="" xmlns:a16="http://schemas.microsoft.com/office/drawing/2014/main" id="{749275C8-AB24-4CCA-ABE6-0ABFD158BB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69218" y="2081647"/>
            <a:ext cx="2037550" cy="2037550"/>
          </a:xfrm>
          <a:prstGeom prst="rect">
            <a:avLst/>
          </a:prstGeom>
        </p:spPr>
      </p:pic>
      <p:pic>
        <p:nvPicPr>
          <p:cNvPr id="21" name="図 7">
            <a:extLst>
              <a:ext uri="{FF2B5EF4-FFF2-40B4-BE49-F238E27FC236}">
                <a16:creationId xmlns="" xmlns:a16="http://schemas.microsoft.com/office/drawing/2014/main" id="{749275C8-AB24-4CCA-ABE6-0ABFD158BB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28558" y="2081647"/>
            <a:ext cx="2037550" cy="2037550"/>
          </a:xfrm>
          <a:prstGeom prst="rect">
            <a:avLst/>
          </a:prstGeom>
        </p:spPr>
      </p:pic>
      <p:pic>
        <p:nvPicPr>
          <p:cNvPr id="22" name="図 7">
            <a:extLst>
              <a:ext uri="{FF2B5EF4-FFF2-40B4-BE49-F238E27FC236}">
                <a16:creationId xmlns="" xmlns:a16="http://schemas.microsoft.com/office/drawing/2014/main" id="{749275C8-AB24-4CCA-ABE6-0ABFD158BB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7656" y="3636282"/>
            <a:ext cx="2037550" cy="2037550"/>
          </a:xfrm>
          <a:prstGeom prst="rect">
            <a:avLst/>
          </a:prstGeom>
        </p:spPr>
      </p:pic>
      <p:pic>
        <p:nvPicPr>
          <p:cNvPr id="23" name="図 7">
            <a:extLst>
              <a:ext uri="{FF2B5EF4-FFF2-40B4-BE49-F238E27FC236}">
                <a16:creationId xmlns="" xmlns:a16="http://schemas.microsoft.com/office/drawing/2014/main" id="{749275C8-AB24-4CCA-ABE6-0ABFD158BB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68099" y="3636282"/>
            <a:ext cx="2037550" cy="2037550"/>
          </a:xfrm>
          <a:prstGeom prst="rect">
            <a:avLst/>
          </a:prstGeom>
        </p:spPr>
      </p:pic>
      <p:pic>
        <p:nvPicPr>
          <p:cNvPr id="25" name="図 7">
            <a:extLst>
              <a:ext uri="{FF2B5EF4-FFF2-40B4-BE49-F238E27FC236}">
                <a16:creationId xmlns="" xmlns:a16="http://schemas.microsoft.com/office/drawing/2014/main" id="{749275C8-AB24-4CCA-ABE6-0ABFD158BBD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37285" y="3636282"/>
            <a:ext cx="2037550" cy="2037550"/>
          </a:xfrm>
          <a:prstGeom prst="rect">
            <a:avLst/>
          </a:prstGeom>
        </p:spPr>
      </p:pic>
      <p:pic>
        <p:nvPicPr>
          <p:cNvPr id="26" name="図 7">
            <a:extLst>
              <a:ext uri="{FF2B5EF4-FFF2-40B4-BE49-F238E27FC236}">
                <a16:creationId xmlns="" xmlns:a16="http://schemas.microsoft.com/office/drawing/2014/main" id="{749275C8-AB24-4CCA-ABE6-0ABFD158BBD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01540" y="5302504"/>
            <a:ext cx="2037550" cy="2037550"/>
          </a:xfrm>
          <a:prstGeom prst="rect">
            <a:avLst/>
          </a:prstGeom>
        </p:spPr>
      </p:pic>
      <p:pic>
        <p:nvPicPr>
          <p:cNvPr id="27" name="図 7">
            <a:extLst>
              <a:ext uri="{FF2B5EF4-FFF2-40B4-BE49-F238E27FC236}">
                <a16:creationId xmlns="" xmlns:a16="http://schemas.microsoft.com/office/drawing/2014/main" id="{749275C8-AB24-4CCA-ABE6-0ABFD158BBD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73943" y="5302504"/>
            <a:ext cx="2037550" cy="2037550"/>
          </a:xfrm>
          <a:prstGeom prst="rect">
            <a:avLst/>
          </a:prstGeom>
        </p:spPr>
      </p:pic>
      <p:pic>
        <p:nvPicPr>
          <p:cNvPr id="28" name="図 7">
            <a:extLst>
              <a:ext uri="{FF2B5EF4-FFF2-40B4-BE49-F238E27FC236}">
                <a16:creationId xmlns="" xmlns:a16="http://schemas.microsoft.com/office/drawing/2014/main" id="{749275C8-AB24-4CCA-ABE6-0ABFD158BBD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37285" y="5302504"/>
            <a:ext cx="2037550" cy="2037550"/>
          </a:xfrm>
          <a:prstGeom prst="rect">
            <a:avLst/>
          </a:prstGeom>
        </p:spPr>
      </p:pic>
      <p:pic>
        <p:nvPicPr>
          <p:cNvPr id="29" name="図 7">
            <a:extLst>
              <a:ext uri="{FF2B5EF4-FFF2-40B4-BE49-F238E27FC236}">
                <a16:creationId xmlns="" xmlns:a16="http://schemas.microsoft.com/office/drawing/2014/main" id="{749275C8-AB24-4CCA-ABE6-0ABFD158BBD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4603" y="6892623"/>
            <a:ext cx="2037550" cy="2037550"/>
          </a:xfrm>
          <a:prstGeom prst="rect">
            <a:avLst/>
          </a:prstGeom>
        </p:spPr>
      </p:pic>
      <p:sp>
        <p:nvSpPr>
          <p:cNvPr id="30" name="TextBox 29"/>
          <p:cNvSpPr txBox="1"/>
          <p:nvPr/>
        </p:nvSpPr>
        <p:spPr>
          <a:xfrm>
            <a:off x="1298360" y="2070701"/>
            <a:ext cx="623889"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Cell cycle</a:t>
            </a:r>
          </a:p>
        </p:txBody>
      </p:sp>
      <p:sp>
        <p:nvSpPr>
          <p:cNvPr id="31" name="TextBox 30"/>
          <p:cNvSpPr txBox="1"/>
          <p:nvPr/>
        </p:nvSpPr>
        <p:spPr>
          <a:xfrm>
            <a:off x="2992801" y="311502"/>
            <a:ext cx="1250663"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Ribosome &amp; translation</a:t>
            </a:r>
          </a:p>
        </p:txBody>
      </p:sp>
      <p:sp>
        <p:nvSpPr>
          <p:cNvPr id="32" name="TextBox 31"/>
          <p:cNvSpPr txBox="1"/>
          <p:nvPr/>
        </p:nvSpPr>
        <p:spPr>
          <a:xfrm>
            <a:off x="1227191" y="311502"/>
            <a:ext cx="779381"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Transcription</a:t>
            </a:r>
          </a:p>
        </p:txBody>
      </p:sp>
      <p:sp>
        <p:nvSpPr>
          <p:cNvPr id="33" name="TextBox 32"/>
          <p:cNvSpPr txBox="1"/>
          <p:nvPr/>
        </p:nvSpPr>
        <p:spPr>
          <a:xfrm>
            <a:off x="3036400" y="2083741"/>
            <a:ext cx="1103187"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Hormone &amp; defence</a:t>
            </a:r>
          </a:p>
        </p:txBody>
      </p:sp>
      <p:sp>
        <p:nvSpPr>
          <p:cNvPr id="34" name="TextBox 33"/>
          <p:cNvSpPr txBox="1"/>
          <p:nvPr/>
        </p:nvSpPr>
        <p:spPr>
          <a:xfrm>
            <a:off x="905339" y="3638376"/>
            <a:ext cx="1422184"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Respiration &amp; mitochondria</a:t>
            </a:r>
          </a:p>
        </p:txBody>
      </p:sp>
      <p:sp>
        <p:nvSpPr>
          <p:cNvPr id="35" name="TextBox 34"/>
          <p:cNvSpPr txBox="1"/>
          <p:nvPr/>
        </p:nvSpPr>
        <p:spPr>
          <a:xfrm>
            <a:off x="5151231" y="2083741"/>
            <a:ext cx="792205"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Development</a:t>
            </a:r>
          </a:p>
        </p:txBody>
      </p:sp>
      <p:sp>
        <p:nvSpPr>
          <p:cNvPr id="36" name="TextBox 35"/>
          <p:cNvSpPr txBox="1"/>
          <p:nvPr/>
        </p:nvSpPr>
        <p:spPr>
          <a:xfrm>
            <a:off x="3231649" y="3636282"/>
            <a:ext cx="710451" cy="215444"/>
          </a:xfrm>
          <a:prstGeom prst="rect">
            <a:avLst/>
          </a:prstGeom>
          <a:noFill/>
        </p:spPr>
        <p:txBody>
          <a:bodyPr wrap="none" rtlCol="0">
            <a:spAutoFit/>
          </a:bodyPr>
          <a:lstStyle/>
          <a:p>
            <a:r>
              <a:rPr lang="en-GB" sz="800" dirty="0" err="1">
                <a:solidFill>
                  <a:prstClr val="black"/>
                </a:solidFill>
                <a:latin typeface="Arial" panose="020B0604020202020204" pitchFamily="34" charset="0"/>
                <a:cs typeface="Arial" panose="020B0604020202020204" pitchFamily="34" charset="0"/>
              </a:rPr>
              <a:t>Matabolism</a:t>
            </a:r>
            <a:endParaRPr lang="en-GB" sz="800" dirty="0">
              <a:solidFill>
                <a:prstClr val="black"/>
              </a:solidFill>
              <a:latin typeface="Arial" panose="020B0604020202020204" pitchFamily="34" charset="0"/>
              <a:cs typeface="Arial" panose="020B0604020202020204" pitchFamily="34" charset="0"/>
            </a:endParaRPr>
          </a:p>
        </p:txBody>
      </p:sp>
      <p:sp>
        <p:nvSpPr>
          <p:cNvPr id="37" name="TextBox 36"/>
          <p:cNvSpPr txBox="1"/>
          <p:nvPr/>
        </p:nvSpPr>
        <p:spPr>
          <a:xfrm>
            <a:off x="5272970" y="3636282"/>
            <a:ext cx="566181"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Cell wall</a:t>
            </a:r>
          </a:p>
        </p:txBody>
      </p:sp>
      <p:sp>
        <p:nvSpPr>
          <p:cNvPr id="38" name="TextBox 37"/>
          <p:cNvSpPr txBox="1"/>
          <p:nvPr/>
        </p:nvSpPr>
        <p:spPr>
          <a:xfrm>
            <a:off x="5235085" y="311502"/>
            <a:ext cx="713657"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Protein fate</a:t>
            </a:r>
          </a:p>
        </p:txBody>
      </p:sp>
      <p:sp>
        <p:nvSpPr>
          <p:cNvPr id="39" name="TextBox 38"/>
          <p:cNvSpPr txBox="1"/>
          <p:nvPr/>
        </p:nvSpPr>
        <p:spPr>
          <a:xfrm>
            <a:off x="1177726" y="5301285"/>
            <a:ext cx="885179"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Photosynthesis</a:t>
            </a:r>
          </a:p>
        </p:txBody>
      </p:sp>
      <p:sp>
        <p:nvSpPr>
          <p:cNvPr id="40" name="TextBox 39"/>
          <p:cNvSpPr txBox="1"/>
          <p:nvPr/>
        </p:nvSpPr>
        <p:spPr>
          <a:xfrm>
            <a:off x="5216063" y="5301285"/>
            <a:ext cx="679994"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Autophagy</a:t>
            </a:r>
          </a:p>
        </p:txBody>
      </p:sp>
      <p:sp>
        <p:nvSpPr>
          <p:cNvPr id="41" name="TextBox 40"/>
          <p:cNvSpPr txBox="1"/>
          <p:nvPr/>
        </p:nvSpPr>
        <p:spPr>
          <a:xfrm>
            <a:off x="2775026" y="5301285"/>
            <a:ext cx="1635384"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Signal </a:t>
            </a:r>
            <a:r>
              <a:rPr lang="en-GB" sz="800" dirty="0" err="1">
                <a:solidFill>
                  <a:prstClr val="black"/>
                </a:solidFill>
                <a:latin typeface="Arial" panose="020B0604020202020204" pitchFamily="34" charset="0"/>
                <a:cs typeface="Arial" panose="020B0604020202020204" pitchFamily="34" charset="0"/>
              </a:rPr>
              <a:t>transd</a:t>
            </a:r>
            <a:r>
              <a:rPr lang="en-GB" sz="800" dirty="0">
                <a:solidFill>
                  <a:prstClr val="black"/>
                </a:solidFill>
                <a:latin typeface="Arial" panose="020B0604020202020204" pitchFamily="34" charset="0"/>
                <a:cs typeface="Arial" panose="020B0604020202020204" pitchFamily="34" charset="0"/>
              </a:rPr>
              <a:t>. &amp; communication</a:t>
            </a:r>
          </a:p>
        </p:txBody>
      </p:sp>
      <p:sp>
        <p:nvSpPr>
          <p:cNvPr id="42" name="TextBox 41"/>
          <p:cNvSpPr txBox="1"/>
          <p:nvPr/>
        </p:nvSpPr>
        <p:spPr>
          <a:xfrm>
            <a:off x="1243449" y="6892623"/>
            <a:ext cx="753732"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Senescence</a:t>
            </a:r>
          </a:p>
        </p:txBody>
      </p:sp>
      <p:grpSp>
        <p:nvGrpSpPr>
          <p:cNvPr id="43" name="Group 42"/>
          <p:cNvGrpSpPr/>
          <p:nvPr/>
        </p:nvGrpSpPr>
        <p:grpSpPr>
          <a:xfrm>
            <a:off x="934452" y="564907"/>
            <a:ext cx="1500389" cy="184666"/>
            <a:chOff x="947515" y="1291463"/>
            <a:chExt cx="1500389" cy="184666"/>
          </a:xfrm>
        </p:grpSpPr>
        <p:sp>
          <p:nvSpPr>
            <p:cNvPr id="63" name="TextBox 62"/>
            <p:cNvSpPr txBox="1"/>
            <p:nvPr/>
          </p:nvSpPr>
          <p:spPr>
            <a:xfrm>
              <a:off x="947515"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a:t>
              </a:r>
            </a:p>
          </p:txBody>
        </p:sp>
        <p:sp>
          <p:nvSpPr>
            <p:cNvPr id="64" name="TextBox 63"/>
            <p:cNvSpPr txBox="1"/>
            <p:nvPr/>
          </p:nvSpPr>
          <p:spPr>
            <a:xfrm>
              <a:off x="1127066"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3</a:t>
              </a:r>
            </a:p>
          </p:txBody>
        </p:sp>
        <p:sp>
          <p:nvSpPr>
            <p:cNvPr id="65" name="TextBox 64"/>
            <p:cNvSpPr txBox="1"/>
            <p:nvPr/>
          </p:nvSpPr>
          <p:spPr>
            <a:xfrm>
              <a:off x="1306617"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5</a:t>
              </a:r>
            </a:p>
          </p:txBody>
        </p:sp>
        <p:sp>
          <p:nvSpPr>
            <p:cNvPr id="66" name="TextBox 65"/>
            <p:cNvSpPr txBox="1"/>
            <p:nvPr/>
          </p:nvSpPr>
          <p:spPr>
            <a:xfrm>
              <a:off x="1486168"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7</a:t>
              </a:r>
            </a:p>
          </p:txBody>
        </p:sp>
        <p:sp>
          <p:nvSpPr>
            <p:cNvPr id="67" name="TextBox 66"/>
            <p:cNvSpPr txBox="1"/>
            <p:nvPr/>
          </p:nvSpPr>
          <p:spPr>
            <a:xfrm>
              <a:off x="1665718"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9</a:t>
              </a:r>
            </a:p>
          </p:txBody>
        </p:sp>
        <p:sp>
          <p:nvSpPr>
            <p:cNvPr id="68" name="TextBox 67"/>
            <p:cNvSpPr txBox="1"/>
            <p:nvPr/>
          </p:nvSpPr>
          <p:spPr>
            <a:xfrm>
              <a:off x="1817718"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11</a:t>
              </a:r>
            </a:p>
          </p:txBody>
        </p:sp>
        <p:sp>
          <p:nvSpPr>
            <p:cNvPr id="69" name="TextBox 68"/>
            <p:cNvSpPr txBox="1"/>
            <p:nvPr/>
          </p:nvSpPr>
          <p:spPr>
            <a:xfrm>
              <a:off x="1997197"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13</a:t>
              </a:r>
            </a:p>
          </p:txBody>
        </p:sp>
        <p:sp>
          <p:nvSpPr>
            <p:cNvPr id="70" name="TextBox 69"/>
            <p:cNvSpPr txBox="1"/>
            <p:nvPr/>
          </p:nvSpPr>
          <p:spPr>
            <a:xfrm>
              <a:off x="2176676"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15</a:t>
              </a:r>
            </a:p>
          </p:txBody>
        </p:sp>
      </p:grpSp>
      <p:grpSp>
        <p:nvGrpSpPr>
          <p:cNvPr id="44" name="Group 43"/>
          <p:cNvGrpSpPr/>
          <p:nvPr/>
        </p:nvGrpSpPr>
        <p:grpSpPr>
          <a:xfrm>
            <a:off x="2897045" y="564907"/>
            <a:ext cx="1500389" cy="184666"/>
            <a:chOff x="947515" y="1291463"/>
            <a:chExt cx="1500389" cy="184666"/>
          </a:xfrm>
        </p:grpSpPr>
        <p:sp>
          <p:nvSpPr>
            <p:cNvPr id="55" name="TextBox 54"/>
            <p:cNvSpPr txBox="1"/>
            <p:nvPr/>
          </p:nvSpPr>
          <p:spPr>
            <a:xfrm>
              <a:off x="947515"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a:t>
              </a:r>
            </a:p>
          </p:txBody>
        </p:sp>
        <p:sp>
          <p:nvSpPr>
            <p:cNvPr id="56" name="TextBox 55"/>
            <p:cNvSpPr txBox="1"/>
            <p:nvPr/>
          </p:nvSpPr>
          <p:spPr>
            <a:xfrm>
              <a:off x="1127066"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3</a:t>
              </a:r>
            </a:p>
          </p:txBody>
        </p:sp>
        <p:sp>
          <p:nvSpPr>
            <p:cNvPr id="57" name="TextBox 56"/>
            <p:cNvSpPr txBox="1"/>
            <p:nvPr/>
          </p:nvSpPr>
          <p:spPr>
            <a:xfrm>
              <a:off x="1306617"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5</a:t>
              </a:r>
            </a:p>
          </p:txBody>
        </p:sp>
        <p:sp>
          <p:nvSpPr>
            <p:cNvPr id="58" name="TextBox 57"/>
            <p:cNvSpPr txBox="1"/>
            <p:nvPr/>
          </p:nvSpPr>
          <p:spPr>
            <a:xfrm>
              <a:off x="1486168"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7</a:t>
              </a:r>
            </a:p>
          </p:txBody>
        </p:sp>
        <p:sp>
          <p:nvSpPr>
            <p:cNvPr id="59" name="TextBox 58"/>
            <p:cNvSpPr txBox="1"/>
            <p:nvPr/>
          </p:nvSpPr>
          <p:spPr>
            <a:xfrm>
              <a:off x="1665718"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9</a:t>
              </a:r>
            </a:p>
          </p:txBody>
        </p:sp>
        <p:sp>
          <p:nvSpPr>
            <p:cNvPr id="60" name="TextBox 59"/>
            <p:cNvSpPr txBox="1"/>
            <p:nvPr/>
          </p:nvSpPr>
          <p:spPr>
            <a:xfrm>
              <a:off x="1817718"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11</a:t>
              </a:r>
            </a:p>
          </p:txBody>
        </p:sp>
        <p:sp>
          <p:nvSpPr>
            <p:cNvPr id="61" name="TextBox 60"/>
            <p:cNvSpPr txBox="1"/>
            <p:nvPr/>
          </p:nvSpPr>
          <p:spPr>
            <a:xfrm>
              <a:off x="1997197"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13</a:t>
              </a:r>
            </a:p>
          </p:txBody>
        </p:sp>
        <p:sp>
          <p:nvSpPr>
            <p:cNvPr id="62" name="TextBox 61"/>
            <p:cNvSpPr txBox="1"/>
            <p:nvPr/>
          </p:nvSpPr>
          <p:spPr>
            <a:xfrm>
              <a:off x="2176676"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15</a:t>
              </a:r>
            </a:p>
          </p:txBody>
        </p:sp>
      </p:grpSp>
      <p:grpSp>
        <p:nvGrpSpPr>
          <p:cNvPr id="45" name="Group 44"/>
          <p:cNvGrpSpPr/>
          <p:nvPr/>
        </p:nvGrpSpPr>
        <p:grpSpPr>
          <a:xfrm>
            <a:off x="4862688" y="564907"/>
            <a:ext cx="1500389" cy="184666"/>
            <a:chOff x="947515" y="1291463"/>
            <a:chExt cx="1500389" cy="184666"/>
          </a:xfrm>
        </p:grpSpPr>
        <p:sp>
          <p:nvSpPr>
            <p:cNvPr id="47" name="TextBox 46"/>
            <p:cNvSpPr txBox="1"/>
            <p:nvPr/>
          </p:nvSpPr>
          <p:spPr>
            <a:xfrm>
              <a:off x="947515"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a:t>
              </a:r>
            </a:p>
          </p:txBody>
        </p:sp>
        <p:sp>
          <p:nvSpPr>
            <p:cNvPr id="48" name="TextBox 47"/>
            <p:cNvSpPr txBox="1"/>
            <p:nvPr/>
          </p:nvSpPr>
          <p:spPr>
            <a:xfrm>
              <a:off x="1127066"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3</a:t>
              </a:r>
            </a:p>
          </p:txBody>
        </p:sp>
        <p:sp>
          <p:nvSpPr>
            <p:cNvPr id="49" name="TextBox 48"/>
            <p:cNvSpPr txBox="1"/>
            <p:nvPr/>
          </p:nvSpPr>
          <p:spPr>
            <a:xfrm>
              <a:off x="1306617"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5</a:t>
              </a:r>
            </a:p>
          </p:txBody>
        </p:sp>
        <p:sp>
          <p:nvSpPr>
            <p:cNvPr id="50" name="TextBox 49"/>
            <p:cNvSpPr txBox="1"/>
            <p:nvPr/>
          </p:nvSpPr>
          <p:spPr>
            <a:xfrm>
              <a:off x="1486168"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7</a:t>
              </a:r>
            </a:p>
          </p:txBody>
        </p:sp>
        <p:sp>
          <p:nvSpPr>
            <p:cNvPr id="51" name="TextBox 50"/>
            <p:cNvSpPr txBox="1"/>
            <p:nvPr/>
          </p:nvSpPr>
          <p:spPr>
            <a:xfrm>
              <a:off x="1665718" y="1291463"/>
              <a:ext cx="22794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9</a:t>
              </a:r>
            </a:p>
          </p:txBody>
        </p:sp>
        <p:sp>
          <p:nvSpPr>
            <p:cNvPr id="52" name="TextBox 51"/>
            <p:cNvSpPr txBox="1"/>
            <p:nvPr/>
          </p:nvSpPr>
          <p:spPr>
            <a:xfrm>
              <a:off x="1817718"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11</a:t>
              </a:r>
            </a:p>
          </p:txBody>
        </p:sp>
        <p:sp>
          <p:nvSpPr>
            <p:cNvPr id="53" name="TextBox 52"/>
            <p:cNvSpPr txBox="1"/>
            <p:nvPr/>
          </p:nvSpPr>
          <p:spPr>
            <a:xfrm>
              <a:off x="1997197"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13</a:t>
              </a:r>
            </a:p>
          </p:txBody>
        </p:sp>
        <p:sp>
          <p:nvSpPr>
            <p:cNvPr id="54" name="TextBox 53"/>
            <p:cNvSpPr txBox="1"/>
            <p:nvPr/>
          </p:nvSpPr>
          <p:spPr>
            <a:xfrm>
              <a:off x="2176676" y="1291463"/>
              <a:ext cx="271228" cy="184666"/>
            </a:xfrm>
            <a:prstGeom prst="rect">
              <a:avLst/>
            </a:prstGeom>
            <a:noFill/>
          </p:spPr>
          <p:txBody>
            <a:bodyPr wrap="none" rtlCol="0">
              <a:spAutoFit/>
            </a:bodyPr>
            <a:lstStyle/>
            <a:p>
              <a:r>
                <a:rPr lang="en-GB" sz="600" dirty="0">
                  <a:solidFill>
                    <a:prstClr val="black"/>
                  </a:solidFill>
                  <a:latin typeface="Arial" panose="020B0604020202020204" pitchFamily="34" charset="0"/>
                  <a:cs typeface="Arial" panose="020B0604020202020204" pitchFamily="34" charset="0"/>
                </a:rPr>
                <a:t>15</a:t>
              </a:r>
            </a:p>
          </p:txBody>
        </p:sp>
      </p:grpSp>
      <p:sp>
        <p:nvSpPr>
          <p:cNvPr id="46" name="Rectangle 45"/>
          <p:cNvSpPr/>
          <p:nvPr/>
        </p:nvSpPr>
        <p:spPr>
          <a:xfrm>
            <a:off x="622718" y="8558845"/>
            <a:ext cx="5940000" cy="1107996"/>
          </a:xfrm>
          <a:prstGeom prst="rect">
            <a:avLst/>
          </a:prstGeom>
        </p:spPr>
        <p:txBody>
          <a:bodyPr>
            <a:spAutoFit/>
          </a:bodyPr>
          <a:lstStyle/>
          <a:p>
            <a:pPr algn="just">
              <a:spcBef>
                <a:spcPts val="600"/>
              </a:spcBef>
            </a:pPr>
            <a:r>
              <a:rPr lang="en-GB" sz="1100" b="1" dirty="0">
                <a:solidFill>
                  <a:prstClr val="black"/>
                </a:solidFill>
                <a:latin typeface="Arial" panose="020B0604020202020204" pitchFamily="34" charset="0"/>
                <a:ea typeface="MS Mincho" panose="02020609040205080304" pitchFamily="49" charset="-128"/>
              </a:rPr>
              <a:t>Fig. S2. </a:t>
            </a:r>
            <a:r>
              <a:rPr lang="en-GB" sz="1100" dirty="0">
                <a:solidFill>
                  <a:prstClr val="black"/>
                </a:solidFill>
                <a:latin typeface="Arial" panose="020B0604020202020204" pitchFamily="34" charset="0"/>
                <a:ea typeface="MS Mincho" panose="02020609040205080304" pitchFamily="49" charset="-128"/>
              </a:rPr>
              <a:t>Expression of DYGs associated with different functional classes. Heatmaps (red, high; blue, low) visualising expression (Z-scores) of all genes selected to represent each of the 13 biological functional classes used in Fig. 2d, and which were found to be dynamically expressed. For transcription, translation and protein fate, predicted or observed subcellular localisation of the Arabidopsis closest homologue is indicated by the colour legend on the right.</a:t>
            </a:r>
          </a:p>
        </p:txBody>
      </p:sp>
      <p:pic>
        <p:nvPicPr>
          <p:cNvPr id="71" name="Picture 70"/>
          <p:cNvPicPr>
            <a:picLocks noChangeAspect="1"/>
          </p:cNvPicPr>
          <p:nvPr/>
        </p:nvPicPr>
        <p:blipFill>
          <a:blip r:embed="rId15"/>
          <a:stretch>
            <a:fillRect/>
          </a:stretch>
        </p:blipFill>
        <p:spPr>
          <a:xfrm>
            <a:off x="2372949" y="703779"/>
            <a:ext cx="149622" cy="1342384"/>
          </a:xfrm>
          <a:prstGeom prst="rect">
            <a:avLst/>
          </a:prstGeom>
        </p:spPr>
      </p:pic>
      <p:pic>
        <p:nvPicPr>
          <p:cNvPr id="72" name="Picture 71"/>
          <p:cNvPicPr>
            <a:picLocks noChangeAspect="1"/>
          </p:cNvPicPr>
          <p:nvPr/>
        </p:nvPicPr>
        <p:blipFill>
          <a:blip r:embed="rId16"/>
          <a:stretch>
            <a:fillRect/>
          </a:stretch>
        </p:blipFill>
        <p:spPr>
          <a:xfrm>
            <a:off x="4338824" y="703779"/>
            <a:ext cx="149622" cy="1342384"/>
          </a:xfrm>
          <a:prstGeom prst="rect">
            <a:avLst/>
          </a:prstGeom>
        </p:spPr>
      </p:pic>
      <p:pic>
        <p:nvPicPr>
          <p:cNvPr id="73" name="Picture 72"/>
          <p:cNvPicPr>
            <a:picLocks noChangeAspect="1"/>
          </p:cNvPicPr>
          <p:nvPr/>
        </p:nvPicPr>
        <p:blipFill>
          <a:blip r:embed="rId17"/>
          <a:stretch>
            <a:fillRect/>
          </a:stretch>
        </p:blipFill>
        <p:spPr>
          <a:xfrm>
            <a:off x="6303099" y="703779"/>
            <a:ext cx="149622" cy="1342384"/>
          </a:xfrm>
          <a:prstGeom prst="rect">
            <a:avLst/>
          </a:prstGeom>
        </p:spPr>
      </p:pic>
      <p:sp>
        <p:nvSpPr>
          <p:cNvPr id="74" name="TextBox 73">
            <a:extLst>
              <a:ext uri="{FF2B5EF4-FFF2-40B4-BE49-F238E27FC236}">
                <a16:creationId xmlns="" xmlns:a16="http://schemas.microsoft.com/office/drawing/2014/main" id="{00D7A721-C793-43DD-8774-FD6FBCEAD3FE}"/>
              </a:ext>
            </a:extLst>
          </p:cNvPr>
          <p:cNvSpPr txBox="1"/>
          <p:nvPr/>
        </p:nvSpPr>
        <p:spPr>
          <a:xfrm>
            <a:off x="4992791" y="7402669"/>
            <a:ext cx="1233030"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Subcellular </a:t>
            </a:r>
            <a:r>
              <a:rPr lang="en-GB" sz="800" dirty="0" smtClean="0">
                <a:solidFill>
                  <a:prstClr val="black"/>
                </a:solidFill>
                <a:latin typeface="Arial" panose="020B0604020202020204" pitchFamily="34" charset="0"/>
                <a:cs typeface="Arial" panose="020B0604020202020204" pitchFamily="34" charset="0"/>
              </a:rPr>
              <a:t>localisation</a:t>
            </a:r>
            <a:endParaRPr lang="en-GB" sz="800" dirty="0">
              <a:solidFill>
                <a:prstClr val="black"/>
              </a:solidFill>
              <a:latin typeface="Arial" panose="020B0604020202020204" pitchFamily="34" charset="0"/>
              <a:cs typeface="Arial" panose="020B0604020202020204" pitchFamily="34" charset="0"/>
            </a:endParaRPr>
          </a:p>
        </p:txBody>
      </p:sp>
      <p:sp>
        <p:nvSpPr>
          <p:cNvPr id="75" name="TextBox 74">
            <a:extLst>
              <a:ext uri="{FF2B5EF4-FFF2-40B4-BE49-F238E27FC236}">
                <a16:creationId xmlns="" xmlns:a16="http://schemas.microsoft.com/office/drawing/2014/main" id="{DF425999-3DCD-46C9-86F4-A7BD12A0DB9C}"/>
              </a:ext>
            </a:extLst>
          </p:cNvPr>
          <p:cNvSpPr txBox="1"/>
          <p:nvPr/>
        </p:nvSpPr>
        <p:spPr>
          <a:xfrm>
            <a:off x="4992791" y="7526469"/>
            <a:ext cx="494046"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Plastid</a:t>
            </a:r>
          </a:p>
        </p:txBody>
      </p:sp>
      <p:sp>
        <p:nvSpPr>
          <p:cNvPr id="76" name="TextBox 75">
            <a:extLst>
              <a:ext uri="{FF2B5EF4-FFF2-40B4-BE49-F238E27FC236}">
                <a16:creationId xmlns="" xmlns:a16="http://schemas.microsoft.com/office/drawing/2014/main" id="{6A06ACE5-76DE-440F-8FAB-1C6F73A157CE}"/>
              </a:ext>
            </a:extLst>
          </p:cNvPr>
          <p:cNvSpPr txBox="1"/>
          <p:nvPr/>
        </p:nvSpPr>
        <p:spPr>
          <a:xfrm>
            <a:off x="4992791" y="7654546"/>
            <a:ext cx="797013"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Mitochondrial</a:t>
            </a:r>
          </a:p>
        </p:txBody>
      </p:sp>
      <p:sp>
        <p:nvSpPr>
          <p:cNvPr id="77" name="TextBox 76">
            <a:extLst>
              <a:ext uri="{FF2B5EF4-FFF2-40B4-BE49-F238E27FC236}">
                <a16:creationId xmlns="" xmlns:a16="http://schemas.microsoft.com/office/drawing/2014/main" id="{6CBC27F1-55BE-4657-8351-1478AF9CC4B7}"/>
              </a:ext>
            </a:extLst>
          </p:cNvPr>
          <p:cNvSpPr txBox="1"/>
          <p:nvPr/>
        </p:nvSpPr>
        <p:spPr>
          <a:xfrm>
            <a:off x="4992791" y="7782623"/>
            <a:ext cx="952505"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Plastid &amp; </a:t>
            </a:r>
            <a:r>
              <a:rPr lang="en-GB" sz="800" dirty="0" err="1">
                <a:solidFill>
                  <a:prstClr val="black"/>
                </a:solidFill>
                <a:latin typeface="Arial" panose="020B0604020202020204" pitchFamily="34" charset="0"/>
                <a:cs typeface="Arial" panose="020B0604020202020204" pitchFamily="34" charset="0"/>
              </a:rPr>
              <a:t>mitoch</a:t>
            </a:r>
            <a:r>
              <a:rPr lang="en-GB" sz="800" dirty="0">
                <a:solidFill>
                  <a:prstClr val="black"/>
                </a:solidFill>
                <a:latin typeface="Arial" panose="020B0604020202020204" pitchFamily="34" charset="0"/>
                <a:cs typeface="Arial" panose="020B0604020202020204" pitchFamily="34" charset="0"/>
              </a:rPr>
              <a:t>.</a:t>
            </a:r>
          </a:p>
        </p:txBody>
      </p:sp>
      <p:sp>
        <p:nvSpPr>
          <p:cNvPr id="78" name="TextBox 77">
            <a:extLst>
              <a:ext uri="{FF2B5EF4-FFF2-40B4-BE49-F238E27FC236}">
                <a16:creationId xmlns="" xmlns:a16="http://schemas.microsoft.com/office/drawing/2014/main" id="{FE0A1A78-537E-4A4B-8207-C2258314C108}"/>
              </a:ext>
            </a:extLst>
          </p:cNvPr>
          <p:cNvSpPr txBox="1"/>
          <p:nvPr/>
        </p:nvSpPr>
        <p:spPr>
          <a:xfrm>
            <a:off x="4992791" y="7910701"/>
            <a:ext cx="442750" cy="215444"/>
          </a:xfrm>
          <a:prstGeom prst="rect">
            <a:avLst/>
          </a:prstGeom>
          <a:noFill/>
        </p:spPr>
        <p:txBody>
          <a:bodyPr wrap="none" rtlCol="0">
            <a:spAutoFit/>
          </a:bodyPr>
          <a:lstStyle/>
          <a:p>
            <a:r>
              <a:rPr lang="en-GB" sz="800" dirty="0">
                <a:solidFill>
                  <a:prstClr val="black"/>
                </a:solidFill>
                <a:latin typeface="Arial" panose="020B0604020202020204" pitchFamily="34" charset="0"/>
                <a:cs typeface="Arial" panose="020B0604020202020204" pitchFamily="34" charset="0"/>
              </a:rPr>
              <a:t>Other</a:t>
            </a:r>
          </a:p>
        </p:txBody>
      </p:sp>
      <p:sp>
        <p:nvSpPr>
          <p:cNvPr id="2" name="Rectangle 1">
            <a:extLst>
              <a:ext uri="{FF2B5EF4-FFF2-40B4-BE49-F238E27FC236}">
                <a16:creationId xmlns="" xmlns:a16="http://schemas.microsoft.com/office/drawing/2014/main" id="{11DA87BC-4640-4C13-880B-269B6E2546F5}"/>
              </a:ext>
            </a:extLst>
          </p:cNvPr>
          <p:cNvSpPr/>
          <p:nvPr/>
        </p:nvSpPr>
        <p:spPr>
          <a:xfrm>
            <a:off x="5976371" y="7588209"/>
            <a:ext cx="94810" cy="6118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79" name="Rectangle 78">
            <a:extLst>
              <a:ext uri="{FF2B5EF4-FFF2-40B4-BE49-F238E27FC236}">
                <a16:creationId xmlns="" xmlns:a16="http://schemas.microsoft.com/office/drawing/2014/main" id="{ED080B4E-6A7A-48FD-845D-7873708A91B5}"/>
              </a:ext>
            </a:extLst>
          </p:cNvPr>
          <p:cNvSpPr/>
          <p:nvPr/>
        </p:nvSpPr>
        <p:spPr>
          <a:xfrm>
            <a:off x="5976371" y="7718376"/>
            <a:ext cx="94810" cy="6118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80" name="Rectangle 79">
            <a:extLst>
              <a:ext uri="{FF2B5EF4-FFF2-40B4-BE49-F238E27FC236}">
                <a16:creationId xmlns="" xmlns:a16="http://schemas.microsoft.com/office/drawing/2014/main" id="{4229408E-2066-46E3-9DAD-5C7857032A44}"/>
              </a:ext>
            </a:extLst>
          </p:cNvPr>
          <p:cNvSpPr/>
          <p:nvPr/>
        </p:nvSpPr>
        <p:spPr>
          <a:xfrm>
            <a:off x="5976371" y="7848543"/>
            <a:ext cx="94810" cy="61185"/>
          </a:xfrm>
          <a:prstGeom prst="rect">
            <a:avLst/>
          </a:prstGeom>
          <a:solidFill>
            <a:srgbClr val="C659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p>
        </p:txBody>
      </p:sp>
      <p:sp>
        <p:nvSpPr>
          <p:cNvPr id="81" name="Rectangle 80">
            <a:extLst>
              <a:ext uri="{FF2B5EF4-FFF2-40B4-BE49-F238E27FC236}">
                <a16:creationId xmlns="" xmlns:a16="http://schemas.microsoft.com/office/drawing/2014/main" id="{7B5DED19-B473-4D48-97A9-2DF589FF1365}"/>
              </a:ext>
            </a:extLst>
          </p:cNvPr>
          <p:cNvSpPr/>
          <p:nvPr/>
        </p:nvSpPr>
        <p:spPr>
          <a:xfrm>
            <a:off x="5976371" y="7978710"/>
            <a:ext cx="94810" cy="6118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p>
        </p:txBody>
      </p:sp>
      <p:sp>
        <p:nvSpPr>
          <p:cNvPr id="82" name="TextBox 81"/>
          <p:cNvSpPr txBox="1"/>
          <p:nvPr/>
        </p:nvSpPr>
        <p:spPr>
          <a:xfrm>
            <a:off x="3388155" y="472574"/>
            <a:ext cx="447558" cy="184666"/>
          </a:xfrm>
          <a:prstGeom prst="rect">
            <a:avLst/>
          </a:prstGeom>
          <a:noFill/>
        </p:spPr>
        <p:txBody>
          <a:bodyPr wrap="none" rtlCol="0">
            <a:spAutoFit/>
          </a:bodyPr>
          <a:lstStyle/>
          <a:p>
            <a:r>
              <a:rPr lang="en-GB" sz="600" dirty="0" smtClean="0">
                <a:solidFill>
                  <a:prstClr val="black"/>
                </a:solidFill>
                <a:latin typeface="Arial" panose="020B0604020202020204" pitchFamily="34" charset="0"/>
                <a:cs typeface="Arial" panose="020B0604020202020204" pitchFamily="34" charset="0"/>
              </a:rPr>
              <a:t>Sample</a:t>
            </a:r>
            <a:endParaRPr lang="en-GB" sz="600" dirty="0">
              <a:solidFill>
                <a:prstClr val="black"/>
              </a:solidFill>
              <a:latin typeface="Arial" panose="020B0604020202020204" pitchFamily="34" charset="0"/>
              <a:cs typeface="Arial" panose="020B0604020202020204" pitchFamily="34" charset="0"/>
            </a:endParaRPr>
          </a:p>
        </p:txBody>
      </p:sp>
      <p:sp>
        <p:nvSpPr>
          <p:cNvPr id="83" name="TextBox 82"/>
          <p:cNvSpPr txBox="1"/>
          <p:nvPr/>
        </p:nvSpPr>
        <p:spPr>
          <a:xfrm>
            <a:off x="1378833" y="466582"/>
            <a:ext cx="447558" cy="184666"/>
          </a:xfrm>
          <a:prstGeom prst="rect">
            <a:avLst/>
          </a:prstGeom>
          <a:noFill/>
        </p:spPr>
        <p:txBody>
          <a:bodyPr wrap="none" rtlCol="0">
            <a:spAutoFit/>
          </a:bodyPr>
          <a:lstStyle/>
          <a:p>
            <a:r>
              <a:rPr lang="en-GB" sz="600" dirty="0" smtClean="0">
                <a:solidFill>
                  <a:prstClr val="black"/>
                </a:solidFill>
                <a:latin typeface="Arial" panose="020B0604020202020204" pitchFamily="34" charset="0"/>
                <a:cs typeface="Arial" panose="020B0604020202020204" pitchFamily="34" charset="0"/>
              </a:rPr>
              <a:t>Sample</a:t>
            </a:r>
            <a:endParaRPr lang="en-GB" sz="600" dirty="0">
              <a:solidFill>
                <a:prstClr val="black"/>
              </a:solidFill>
              <a:latin typeface="Arial" panose="020B0604020202020204" pitchFamily="34" charset="0"/>
              <a:cs typeface="Arial" panose="020B0604020202020204" pitchFamily="34" charset="0"/>
            </a:endParaRPr>
          </a:p>
        </p:txBody>
      </p:sp>
      <p:sp>
        <p:nvSpPr>
          <p:cNvPr id="84" name="TextBox 83"/>
          <p:cNvSpPr txBox="1"/>
          <p:nvPr/>
        </p:nvSpPr>
        <p:spPr>
          <a:xfrm>
            <a:off x="5360219" y="468399"/>
            <a:ext cx="447558" cy="184666"/>
          </a:xfrm>
          <a:prstGeom prst="rect">
            <a:avLst/>
          </a:prstGeom>
          <a:noFill/>
        </p:spPr>
        <p:txBody>
          <a:bodyPr wrap="none" rtlCol="0">
            <a:spAutoFit/>
          </a:bodyPr>
          <a:lstStyle/>
          <a:p>
            <a:r>
              <a:rPr lang="en-GB" sz="600" dirty="0" smtClean="0">
                <a:solidFill>
                  <a:prstClr val="black"/>
                </a:solidFill>
                <a:latin typeface="Arial" panose="020B0604020202020204" pitchFamily="34" charset="0"/>
                <a:cs typeface="Arial" panose="020B0604020202020204" pitchFamily="34" charset="0"/>
              </a:rPr>
              <a:t>Sample</a:t>
            </a:r>
            <a:endParaRPr lang="en-GB" sz="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06972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6200000">
            <a:off x="-69340" y="716928"/>
            <a:ext cx="1226274"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Synthesis / catabolism</a:t>
            </a:r>
          </a:p>
        </p:txBody>
      </p:sp>
      <p:sp>
        <p:nvSpPr>
          <p:cNvPr id="4" name="TextBox 3"/>
          <p:cNvSpPr txBox="1"/>
          <p:nvPr/>
        </p:nvSpPr>
        <p:spPr>
          <a:xfrm rot="16200000">
            <a:off x="224003" y="1760012"/>
            <a:ext cx="639584"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Signalling</a:t>
            </a:r>
          </a:p>
        </p:txBody>
      </p:sp>
      <p:sp>
        <p:nvSpPr>
          <p:cNvPr id="5" name="TextBox 4"/>
          <p:cNvSpPr txBox="1"/>
          <p:nvPr/>
        </p:nvSpPr>
        <p:spPr>
          <a:xfrm rot="16200000">
            <a:off x="260780" y="3834847"/>
            <a:ext cx="566031"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Induced</a:t>
            </a:r>
          </a:p>
        </p:txBody>
      </p:sp>
      <p:pic>
        <p:nvPicPr>
          <p:cNvPr id="6"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3447" b="23149"/>
          <a:stretch/>
        </p:blipFill>
        <p:spPr>
          <a:xfrm>
            <a:off x="654837" y="191388"/>
            <a:ext cx="1781286" cy="1154764"/>
          </a:xfrm>
          <a:prstGeom prst="rect">
            <a:avLst/>
          </a:prstGeom>
        </p:spPr>
      </p:pic>
      <p:pic>
        <p:nvPicPr>
          <p:cNvPr id="7"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711" r="13566" b="21985"/>
          <a:stretch/>
        </p:blipFill>
        <p:spPr>
          <a:xfrm>
            <a:off x="654838" y="1387474"/>
            <a:ext cx="1778829" cy="1041370"/>
          </a:xfrm>
          <a:prstGeom prst="rect">
            <a:avLst/>
          </a:prstGeom>
        </p:spPr>
      </p:pic>
      <p:pic>
        <p:nvPicPr>
          <p:cNvPr id="8"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700" r="13256" b="22422"/>
          <a:stretch/>
        </p:blipFill>
        <p:spPr>
          <a:xfrm>
            <a:off x="654836" y="2445071"/>
            <a:ext cx="1785218" cy="1034979"/>
          </a:xfrm>
          <a:prstGeom prst="rect">
            <a:avLst/>
          </a:prstGeom>
        </p:spPr>
      </p:pic>
      <p:pic>
        <p:nvPicPr>
          <p:cNvPr id="9"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058" r="13566" b="21787"/>
          <a:stretch/>
        </p:blipFill>
        <p:spPr>
          <a:xfrm>
            <a:off x="654836" y="3490717"/>
            <a:ext cx="1778831" cy="1054148"/>
          </a:xfrm>
          <a:prstGeom prst="rect">
            <a:avLst/>
          </a:prstGeom>
        </p:spPr>
      </p:pic>
      <p:pic>
        <p:nvPicPr>
          <p:cNvPr id="10"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3622" b="22037"/>
          <a:stretch/>
        </p:blipFill>
        <p:spPr>
          <a:xfrm>
            <a:off x="2651147" y="191387"/>
            <a:ext cx="1777666" cy="1171474"/>
          </a:xfrm>
          <a:prstGeom prst="rect">
            <a:avLst/>
          </a:prstGeom>
        </p:spPr>
      </p:pic>
      <p:pic>
        <p:nvPicPr>
          <p:cNvPr id="11"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667" r="12954" b="21603"/>
          <a:stretch/>
        </p:blipFill>
        <p:spPr>
          <a:xfrm>
            <a:off x="2651146" y="1369545"/>
            <a:ext cx="1791427" cy="1047758"/>
          </a:xfrm>
          <a:prstGeom prst="rect">
            <a:avLst/>
          </a:prstGeom>
        </p:spPr>
      </p:pic>
      <p:pic>
        <p:nvPicPr>
          <p:cNvPr id="12"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9333" r="13264" b="21788"/>
          <a:stretch/>
        </p:blipFill>
        <p:spPr>
          <a:xfrm>
            <a:off x="2651146" y="3508646"/>
            <a:ext cx="1785037" cy="1034980"/>
          </a:xfrm>
          <a:prstGeom prst="rect">
            <a:avLst/>
          </a:prstGeom>
        </p:spPr>
      </p:pic>
      <p:pic>
        <p:nvPicPr>
          <p:cNvPr id="13"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3224" b="23149"/>
          <a:stretch/>
        </p:blipFill>
        <p:spPr>
          <a:xfrm>
            <a:off x="4550431" y="191386"/>
            <a:ext cx="1785865" cy="1154766"/>
          </a:xfrm>
          <a:prstGeom prst="rect">
            <a:avLst/>
          </a:prstGeom>
        </p:spPr>
      </p:pic>
      <p:pic>
        <p:nvPicPr>
          <p:cNvPr id="14"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8667" r="12890" b="21603"/>
          <a:stretch/>
        </p:blipFill>
        <p:spPr>
          <a:xfrm>
            <a:off x="4550430" y="1369545"/>
            <a:ext cx="1792746" cy="1047758"/>
          </a:xfrm>
          <a:prstGeom prst="rect">
            <a:avLst/>
          </a:prstGeom>
        </p:spPr>
      </p:pic>
      <p:sp>
        <p:nvSpPr>
          <p:cNvPr id="15" name="TextBox 14"/>
          <p:cNvSpPr txBox="1"/>
          <p:nvPr/>
        </p:nvSpPr>
        <p:spPr>
          <a:xfrm rot="16200000">
            <a:off x="317843" y="2791902"/>
            <a:ext cx="451904"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ARFs</a:t>
            </a:r>
          </a:p>
        </p:txBody>
      </p:sp>
      <p:sp>
        <p:nvSpPr>
          <p:cNvPr id="16" name="TextBox 15"/>
          <p:cNvSpPr txBox="1"/>
          <p:nvPr/>
        </p:nvSpPr>
        <p:spPr>
          <a:xfrm>
            <a:off x="1455992" y="-29738"/>
            <a:ext cx="553669" cy="230832"/>
          </a:xfrm>
          <a:prstGeom prst="rect">
            <a:avLst/>
          </a:prstGeom>
          <a:noFill/>
        </p:spPr>
        <p:txBody>
          <a:bodyPr wrap="square" rtlCol="0">
            <a:spAutoFit/>
          </a:bodyPr>
          <a:lstStyle/>
          <a:p>
            <a:r>
              <a:rPr lang="en-GB" sz="900" dirty="0">
                <a:latin typeface="Arial" panose="020B0604020202020204" pitchFamily="34" charset="0"/>
                <a:cs typeface="Arial" panose="020B0604020202020204" pitchFamily="34" charset="0"/>
              </a:rPr>
              <a:t>Auxin</a:t>
            </a:r>
          </a:p>
        </p:txBody>
      </p:sp>
      <p:sp>
        <p:nvSpPr>
          <p:cNvPr id="17" name="TextBox 16"/>
          <p:cNvSpPr txBox="1"/>
          <p:nvPr/>
        </p:nvSpPr>
        <p:spPr>
          <a:xfrm>
            <a:off x="5215190" y="-29738"/>
            <a:ext cx="750865" cy="230832"/>
          </a:xfrm>
          <a:prstGeom prst="rect">
            <a:avLst/>
          </a:prstGeom>
          <a:noFill/>
        </p:spPr>
        <p:txBody>
          <a:bodyPr wrap="square" rtlCol="0">
            <a:spAutoFit/>
          </a:bodyPr>
          <a:lstStyle/>
          <a:p>
            <a:r>
              <a:rPr lang="en-GB" sz="900" dirty="0" err="1">
                <a:latin typeface="Arial" panose="020B0604020202020204" pitchFamily="34" charset="0"/>
                <a:cs typeface="Arial" panose="020B0604020202020204" pitchFamily="34" charset="0"/>
              </a:rPr>
              <a:t>Cytokinin</a:t>
            </a:r>
            <a:endParaRPr lang="en-GB" sz="900" dirty="0">
              <a:latin typeface="Arial" panose="020B0604020202020204" pitchFamily="34" charset="0"/>
              <a:cs typeface="Arial" panose="020B0604020202020204" pitchFamily="34" charset="0"/>
            </a:endParaRPr>
          </a:p>
        </p:txBody>
      </p:sp>
      <p:sp>
        <p:nvSpPr>
          <p:cNvPr id="18" name="TextBox 17"/>
          <p:cNvSpPr txBox="1"/>
          <p:nvPr/>
        </p:nvSpPr>
        <p:spPr>
          <a:xfrm>
            <a:off x="3414133" y="-29738"/>
            <a:ext cx="724741" cy="230832"/>
          </a:xfrm>
          <a:prstGeom prst="rect">
            <a:avLst/>
          </a:prstGeom>
          <a:noFill/>
        </p:spPr>
        <p:txBody>
          <a:bodyPr wrap="square" rtlCol="0">
            <a:spAutoFit/>
          </a:bodyPr>
          <a:lstStyle/>
          <a:p>
            <a:r>
              <a:rPr lang="en-GB" sz="900" dirty="0">
                <a:latin typeface="Arial" panose="020B0604020202020204" pitchFamily="34" charset="0"/>
                <a:cs typeface="Arial" panose="020B0604020202020204" pitchFamily="34" charset="0"/>
              </a:rPr>
              <a:t>Ethylene</a:t>
            </a:r>
          </a:p>
        </p:txBody>
      </p:sp>
      <p:pic>
        <p:nvPicPr>
          <p:cNvPr id="19"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9023" r="13348" b="22538"/>
          <a:stretch/>
        </p:blipFill>
        <p:spPr>
          <a:xfrm>
            <a:off x="2671845" y="4651383"/>
            <a:ext cx="1764137" cy="1023391"/>
          </a:xfrm>
          <a:prstGeom prst="rect">
            <a:avLst/>
          </a:prstGeom>
        </p:spPr>
      </p:pic>
      <p:pic>
        <p:nvPicPr>
          <p:cNvPr id="20"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9389" r="13628" b="22961"/>
          <a:stretch/>
        </p:blipFill>
        <p:spPr>
          <a:xfrm>
            <a:off x="2671844" y="5721490"/>
            <a:ext cx="1758455" cy="1011579"/>
          </a:xfrm>
          <a:prstGeom prst="rect">
            <a:avLst/>
          </a:prstGeom>
        </p:spPr>
      </p:pic>
      <p:pic>
        <p:nvPicPr>
          <p:cNvPr id="21"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9093" r="13628" b="22498"/>
          <a:stretch/>
        </p:blipFill>
        <p:spPr>
          <a:xfrm>
            <a:off x="2671844" y="6759284"/>
            <a:ext cx="1758456" cy="1022945"/>
          </a:xfrm>
          <a:prstGeom prst="rect">
            <a:avLst/>
          </a:prstGeom>
        </p:spPr>
      </p:pic>
      <p:pic>
        <p:nvPicPr>
          <p:cNvPr id="22"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9558" r="13436" b="23032"/>
          <a:stretch/>
        </p:blipFill>
        <p:spPr>
          <a:xfrm>
            <a:off x="4541588" y="4651800"/>
            <a:ext cx="1669222" cy="1021756"/>
          </a:xfrm>
          <a:prstGeom prst="rect">
            <a:avLst/>
          </a:prstGeom>
        </p:spPr>
      </p:pic>
      <p:pic>
        <p:nvPicPr>
          <p:cNvPr id="23"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t="9111" r="13436" b="22676"/>
          <a:stretch/>
        </p:blipFill>
        <p:spPr>
          <a:xfrm>
            <a:off x="4541588" y="5710858"/>
            <a:ext cx="1669222" cy="966114"/>
          </a:xfrm>
          <a:prstGeom prst="rect">
            <a:avLst/>
          </a:prstGeom>
        </p:spPr>
      </p:pic>
      <p:pic>
        <p:nvPicPr>
          <p:cNvPr id="24"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9199" r="13141" b="22989"/>
          <a:stretch/>
        </p:blipFill>
        <p:spPr>
          <a:xfrm>
            <a:off x="4541587" y="6753967"/>
            <a:ext cx="1674908" cy="960432"/>
          </a:xfrm>
          <a:prstGeom prst="rect">
            <a:avLst/>
          </a:prstGeom>
        </p:spPr>
      </p:pic>
      <p:pic>
        <p:nvPicPr>
          <p:cNvPr id="25"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9450" r="13086" b="22618"/>
          <a:stretch/>
        </p:blipFill>
        <p:spPr>
          <a:xfrm>
            <a:off x="675533" y="4657359"/>
            <a:ext cx="1769484" cy="1015813"/>
          </a:xfrm>
          <a:prstGeom prst="rect">
            <a:avLst/>
          </a:prstGeom>
        </p:spPr>
      </p:pic>
      <p:pic>
        <p:nvPicPr>
          <p:cNvPr id="26"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t="9389" r="13765" b="22582"/>
          <a:stretch/>
        </p:blipFill>
        <p:spPr>
          <a:xfrm>
            <a:off x="675531" y="5721489"/>
            <a:ext cx="1755667" cy="1017263"/>
          </a:xfrm>
          <a:prstGeom prst="rect">
            <a:avLst/>
          </a:prstGeom>
        </p:spPr>
      </p:pic>
      <p:pic>
        <p:nvPicPr>
          <p:cNvPr id="27"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t="8712" r="13485" b="22118"/>
          <a:stretch/>
        </p:blipFill>
        <p:spPr>
          <a:xfrm>
            <a:off x="675532" y="6753966"/>
            <a:ext cx="1761350" cy="1034312"/>
          </a:xfrm>
          <a:prstGeom prst="rect">
            <a:avLst/>
          </a:prstGeom>
        </p:spPr>
      </p:pic>
      <p:sp>
        <p:nvSpPr>
          <p:cNvPr id="28" name="TextBox 27"/>
          <p:cNvSpPr txBox="1"/>
          <p:nvPr/>
        </p:nvSpPr>
        <p:spPr>
          <a:xfrm>
            <a:off x="3534358" y="4494789"/>
            <a:ext cx="514761" cy="230832"/>
          </a:xfrm>
          <a:prstGeom prst="rect">
            <a:avLst/>
          </a:prstGeom>
          <a:noFill/>
        </p:spPr>
        <p:txBody>
          <a:bodyPr wrap="square" rtlCol="0">
            <a:spAutoFit/>
          </a:bodyPr>
          <a:lstStyle/>
          <a:p>
            <a:r>
              <a:rPr lang="en-GB" sz="900" dirty="0">
                <a:latin typeface="Arial" panose="020B0604020202020204" pitchFamily="34" charset="0"/>
                <a:cs typeface="Arial" panose="020B0604020202020204" pitchFamily="34" charset="0"/>
              </a:rPr>
              <a:t>ABA</a:t>
            </a:r>
          </a:p>
        </p:txBody>
      </p:sp>
      <p:sp>
        <p:nvSpPr>
          <p:cNvPr id="29" name="TextBox 28"/>
          <p:cNvSpPr txBox="1"/>
          <p:nvPr/>
        </p:nvSpPr>
        <p:spPr>
          <a:xfrm>
            <a:off x="1523319" y="4494789"/>
            <a:ext cx="402300" cy="230832"/>
          </a:xfrm>
          <a:prstGeom prst="rect">
            <a:avLst/>
          </a:prstGeom>
          <a:noFill/>
        </p:spPr>
        <p:txBody>
          <a:bodyPr wrap="square" rtlCol="0">
            <a:spAutoFit/>
          </a:bodyPr>
          <a:lstStyle/>
          <a:p>
            <a:r>
              <a:rPr lang="en-GB" sz="900" dirty="0">
                <a:latin typeface="Arial" panose="020B0604020202020204" pitchFamily="34" charset="0"/>
                <a:cs typeface="Arial" panose="020B0604020202020204" pitchFamily="34" charset="0"/>
              </a:rPr>
              <a:t>GA</a:t>
            </a:r>
          </a:p>
        </p:txBody>
      </p:sp>
      <p:sp>
        <p:nvSpPr>
          <p:cNvPr id="30" name="TextBox 29"/>
          <p:cNvSpPr txBox="1"/>
          <p:nvPr/>
        </p:nvSpPr>
        <p:spPr>
          <a:xfrm>
            <a:off x="5005998" y="4494789"/>
            <a:ext cx="1123055" cy="230832"/>
          </a:xfrm>
          <a:prstGeom prst="rect">
            <a:avLst/>
          </a:prstGeom>
          <a:noFill/>
        </p:spPr>
        <p:txBody>
          <a:bodyPr wrap="square" rtlCol="0">
            <a:spAutoFit/>
          </a:bodyPr>
          <a:lstStyle/>
          <a:p>
            <a:r>
              <a:rPr lang="en-GB" sz="900" dirty="0" err="1">
                <a:latin typeface="Arial" panose="020B0604020202020204" pitchFamily="34" charset="0"/>
                <a:cs typeface="Arial" panose="020B0604020202020204" pitchFamily="34" charset="0"/>
              </a:rPr>
              <a:t>Brassinosteroids</a:t>
            </a:r>
            <a:endParaRPr lang="en-GB" sz="900" dirty="0">
              <a:latin typeface="Arial" panose="020B0604020202020204" pitchFamily="34" charset="0"/>
              <a:cs typeface="Arial" panose="020B0604020202020204" pitchFamily="34" charset="0"/>
            </a:endParaRPr>
          </a:p>
        </p:txBody>
      </p:sp>
      <p:pic>
        <p:nvPicPr>
          <p:cNvPr id="31"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t="9440" r="13694" b="22569"/>
          <a:stretch/>
        </p:blipFill>
        <p:spPr>
          <a:xfrm>
            <a:off x="704536" y="7908121"/>
            <a:ext cx="1730346" cy="1091142"/>
          </a:xfrm>
          <a:prstGeom prst="rect">
            <a:avLst/>
          </a:prstGeom>
        </p:spPr>
      </p:pic>
      <p:pic>
        <p:nvPicPr>
          <p:cNvPr id="32" name="図 7">
            <a:extLst>
              <a:ext uri="{FF2B5EF4-FFF2-40B4-BE49-F238E27FC236}">
                <a16:creationId xmlns="" xmlns:a16="http://schemas.microsoft.com/office/drawing/2014/main" id="{749275C8-AB24-4CCA-ABE6-0ABFD158BBD6}"/>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t="9700" r="13683" b="22880"/>
          <a:stretch/>
        </p:blipFill>
        <p:spPr>
          <a:xfrm>
            <a:off x="2698053" y="7913437"/>
            <a:ext cx="1736121" cy="1085460"/>
          </a:xfrm>
          <a:prstGeom prst="rect">
            <a:avLst/>
          </a:prstGeom>
        </p:spPr>
      </p:pic>
      <p:sp>
        <p:nvSpPr>
          <p:cNvPr id="33" name="TextBox 32"/>
          <p:cNvSpPr txBox="1"/>
          <p:nvPr/>
        </p:nvSpPr>
        <p:spPr>
          <a:xfrm>
            <a:off x="3569763" y="7752060"/>
            <a:ext cx="389610" cy="230832"/>
          </a:xfrm>
          <a:prstGeom prst="rect">
            <a:avLst/>
          </a:prstGeom>
          <a:noFill/>
        </p:spPr>
        <p:txBody>
          <a:bodyPr wrap="square" rtlCol="0">
            <a:spAutoFit/>
          </a:bodyPr>
          <a:lstStyle/>
          <a:p>
            <a:r>
              <a:rPr lang="en-GB" sz="900" dirty="0">
                <a:latin typeface="Arial" panose="020B0604020202020204" pitchFamily="34" charset="0"/>
                <a:cs typeface="Arial" panose="020B0604020202020204" pitchFamily="34" charset="0"/>
              </a:rPr>
              <a:t>SA</a:t>
            </a:r>
          </a:p>
        </p:txBody>
      </p:sp>
      <p:sp>
        <p:nvSpPr>
          <p:cNvPr id="34" name="TextBox 33"/>
          <p:cNvSpPr txBox="1"/>
          <p:nvPr/>
        </p:nvSpPr>
        <p:spPr>
          <a:xfrm>
            <a:off x="1540952" y="7752060"/>
            <a:ext cx="334814" cy="230832"/>
          </a:xfrm>
          <a:prstGeom prst="rect">
            <a:avLst/>
          </a:prstGeom>
          <a:noFill/>
        </p:spPr>
        <p:txBody>
          <a:bodyPr wrap="square" rtlCol="0">
            <a:spAutoFit/>
          </a:bodyPr>
          <a:lstStyle/>
          <a:p>
            <a:r>
              <a:rPr lang="en-GB" sz="900" dirty="0">
                <a:latin typeface="Arial" panose="020B0604020202020204" pitchFamily="34" charset="0"/>
                <a:cs typeface="Arial" panose="020B0604020202020204" pitchFamily="34" charset="0"/>
              </a:rPr>
              <a:t>JA</a:t>
            </a:r>
          </a:p>
        </p:txBody>
      </p:sp>
      <p:sp>
        <p:nvSpPr>
          <p:cNvPr id="35" name="TextBox 34"/>
          <p:cNvSpPr txBox="1"/>
          <p:nvPr/>
        </p:nvSpPr>
        <p:spPr>
          <a:xfrm rot="16200000">
            <a:off x="-68464" y="5027883"/>
            <a:ext cx="1224522"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Synthesis / catabolism</a:t>
            </a:r>
          </a:p>
        </p:txBody>
      </p:sp>
      <p:sp>
        <p:nvSpPr>
          <p:cNvPr id="36" name="TextBox 35"/>
          <p:cNvSpPr txBox="1"/>
          <p:nvPr/>
        </p:nvSpPr>
        <p:spPr>
          <a:xfrm rot="16200000">
            <a:off x="212933" y="6058524"/>
            <a:ext cx="661723"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Signalling</a:t>
            </a:r>
          </a:p>
        </p:txBody>
      </p:sp>
      <p:sp>
        <p:nvSpPr>
          <p:cNvPr id="37" name="TextBox 36"/>
          <p:cNvSpPr txBox="1"/>
          <p:nvPr/>
        </p:nvSpPr>
        <p:spPr>
          <a:xfrm rot="16200000">
            <a:off x="242080" y="7101320"/>
            <a:ext cx="603434"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Induced</a:t>
            </a:r>
          </a:p>
        </p:txBody>
      </p:sp>
      <p:sp>
        <p:nvSpPr>
          <p:cNvPr id="38" name="TextBox 37"/>
          <p:cNvSpPr txBox="1"/>
          <p:nvPr/>
        </p:nvSpPr>
        <p:spPr>
          <a:xfrm rot="16200000">
            <a:off x="-64639" y="8316596"/>
            <a:ext cx="1227391" cy="21544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Synthesis / catabolism</a:t>
            </a:r>
          </a:p>
        </p:txBody>
      </p:sp>
      <p:grpSp>
        <p:nvGrpSpPr>
          <p:cNvPr id="39" name="Group 38"/>
          <p:cNvGrpSpPr/>
          <p:nvPr/>
        </p:nvGrpSpPr>
        <p:grpSpPr>
          <a:xfrm>
            <a:off x="998987" y="202753"/>
            <a:ext cx="1524985" cy="197405"/>
            <a:chOff x="966484" y="475103"/>
            <a:chExt cx="1426574" cy="184666"/>
          </a:xfrm>
        </p:grpSpPr>
        <p:sp>
          <p:nvSpPr>
            <p:cNvPr id="59" name="TextBox 40"/>
            <p:cNvSpPr txBox="1"/>
            <p:nvPr/>
          </p:nvSpPr>
          <p:spPr>
            <a:xfrm>
              <a:off x="966484"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a:t>
              </a:r>
            </a:p>
          </p:txBody>
        </p:sp>
        <p:sp>
          <p:nvSpPr>
            <p:cNvPr id="60" name="TextBox 41"/>
            <p:cNvSpPr txBox="1"/>
            <p:nvPr/>
          </p:nvSpPr>
          <p:spPr>
            <a:xfrm>
              <a:off x="1137106"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3</a:t>
              </a:r>
            </a:p>
          </p:txBody>
        </p:sp>
        <p:sp>
          <p:nvSpPr>
            <p:cNvPr id="61" name="TextBox 42"/>
            <p:cNvSpPr txBox="1"/>
            <p:nvPr/>
          </p:nvSpPr>
          <p:spPr>
            <a:xfrm>
              <a:off x="1307728"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5</a:t>
              </a:r>
            </a:p>
          </p:txBody>
        </p:sp>
        <p:sp>
          <p:nvSpPr>
            <p:cNvPr id="62" name="TextBox 43"/>
            <p:cNvSpPr txBox="1"/>
            <p:nvPr/>
          </p:nvSpPr>
          <p:spPr>
            <a:xfrm>
              <a:off x="1478350"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7</a:t>
              </a:r>
            </a:p>
          </p:txBody>
        </p:sp>
        <p:sp>
          <p:nvSpPr>
            <p:cNvPr id="63" name="TextBox 44"/>
            <p:cNvSpPr txBox="1"/>
            <p:nvPr/>
          </p:nvSpPr>
          <p:spPr>
            <a:xfrm>
              <a:off x="1648972"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9</a:t>
              </a:r>
            </a:p>
          </p:txBody>
        </p:sp>
        <p:sp>
          <p:nvSpPr>
            <p:cNvPr id="64" name="TextBox 45"/>
            <p:cNvSpPr txBox="1"/>
            <p:nvPr/>
          </p:nvSpPr>
          <p:spPr>
            <a:xfrm>
              <a:off x="1786682"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11</a:t>
              </a:r>
            </a:p>
          </p:txBody>
        </p:sp>
        <p:sp>
          <p:nvSpPr>
            <p:cNvPr id="65" name="TextBox 46"/>
            <p:cNvSpPr txBox="1"/>
            <p:nvPr/>
          </p:nvSpPr>
          <p:spPr>
            <a:xfrm>
              <a:off x="1954256"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13</a:t>
              </a:r>
            </a:p>
          </p:txBody>
        </p:sp>
        <p:sp>
          <p:nvSpPr>
            <p:cNvPr id="66" name="TextBox 47"/>
            <p:cNvSpPr txBox="1"/>
            <p:nvPr/>
          </p:nvSpPr>
          <p:spPr>
            <a:xfrm>
              <a:off x="2121830"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15</a:t>
              </a:r>
            </a:p>
          </p:txBody>
        </p:sp>
      </p:grpSp>
      <p:grpSp>
        <p:nvGrpSpPr>
          <p:cNvPr id="40" name="Group 39"/>
          <p:cNvGrpSpPr/>
          <p:nvPr/>
        </p:nvGrpSpPr>
        <p:grpSpPr>
          <a:xfrm>
            <a:off x="2993207" y="202753"/>
            <a:ext cx="1524985" cy="197405"/>
            <a:chOff x="966484" y="475103"/>
            <a:chExt cx="1426574" cy="184666"/>
          </a:xfrm>
        </p:grpSpPr>
        <p:sp>
          <p:nvSpPr>
            <p:cNvPr id="51" name="TextBox 40"/>
            <p:cNvSpPr txBox="1"/>
            <p:nvPr/>
          </p:nvSpPr>
          <p:spPr>
            <a:xfrm>
              <a:off x="966484"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a:t>
              </a:r>
            </a:p>
          </p:txBody>
        </p:sp>
        <p:sp>
          <p:nvSpPr>
            <p:cNvPr id="52" name="TextBox 41"/>
            <p:cNvSpPr txBox="1"/>
            <p:nvPr/>
          </p:nvSpPr>
          <p:spPr>
            <a:xfrm>
              <a:off x="1137106"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3</a:t>
              </a:r>
            </a:p>
          </p:txBody>
        </p:sp>
        <p:sp>
          <p:nvSpPr>
            <p:cNvPr id="53" name="TextBox 42"/>
            <p:cNvSpPr txBox="1"/>
            <p:nvPr/>
          </p:nvSpPr>
          <p:spPr>
            <a:xfrm>
              <a:off x="1307728"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5</a:t>
              </a:r>
            </a:p>
          </p:txBody>
        </p:sp>
        <p:sp>
          <p:nvSpPr>
            <p:cNvPr id="54" name="TextBox 43"/>
            <p:cNvSpPr txBox="1"/>
            <p:nvPr/>
          </p:nvSpPr>
          <p:spPr>
            <a:xfrm>
              <a:off x="1478350"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7</a:t>
              </a:r>
            </a:p>
          </p:txBody>
        </p:sp>
        <p:sp>
          <p:nvSpPr>
            <p:cNvPr id="55" name="TextBox 44"/>
            <p:cNvSpPr txBox="1"/>
            <p:nvPr/>
          </p:nvSpPr>
          <p:spPr>
            <a:xfrm>
              <a:off x="1648972"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9</a:t>
              </a:r>
            </a:p>
          </p:txBody>
        </p:sp>
        <p:sp>
          <p:nvSpPr>
            <p:cNvPr id="56" name="TextBox 45"/>
            <p:cNvSpPr txBox="1"/>
            <p:nvPr/>
          </p:nvSpPr>
          <p:spPr>
            <a:xfrm>
              <a:off x="1786682"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11</a:t>
              </a:r>
            </a:p>
          </p:txBody>
        </p:sp>
        <p:sp>
          <p:nvSpPr>
            <p:cNvPr id="57" name="TextBox 46"/>
            <p:cNvSpPr txBox="1"/>
            <p:nvPr/>
          </p:nvSpPr>
          <p:spPr>
            <a:xfrm>
              <a:off x="1954256"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13</a:t>
              </a:r>
            </a:p>
          </p:txBody>
        </p:sp>
        <p:sp>
          <p:nvSpPr>
            <p:cNvPr id="58" name="TextBox 47"/>
            <p:cNvSpPr txBox="1"/>
            <p:nvPr/>
          </p:nvSpPr>
          <p:spPr>
            <a:xfrm>
              <a:off x="2121830"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15</a:t>
              </a:r>
            </a:p>
          </p:txBody>
        </p:sp>
      </p:grpSp>
      <p:grpSp>
        <p:nvGrpSpPr>
          <p:cNvPr id="41" name="Group 40"/>
          <p:cNvGrpSpPr/>
          <p:nvPr/>
        </p:nvGrpSpPr>
        <p:grpSpPr>
          <a:xfrm>
            <a:off x="4894006" y="202753"/>
            <a:ext cx="1524985" cy="197405"/>
            <a:chOff x="966484" y="475103"/>
            <a:chExt cx="1426574" cy="184666"/>
          </a:xfrm>
        </p:grpSpPr>
        <p:sp>
          <p:nvSpPr>
            <p:cNvPr id="43" name="TextBox 40"/>
            <p:cNvSpPr txBox="1"/>
            <p:nvPr/>
          </p:nvSpPr>
          <p:spPr>
            <a:xfrm>
              <a:off x="966484"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a:t>
              </a:r>
            </a:p>
          </p:txBody>
        </p:sp>
        <p:sp>
          <p:nvSpPr>
            <p:cNvPr id="44" name="TextBox 41"/>
            <p:cNvSpPr txBox="1"/>
            <p:nvPr/>
          </p:nvSpPr>
          <p:spPr>
            <a:xfrm>
              <a:off x="1137106"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3</a:t>
              </a:r>
            </a:p>
          </p:txBody>
        </p:sp>
        <p:sp>
          <p:nvSpPr>
            <p:cNvPr id="45" name="TextBox 42"/>
            <p:cNvSpPr txBox="1"/>
            <p:nvPr/>
          </p:nvSpPr>
          <p:spPr>
            <a:xfrm>
              <a:off x="1307728"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5</a:t>
              </a:r>
            </a:p>
          </p:txBody>
        </p:sp>
        <p:sp>
          <p:nvSpPr>
            <p:cNvPr id="46" name="TextBox 43"/>
            <p:cNvSpPr txBox="1"/>
            <p:nvPr/>
          </p:nvSpPr>
          <p:spPr>
            <a:xfrm>
              <a:off x="1478350"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7</a:t>
              </a:r>
            </a:p>
          </p:txBody>
        </p:sp>
        <p:sp>
          <p:nvSpPr>
            <p:cNvPr id="47" name="TextBox 44"/>
            <p:cNvSpPr txBox="1"/>
            <p:nvPr/>
          </p:nvSpPr>
          <p:spPr>
            <a:xfrm>
              <a:off x="1648972" y="475103"/>
              <a:ext cx="22794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9</a:t>
              </a:r>
            </a:p>
          </p:txBody>
        </p:sp>
        <p:sp>
          <p:nvSpPr>
            <p:cNvPr id="48" name="TextBox 45"/>
            <p:cNvSpPr txBox="1"/>
            <p:nvPr/>
          </p:nvSpPr>
          <p:spPr>
            <a:xfrm>
              <a:off x="1786682"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11</a:t>
              </a:r>
            </a:p>
          </p:txBody>
        </p:sp>
        <p:sp>
          <p:nvSpPr>
            <p:cNvPr id="49" name="TextBox 46"/>
            <p:cNvSpPr txBox="1"/>
            <p:nvPr/>
          </p:nvSpPr>
          <p:spPr>
            <a:xfrm>
              <a:off x="1954256"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13</a:t>
              </a:r>
            </a:p>
          </p:txBody>
        </p:sp>
        <p:sp>
          <p:nvSpPr>
            <p:cNvPr id="50" name="TextBox 47"/>
            <p:cNvSpPr txBox="1"/>
            <p:nvPr/>
          </p:nvSpPr>
          <p:spPr>
            <a:xfrm>
              <a:off x="2121830" y="475103"/>
              <a:ext cx="271228" cy="18466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latin typeface="Arial" panose="020B0604020202020204" pitchFamily="34" charset="0"/>
                  <a:cs typeface="Arial" panose="020B0604020202020204" pitchFamily="34" charset="0"/>
                </a:rPr>
                <a:t>15</a:t>
              </a:r>
            </a:p>
          </p:txBody>
        </p:sp>
      </p:grpSp>
      <p:sp>
        <p:nvSpPr>
          <p:cNvPr id="42" name="Rectangle 41"/>
          <p:cNvSpPr/>
          <p:nvPr/>
        </p:nvSpPr>
        <p:spPr>
          <a:xfrm>
            <a:off x="342483" y="8959358"/>
            <a:ext cx="6480000" cy="938719"/>
          </a:xfrm>
          <a:prstGeom prst="rect">
            <a:avLst/>
          </a:prstGeom>
        </p:spPr>
        <p:txBody>
          <a:bodyPr>
            <a:spAutoFit/>
          </a:bodyPr>
          <a:lstStyle/>
          <a:p>
            <a:r>
              <a:rPr lang="en-GB" sz="1100" b="1" dirty="0">
                <a:latin typeface="Arial" panose="020B0604020202020204" pitchFamily="34" charset="0"/>
                <a:ea typeface="MS Mincho" panose="02020609040205080304" pitchFamily="49" charset="-128"/>
              </a:rPr>
              <a:t>Fig. S3. </a:t>
            </a:r>
            <a:r>
              <a:rPr lang="en-GB" sz="1100" dirty="0">
                <a:latin typeface="Arial" panose="020B0604020202020204" pitchFamily="34" charset="0"/>
                <a:ea typeface="MS Mincho" panose="02020609040205080304" pitchFamily="49" charset="-128"/>
              </a:rPr>
              <a:t>Expression of DYGs associated with metabolism or action of plant hormones. </a:t>
            </a:r>
            <a:r>
              <a:rPr lang="en-GB" sz="1100" dirty="0" err="1">
                <a:latin typeface="Arial" panose="020B0604020202020204" pitchFamily="34" charset="0"/>
                <a:ea typeface="MS Mincho" panose="02020609040205080304" pitchFamily="49" charset="-128"/>
              </a:rPr>
              <a:t>Heatmaps</a:t>
            </a:r>
            <a:r>
              <a:rPr lang="en-GB" sz="1100" dirty="0">
                <a:latin typeface="Arial" panose="020B0604020202020204" pitchFamily="34" charset="0"/>
                <a:ea typeface="MS Mincho" panose="02020609040205080304" pitchFamily="49" charset="-128"/>
              </a:rPr>
              <a:t> visualising expression (Z-scores) of genes involved in synthesis/catabolism or signalling of, or previously shown to be induced by, the 8 main plant hormones indicated. Genes were selected as indicated in Methods. For auxin, the expression of individual Auxin Response Factors (ARFs) is shown separate from that of other signalling genes.</a:t>
            </a:r>
            <a:endParaRPr lang="en-GB" sz="1100" dirty="0"/>
          </a:p>
        </p:txBody>
      </p:sp>
      <p:sp>
        <p:nvSpPr>
          <p:cNvPr id="67" name="TextBox 66"/>
          <p:cNvSpPr txBox="1"/>
          <p:nvPr/>
        </p:nvSpPr>
        <p:spPr>
          <a:xfrm>
            <a:off x="3482528" y="132119"/>
            <a:ext cx="447558" cy="184666"/>
          </a:xfrm>
          <a:prstGeom prst="rect">
            <a:avLst/>
          </a:prstGeom>
          <a:noFill/>
        </p:spPr>
        <p:txBody>
          <a:bodyPr wrap="none" rtlCol="0">
            <a:spAutoFit/>
          </a:bodyPr>
          <a:lstStyle/>
          <a:p>
            <a:r>
              <a:rPr lang="en-GB" sz="600" dirty="0" smtClean="0">
                <a:solidFill>
                  <a:prstClr val="black"/>
                </a:solidFill>
                <a:latin typeface="Arial" panose="020B0604020202020204" pitchFamily="34" charset="0"/>
                <a:cs typeface="Arial" panose="020B0604020202020204" pitchFamily="34" charset="0"/>
              </a:rPr>
              <a:t>Sample</a:t>
            </a:r>
            <a:endParaRPr lang="en-GB" sz="600" dirty="0">
              <a:solidFill>
                <a:prstClr val="black"/>
              </a:solidFill>
              <a:latin typeface="Arial" panose="020B0604020202020204" pitchFamily="34" charset="0"/>
              <a:cs typeface="Arial" panose="020B0604020202020204" pitchFamily="34" charset="0"/>
            </a:endParaRPr>
          </a:p>
        </p:txBody>
      </p:sp>
      <p:sp>
        <p:nvSpPr>
          <p:cNvPr id="68" name="TextBox 67"/>
          <p:cNvSpPr txBox="1"/>
          <p:nvPr/>
        </p:nvSpPr>
        <p:spPr>
          <a:xfrm>
            <a:off x="1464491" y="125789"/>
            <a:ext cx="447558" cy="184666"/>
          </a:xfrm>
          <a:prstGeom prst="rect">
            <a:avLst/>
          </a:prstGeom>
          <a:noFill/>
        </p:spPr>
        <p:txBody>
          <a:bodyPr wrap="none" rtlCol="0">
            <a:spAutoFit/>
          </a:bodyPr>
          <a:lstStyle/>
          <a:p>
            <a:r>
              <a:rPr lang="en-GB" sz="600" dirty="0" smtClean="0">
                <a:solidFill>
                  <a:prstClr val="black"/>
                </a:solidFill>
                <a:latin typeface="Arial" panose="020B0604020202020204" pitchFamily="34" charset="0"/>
                <a:cs typeface="Arial" panose="020B0604020202020204" pitchFamily="34" charset="0"/>
              </a:rPr>
              <a:t>Sample</a:t>
            </a:r>
            <a:endParaRPr lang="en-GB" sz="600" dirty="0">
              <a:solidFill>
                <a:prstClr val="black"/>
              </a:solidFill>
              <a:latin typeface="Arial" panose="020B0604020202020204" pitchFamily="34" charset="0"/>
              <a:cs typeface="Arial" panose="020B0604020202020204" pitchFamily="34" charset="0"/>
            </a:endParaRPr>
          </a:p>
        </p:txBody>
      </p:sp>
      <p:sp>
        <p:nvSpPr>
          <p:cNvPr id="69" name="TextBox 68"/>
          <p:cNvSpPr txBox="1"/>
          <p:nvPr/>
        </p:nvSpPr>
        <p:spPr>
          <a:xfrm>
            <a:off x="5336663" y="120458"/>
            <a:ext cx="447558" cy="184666"/>
          </a:xfrm>
          <a:prstGeom prst="rect">
            <a:avLst/>
          </a:prstGeom>
          <a:noFill/>
        </p:spPr>
        <p:txBody>
          <a:bodyPr wrap="none" rtlCol="0">
            <a:spAutoFit/>
          </a:bodyPr>
          <a:lstStyle/>
          <a:p>
            <a:r>
              <a:rPr lang="en-GB" sz="600" dirty="0" smtClean="0">
                <a:solidFill>
                  <a:prstClr val="black"/>
                </a:solidFill>
                <a:latin typeface="Arial" panose="020B0604020202020204" pitchFamily="34" charset="0"/>
                <a:cs typeface="Arial" panose="020B0604020202020204" pitchFamily="34" charset="0"/>
              </a:rPr>
              <a:t>Sample</a:t>
            </a:r>
            <a:endParaRPr lang="en-GB" sz="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2544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558309" y="8795473"/>
            <a:ext cx="5940000" cy="769441"/>
          </a:xfrm>
          <a:prstGeom prst="rect">
            <a:avLst/>
          </a:prstGeom>
        </p:spPr>
        <p:txBody>
          <a:bodyPr>
            <a:spAutoFit/>
          </a:bodyPr>
          <a:lstStyle/>
          <a:p>
            <a:pPr algn="just">
              <a:spcBef>
                <a:spcPts val="600"/>
              </a:spcBef>
              <a:spcAft>
                <a:spcPts val="0"/>
              </a:spcAft>
            </a:pPr>
            <a:r>
              <a:rPr lang="en-GB" sz="1100" b="1" dirty="0">
                <a:latin typeface="Arial" panose="020B0604020202020204" pitchFamily="34" charset="0"/>
                <a:ea typeface="MS Mincho" panose="02020609040205080304" pitchFamily="49" charset="-128"/>
              </a:rPr>
              <a:t>Fig. S4. </a:t>
            </a:r>
            <a:r>
              <a:rPr lang="en-GB" sz="1100" dirty="0">
                <a:latin typeface="Arial" panose="020B0604020202020204" pitchFamily="34" charset="0"/>
                <a:ea typeface="MS Mincho" panose="02020609040205080304" pitchFamily="49" charset="-128"/>
              </a:rPr>
              <a:t>Distribution of nuclear DNA content, measured as DAPI fluorescence intensity, used for flow-cytometric cell cycle analysis. Histograms of DNA-associated fluorescence of one representative replica of each sample used for the flow-cytometric analysis of cell cycle and ploidy presented in Fig. 3a.</a:t>
            </a:r>
            <a:endParaRPr lang="en-GB" sz="1100" dirty="0">
              <a:effectLst/>
              <a:latin typeface="Arial" panose="020B0604020202020204" pitchFamily="34" charset="0"/>
              <a:ea typeface="MS Mincho" panose="02020609040205080304" pitchFamily="49" charset="-128"/>
            </a:endParaRPr>
          </a:p>
        </p:txBody>
      </p:sp>
      <p:grpSp>
        <p:nvGrpSpPr>
          <p:cNvPr id="2" name="Group 1"/>
          <p:cNvGrpSpPr/>
          <p:nvPr/>
        </p:nvGrpSpPr>
        <p:grpSpPr>
          <a:xfrm>
            <a:off x="1019187" y="589154"/>
            <a:ext cx="4649779" cy="8109127"/>
            <a:chOff x="1019187" y="684404"/>
            <a:chExt cx="4649779" cy="8109127"/>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165" r="27408"/>
            <a:stretch/>
          </p:blipFill>
          <p:spPr>
            <a:xfrm>
              <a:off x="1300410" y="783372"/>
              <a:ext cx="1337044" cy="1361737"/>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9943" r="27470"/>
            <a:stretch/>
          </p:blipFill>
          <p:spPr>
            <a:xfrm>
              <a:off x="2817884" y="959217"/>
              <a:ext cx="1335899" cy="1361737"/>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9262" r="27532"/>
            <a:stretch/>
          </p:blipFill>
          <p:spPr>
            <a:xfrm>
              <a:off x="4334212" y="1158508"/>
              <a:ext cx="1334754" cy="1361737"/>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8065" r="27895"/>
            <a:stretch/>
          </p:blipFill>
          <p:spPr>
            <a:xfrm>
              <a:off x="2829607" y="2528520"/>
              <a:ext cx="1328084" cy="1361737"/>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t="9051" r="27777"/>
            <a:stretch/>
          </p:blipFill>
          <p:spPr>
            <a:xfrm>
              <a:off x="1325375" y="2352675"/>
              <a:ext cx="1327710" cy="1361737"/>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t="6556" r="27532"/>
            <a:stretch/>
          </p:blipFill>
          <p:spPr>
            <a:xfrm>
              <a:off x="4334212" y="2714933"/>
              <a:ext cx="1334754" cy="1361737"/>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t="9941" r="27805"/>
            <a:stretch/>
          </p:blipFill>
          <p:spPr>
            <a:xfrm>
              <a:off x="1311630" y="3909946"/>
              <a:ext cx="1329732" cy="1361737"/>
            </a:xfrm>
            <a:prstGeom prst="rect">
              <a:avLst/>
            </a:prstGeom>
          </p:spPr>
        </p:pic>
        <p:pic>
          <p:nvPicPr>
            <p:cNvPr id="10" name="Picture 9"/>
            <p:cNvPicPr>
              <a:picLocks noChangeAspect="1"/>
            </p:cNvPicPr>
            <p:nvPr/>
          </p:nvPicPr>
          <p:blipFill rotWithShape="1">
            <a:blip r:embed="rId9" cstate="print">
              <a:extLst>
                <a:ext uri="{28A0092B-C50C-407E-A947-70E740481C1C}">
                  <a14:useLocalDpi xmlns:a14="http://schemas.microsoft.com/office/drawing/2010/main" val="0"/>
                </a:ext>
              </a:extLst>
            </a:blip>
            <a:srcRect t="8328" r="27532"/>
            <a:stretch/>
          </p:blipFill>
          <p:spPr>
            <a:xfrm>
              <a:off x="4334212" y="4285082"/>
              <a:ext cx="1334754" cy="1361737"/>
            </a:xfrm>
            <a:prstGeom prst="rect">
              <a:avLst/>
            </a:prstGeom>
          </p:spPr>
        </p:pic>
        <p:pic>
          <p:nvPicPr>
            <p:cNvPr id="11" name="Picture 10"/>
            <p:cNvPicPr>
              <a:picLocks noChangeAspect="1"/>
            </p:cNvPicPr>
            <p:nvPr/>
          </p:nvPicPr>
          <p:blipFill rotWithShape="1">
            <a:blip r:embed="rId10" cstate="print">
              <a:extLst>
                <a:ext uri="{28A0092B-C50C-407E-A947-70E740481C1C}">
                  <a14:useLocalDpi xmlns:a14="http://schemas.microsoft.com/office/drawing/2010/main" val="0"/>
                </a:ext>
              </a:extLst>
            </a:blip>
            <a:srcRect t="10363" r="28106"/>
            <a:stretch/>
          </p:blipFill>
          <p:spPr>
            <a:xfrm>
              <a:off x="2825699" y="4085791"/>
              <a:ext cx="1324176" cy="1361737"/>
            </a:xfrm>
            <a:prstGeom prst="rect">
              <a:avLst/>
            </a:prstGeom>
          </p:spPr>
        </p:pic>
        <p:pic>
          <p:nvPicPr>
            <p:cNvPr id="12" name="Picture 11"/>
            <p:cNvPicPr>
              <a:picLocks noChangeAspect="1"/>
            </p:cNvPicPr>
            <p:nvPr/>
          </p:nvPicPr>
          <p:blipFill rotWithShape="1">
            <a:blip r:embed="rId11" cstate="print">
              <a:extLst>
                <a:ext uri="{28A0092B-C50C-407E-A947-70E740481C1C}">
                  <a14:useLocalDpi xmlns:a14="http://schemas.microsoft.com/office/drawing/2010/main" val="0"/>
                </a:ext>
              </a:extLst>
            </a:blip>
            <a:srcRect t="9361" r="27675"/>
            <a:stretch/>
          </p:blipFill>
          <p:spPr>
            <a:xfrm>
              <a:off x="1301413" y="5503313"/>
              <a:ext cx="1332134" cy="1361737"/>
            </a:xfrm>
            <a:prstGeom prst="rect">
              <a:avLst/>
            </a:prstGeom>
          </p:spPr>
        </p:pic>
        <p:pic>
          <p:nvPicPr>
            <p:cNvPr id="13" name="Picture 12"/>
            <p:cNvPicPr>
              <a:picLocks noChangeAspect="1"/>
            </p:cNvPicPr>
            <p:nvPr/>
          </p:nvPicPr>
          <p:blipFill rotWithShape="1">
            <a:blip r:embed="rId12" cstate="print">
              <a:extLst>
                <a:ext uri="{28A0092B-C50C-407E-A947-70E740481C1C}">
                  <a14:useLocalDpi xmlns:a14="http://schemas.microsoft.com/office/drawing/2010/main" val="0"/>
                </a:ext>
              </a:extLst>
            </a:blip>
            <a:srcRect t="6996" r="27745"/>
            <a:stretch/>
          </p:blipFill>
          <p:spPr>
            <a:xfrm>
              <a:off x="4334212" y="5878449"/>
              <a:ext cx="1330846" cy="1361737"/>
            </a:xfrm>
            <a:prstGeom prst="rect">
              <a:avLst/>
            </a:prstGeom>
          </p:spPr>
        </p:pic>
        <p:pic>
          <p:nvPicPr>
            <p:cNvPr id="14" name="Picture 13"/>
            <p:cNvPicPr>
              <a:picLocks noChangeAspect="1"/>
            </p:cNvPicPr>
            <p:nvPr/>
          </p:nvPicPr>
          <p:blipFill rotWithShape="1">
            <a:blip r:embed="rId13" cstate="print">
              <a:extLst>
                <a:ext uri="{28A0092B-C50C-407E-A947-70E740481C1C}">
                  <a14:useLocalDpi xmlns:a14="http://schemas.microsoft.com/office/drawing/2010/main" val="0"/>
                </a:ext>
              </a:extLst>
            </a:blip>
            <a:srcRect t="9381" r="27895"/>
            <a:stretch/>
          </p:blipFill>
          <p:spPr>
            <a:xfrm>
              <a:off x="2819838" y="5679158"/>
              <a:ext cx="1328084" cy="1361737"/>
            </a:xfrm>
            <a:prstGeom prst="rect">
              <a:avLst/>
            </a:prstGeom>
          </p:spPr>
        </p:pic>
        <p:pic>
          <p:nvPicPr>
            <p:cNvPr id="15" name="Picture 14"/>
            <p:cNvPicPr>
              <a:picLocks noChangeAspect="1"/>
            </p:cNvPicPr>
            <p:nvPr/>
          </p:nvPicPr>
          <p:blipFill rotWithShape="1">
            <a:blip r:embed="rId14" cstate="print">
              <a:extLst>
                <a:ext uri="{28A0092B-C50C-407E-A947-70E740481C1C}">
                  <a14:useLocalDpi xmlns:a14="http://schemas.microsoft.com/office/drawing/2010/main" val="0"/>
                </a:ext>
              </a:extLst>
            </a:blip>
            <a:srcRect t="9316" r="27895"/>
            <a:stretch/>
          </p:blipFill>
          <p:spPr>
            <a:xfrm>
              <a:off x="2817452" y="7217264"/>
              <a:ext cx="1328084" cy="1387025"/>
            </a:xfrm>
            <a:prstGeom prst="rect">
              <a:avLst/>
            </a:prstGeom>
          </p:spPr>
        </p:pic>
        <p:sp>
          <p:nvSpPr>
            <p:cNvPr id="16" name="TextBox 15"/>
            <p:cNvSpPr txBox="1"/>
            <p:nvPr/>
          </p:nvSpPr>
          <p:spPr>
            <a:xfrm>
              <a:off x="2349639" y="8547310"/>
              <a:ext cx="2378010"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Ploidy analysis (fluorescence intensity)</a:t>
              </a:r>
            </a:p>
          </p:txBody>
        </p:sp>
        <p:sp>
          <p:nvSpPr>
            <p:cNvPr id="17" name="Rectangle 16">
              <a:extLst>
                <a:ext uri="{FF2B5EF4-FFF2-40B4-BE49-F238E27FC236}">
                  <a16:creationId xmlns="" xmlns:a16="http://schemas.microsoft.com/office/drawing/2014/main" id="{5E68B92B-5435-4940-B10D-4664A9A47E84}"/>
                </a:ext>
              </a:extLst>
            </p:cNvPr>
            <p:cNvSpPr/>
            <p:nvPr/>
          </p:nvSpPr>
          <p:spPr>
            <a:xfrm>
              <a:off x="1879701" y="684404"/>
              <a:ext cx="620683"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1</a:t>
              </a:r>
            </a:p>
          </p:txBody>
        </p:sp>
        <p:cxnSp>
          <p:nvCxnSpPr>
            <p:cNvPr id="18" name="Straight Arrow Connector 17">
              <a:extLst>
                <a:ext uri="{FF2B5EF4-FFF2-40B4-BE49-F238E27FC236}">
                  <a16:creationId xmlns="" xmlns:a16="http://schemas.microsoft.com/office/drawing/2014/main" id="{83DD8C63-D418-4A09-9790-B9729FA38C81}"/>
                </a:ext>
              </a:extLst>
            </p:cNvPr>
            <p:cNvCxnSpPr/>
            <p:nvPr/>
          </p:nvCxnSpPr>
          <p:spPr>
            <a:xfrm rot="5400000">
              <a:off x="2505110" y="1964797"/>
              <a:ext cx="72000" cy="0"/>
            </a:xfrm>
            <a:prstGeom prst="straightConnector1">
              <a:avLst/>
            </a:prstGeom>
            <a:ln w="12700">
              <a:solidFill>
                <a:srgbClr val="FF0000"/>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sp>
          <p:nvSpPr>
            <p:cNvPr id="19" name="TextBox 119">
              <a:extLst>
                <a:ext uri="{FF2B5EF4-FFF2-40B4-BE49-F238E27FC236}">
                  <a16:creationId xmlns="" xmlns:a16="http://schemas.microsoft.com/office/drawing/2014/main" id="{F7FEBFB3-8921-4B57-9BF7-210FF9483B62}"/>
                </a:ext>
              </a:extLst>
            </p:cNvPr>
            <p:cNvSpPr txBox="1"/>
            <p:nvPr/>
          </p:nvSpPr>
          <p:spPr>
            <a:xfrm>
              <a:off x="1649733" y="857879"/>
              <a:ext cx="319679"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latin typeface="Arial" panose="020B0604020202020204" pitchFamily="34" charset="0"/>
                  <a:cs typeface="Arial" panose="020B0604020202020204" pitchFamily="34" charset="0"/>
                </a:rPr>
                <a:t>2C</a:t>
              </a:r>
            </a:p>
          </p:txBody>
        </p:sp>
        <p:sp>
          <p:nvSpPr>
            <p:cNvPr id="20" name="TextBox 119">
              <a:extLst>
                <a:ext uri="{FF2B5EF4-FFF2-40B4-BE49-F238E27FC236}">
                  <a16:creationId xmlns="" xmlns:a16="http://schemas.microsoft.com/office/drawing/2014/main" id="{204521CA-090C-4DA1-86FB-EC67E7258836}"/>
                </a:ext>
              </a:extLst>
            </p:cNvPr>
            <p:cNvSpPr txBox="1"/>
            <p:nvPr/>
          </p:nvSpPr>
          <p:spPr>
            <a:xfrm>
              <a:off x="1926558" y="1812940"/>
              <a:ext cx="334437"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latin typeface="Arial" panose="020B0604020202020204" pitchFamily="34" charset="0"/>
                  <a:cs typeface="Arial" panose="020B0604020202020204" pitchFamily="34" charset="0"/>
                </a:rPr>
                <a:t>4C</a:t>
              </a:r>
            </a:p>
          </p:txBody>
        </p:sp>
        <p:sp>
          <p:nvSpPr>
            <p:cNvPr id="21" name="TextBox 119">
              <a:extLst>
                <a:ext uri="{FF2B5EF4-FFF2-40B4-BE49-F238E27FC236}">
                  <a16:creationId xmlns="" xmlns:a16="http://schemas.microsoft.com/office/drawing/2014/main" id="{FCE5B146-1B7B-4C5F-B837-8BFA62F61DAD}"/>
                </a:ext>
              </a:extLst>
            </p:cNvPr>
            <p:cNvSpPr txBox="1"/>
            <p:nvPr/>
          </p:nvSpPr>
          <p:spPr>
            <a:xfrm>
              <a:off x="2414517" y="1757653"/>
              <a:ext cx="343149"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latin typeface="Arial" panose="020B0604020202020204" pitchFamily="34" charset="0"/>
                  <a:cs typeface="Arial" panose="020B0604020202020204" pitchFamily="34" charset="0"/>
                </a:rPr>
                <a:t>8C</a:t>
              </a:r>
            </a:p>
          </p:txBody>
        </p:sp>
        <p:sp>
          <p:nvSpPr>
            <p:cNvPr id="22" name="TextBox 119">
              <a:extLst>
                <a:ext uri="{FF2B5EF4-FFF2-40B4-BE49-F238E27FC236}">
                  <a16:creationId xmlns="" xmlns:a16="http://schemas.microsoft.com/office/drawing/2014/main" id="{2C071B16-1239-484D-A3E2-37AB80CD8E7E}"/>
                </a:ext>
              </a:extLst>
            </p:cNvPr>
            <p:cNvSpPr txBox="1"/>
            <p:nvPr/>
          </p:nvSpPr>
          <p:spPr>
            <a:xfrm>
              <a:off x="1772984" y="1689558"/>
              <a:ext cx="129396"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latin typeface="Arial" panose="020B0604020202020204" pitchFamily="34" charset="0"/>
                  <a:cs typeface="Arial" panose="020B0604020202020204" pitchFamily="34" charset="0"/>
                </a:rPr>
                <a:t>S</a:t>
              </a:r>
            </a:p>
          </p:txBody>
        </p:sp>
        <p:grpSp>
          <p:nvGrpSpPr>
            <p:cNvPr id="23" name="Group 22">
              <a:extLst>
                <a:ext uri="{FF2B5EF4-FFF2-40B4-BE49-F238E27FC236}">
                  <a16:creationId xmlns="" xmlns:a16="http://schemas.microsoft.com/office/drawing/2014/main" id="{AF72BE95-A6A1-4EF7-9132-2135AEC47726}"/>
                </a:ext>
              </a:extLst>
            </p:cNvPr>
            <p:cNvGrpSpPr/>
            <p:nvPr/>
          </p:nvGrpSpPr>
          <p:grpSpPr>
            <a:xfrm>
              <a:off x="1785287" y="1843978"/>
              <a:ext cx="180000" cy="25414"/>
              <a:chOff x="1708661" y="1709338"/>
              <a:chExt cx="147778" cy="36174"/>
            </a:xfrm>
          </p:grpSpPr>
          <p:cxnSp>
            <p:nvCxnSpPr>
              <p:cNvPr id="39" name="Straight Connector 38">
                <a:extLst>
                  <a:ext uri="{FF2B5EF4-FFF2-40B4-BE49-F238E27FC236}">
                    <a16:creationId xmlns="" xmlns:a16="http://schemas.microsoft.com/office/drawing/2014/main" id="{AC50C958-0E26-4723-8299-20256C7A7EF1}"/>
                  </a:ext>
                </a:extLst>
              </p:cNvPr>
              <p:cNvCxnSpPr/>
              <p:nvPr/>
            </p:nvCxnSpPr>
            <p:spPr>
              <a:xfrm>
                <a:off x="1710837" y="1726156"/>
                <a:ext cx="14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 xmlns:a16="http://schemas.microsoft.com/office/drawing/2014/main" id="{6103CD83-12EB-48C6-8B75-FCD4198AC56D}"/>
                  </a:ext>
                </a:extLst>
              </p:cNvPr>
              <p:cNvCxnSpPr/>
              <p:nvPr/>
            </p:nvCxnSpPr>
            <p:spPr>
              <a:xfrm>
                <a:off x="1708661" y="1709338"/>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 xmlns:a16="http://schemas.microsoft.com/office/drawing/2014/main" id="{1932DD25-1479-4B8D-9A7B-8176E2B9F28D}"/>
                  </a:ext>
                </a:extLst>
              </p:cNvPr>
              <p:cNvCxnSpPr/>
              <p:nvPr/>
            </p:nvCxnSpPr>
            <p:spPr>
              <a:xfrm>
                <a:off x="1856439" y="1709512"/>
                <a:ext cx="0" cy="3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 xmlns:a16="http://schemas.microsoft.com/office/drawing/2014/main" id="{4F6B7248-F6CE-479D-9E4F-91FC806EFADC}"/>
                </a:ext>
              </a:extLst>
            </p:cNvPr>
            <p:cNvSpPr/>
            <p:nvPr/>
          </p:nvSpPr>
          <p:spPr>
            <a:xfrm>
              <a:off x="3391927" y="2416971"/>
              <a:ext cx="620684"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5</a:t>
              </a:r>
            </a:p>
          </p:txBody>
        </p:sp>
        <p:sp>
          <p:nvSpPr>
            <p:cNvPr id="25" name="Rectangle 24">
              <a:extLst>
                <a:ext uri="{FF2B5EF4-FFF2-40B4-BE49-F238E27FC236}">
                  <a16:creationId xmlns="" xmlns:a16="http://schemas.microsoft.com/office/drawing/2014/main" id="{72504AC0-0220-4BE7-83DE-1EE291B5AFFF}"/>
                </a:ext>
              </a:extLst>
            </p:cNvPr>
            <p:cNvSpPr/>
            <p:nvPr/>
          </p:nvSpPr>
          <p:spPr>
            <a:xfrm>
              <a:off x="4861741" y="2607645"/>
              <a:ext cx="620684"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6</a:t>
              </a:r>
            </a:p>
          </p:txBody>
        </p:sp>
        <p:sp>
          <p:nvSpPr>
            <p:cNvPr id="26" name="Rectangle 25">
              <a:extLst>
                <a:ext uri="{FF2B5EF4-FFF2-40B4-BE49-F238E27FC236}">
                  <a16:creationId xmlns="" xmlns:a16="http://schemas.microsoft.com/office/drawing/2014/main" id="{2558B5C1-F403-46B1-9DF0-D20AD3B5F3EE}"/>
                </a:ext>
              </a:extLst>
            </p:cNvPr>
            <p:cNvSpPr/>
            <p:nvPr/>
          </p:nvSpPr>
          <p:spPr>
            <a:xfrm>
              <a:off x="1879701" y="3786004"/>
              <a:ext cx="620684"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7</a:t>
              </a:r>
            </a:p>
          </p:txBody>
        </p:sp>
        <p:sp>
          <p:nvSpPr>
            <p:cNvPr id="27" name="Rectangle 26">
              <a:extLst>
                <a:ext uri="{FF2B5EF4-FFF2-40B4-BE49-F238E27FC236}">
                  <a16:creationId xmlns="" xmlns:a16="http://schemas.microsoft.com/office/drawing/2014/main" id="{9377F4FB-7D1D-45A7-8BE1-285D8EC63462}"/>
                </a:ext>
              </a:extLst>
            </p:cNvPr>
            <p:cNvSpPr/>
            <p:nvPr/>
          </p:nvSpPr>
          <p:spPr>
            <a:xfrm>
              <a:off x="3391927" y="3959882"/>
              <a:ext cx="620684"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8</a:t>
              </a:r>
            </a:p>
          </p:txBody>
        </p:sp>
        <p:sp>
          <p:nvSpPr>
            <p:cNvPr id="28" name="Rectangle 27">
              <a:extLst>
                <a:ext uri="{FF2B5EF4-FFF2-40B4-BE49-F238E27FC236}">
                  <a16:creationId xmlns="" xmlns:a16="http://schemas.microsoft.com/office/drawing/2014/main" id="{AFE944D7-1B61-42BA-956D-667AFBFC3D32}"/>
                </a:ext>
              </a:extLst>
            </p:cNvPr>
            <p:cNvSpPr/>
            <p:nvPr/>
          </p:nvSpPr>
          <p:spPr>
            <a:xfrm>
              <a:off x="3391927" y="857879"/>
              <a:ext cx="620684"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2</a:t>
              </a:r>
            </a:p>
          </p:txBody>
        </p:sp>
        <p:sp>
          <p:nvSpPr>
            <p:cNvPr id="29" name="Rectangle 28">
              <a:extLst>
                <a:ext uri="{FF2B5EF4-FFF2-40B4-BE49-F238E27FC236}">
                  <a16:creationId xmlns="" xmlns:a16="http://schemas.microsoft.com/office/drawing/2014/main" id="{A69D4437-CB16-41F4-A17B-705407976071}"/>
                </a:ext>
              </a:extLst>
            </p:cNvPr>
            <p:cNvSpPr/>
            <p:nvPr/>
          </p:nvSpPr>
          <p:spPr>
            <a:xfrm>
              <a:off x="4861741" y="1029838"/>
              <a:ext cx="663197" cy="215444"/>
            </a:xfrm>
            <a:prstGeom prst="rect">
              <a:avLst/>
            </a:prstGeom>
          </p:spPr>
          <p:txBody>
            <a:bodyPr wrap="square">
              <a:spAutoFit/>
            </a:bodyPr>
            <a:lstStyle/>
            <a:p>
              <a:pPr algn="ctr"/>
              <a:r>
                <a:rPr lang="en-GB" sz="800" dirty="0">
                  <a:latin typeface="Arial" panose="020B0604020202020204" pitchFamily="34" charset="0"/>
                  <a:cs typeface="Arial" panose="020B0604020202020204" pitchFamily="34" charset="0"/>
                </a:rPr>
                <a:t>Sample 3</a:t>
              </a:r>
            </a:p>
          </p:txBody>
        </p:sp>
        <p:sp>
          <p:nvSpPr>
            <p:cNvPr id="30" name="Rectangle 29">
              <a:extLst>
                <a:ext uri="{FF2B5EF4-FFF2-40B4-BE49-F238E27FC236}">
                  <a16:creationId xmlns="" xmlns:a16="http://schemas.microsoft.com/office/drawing/2014/main" id="{3FA29DB8-8DC3-4FFA-819D-3BAAD3E95FBA}"/>
                </a:ext>
              </a:extLst>
            </p:cNvPr>
            <p:cNvSpPr/>
            <p:nvPr/>
          </p:nvSpPr>
          <p:spPr>
            <a:xfrm>
              <a:off x="1879701" y="2241117"/>
              <a:ext cx="675096" cy="215444"/>
            </a:xfrm>
            <a:prstGeom prst="rect">
              <a:avLst/>
            </a:prstGeom>
          </p:spPr>
          <p:txBody>
            <a:bodyPr wrap="square">
              <a:spAutoFit/>
            </a:bodyPr>
            <a:lstStyle/>
            <a:p>
              <a:pPr algn="ctr"/>
              <a:r>
                <a:rPr lang="en-GB" sz="800" dirty="0">
                  <a:latin typeface="Arial" panose="020B0604020202020204" pitchFamily="34" charset="0"/>
                  <a:cs typeface="Arial" panose="020B0604020202020204" pitchFamily="34" charset="0"/>
                </a:rPr>
                <a:t>Sample 4</a:t>
              </a:r>
            </a:p>
          </p:txBody>
        </p:sp>
        <p:sp>
          <p:nvSpPr>
            <p:cNvPr id="31" name="Rectangle 30">
              <a:extLst>
                <a:ext uri="{FF2B5EF4-FFF2-40B4-BE49-F238E27FC236}">
                  <a16:creationId xmlns="" xmlns:a16="http://schemas.microsoft.com/office/drawing/2014/main" id="{F65DD3B9-6C38-4BCF-A6D5-3A72D9E14233}"/>
                </a:ext>
              </a:extLst>
            </p:cNvPr>
            <p:cNvSpPr/>
            <p:nvPr/>
          </p:nvSpPr>
          <p:spPr>
            <a:xfrm>
              <a:off x="4861741" y="4144548"/>
              <a:ext cx="620684"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9</a:t>
              </a:r>
            </a:p>
          </p:txBody>
        </p:sp>
        <p:sp>
          <p:nvSpPr>
            <p:cNvPr id="32" name="Rectangle 31">
              <a:extLst>
                <a:ext uri="{FF2B5EF4-FFF2-40B4-BE49-F238E27FC236}">
                  <a16:creationId xmlns="" xmlns:a16="http://schemas.microsoft.com/office/drawing/2014/main" id="{0CB0573C-1272-4A31-B564-1E87EB989E6C}"/>
                </a:ext>
              </a:extLst>
            </p:cNvPr>
            <p:cNvSpPr/>
            <p:nvPr/>
          </p:nvSpPr>
          <p:spPr>
            <a:xfrm>
              <a:off x="1879701" y="5368381"/>
              <a:ext cx="678392"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10</a:t>
              </a:r>
            </a:p>
          </p:txBody>
        </p:sp>
        <p:sp>
          <p:nvSpPr>
            <p:cNvPr id="33" name="Rectangle 32">
              <a:extLst>
                <a:ext uri="{FF2B5EF4-FFF2-40B4-BE49-F238E27FC236}">
                  <a16:creationId xmlns="" xmlns:a16="http://schemas.microsoft.com/office/drawing/2014/main" id="{69218B5A-8A69-4D9E-915C-011EA821D596}"/>
                </a:ext>
              </a:extLst>
            </p:cNvPr>
            <p:cNvSpPr/>
            <p:nvPr/>
          </p:nvSpPr>
          <p:spPr>
            <a:xfrm>
              <a:off x="3391927" y="5557894"/>
              <a:ext cx="678392"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11</a:t>
              </a:r>
            </a:p>
          </p:txBody>
        </p:sp>
        <p:sp>
          <p:nvSpPr>
            <p:cNvPr id="34" name="Rectangle 33">
              <a:extLst>
                <a:ext uri="{FF2B5EF4-FFF2-40B4-BE49-F238E27FC236}">
                  <a16:creationId xmlns="" xmlns:a16="http://schemas.microsoft.com/office/drawing/2014/main" id="{B2D35245-08B1-4E4C-8A12-836584EA3638}"/>
                </a:ext>
              </a:extLst>
            </p:cNvPr>
            <p:cNvSpPr/>
            <p:nvPr/>
          </p:nvSpPr>
          <p:spPr>
            <a:xfrm>
              <a:off x="4861741" y="5730804"/>
              <a:ext cx="678392"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12</a:t>
              </a:r>
            </a:p>
          </p:txBody>
        </p:sp>
        <p:sp>
          <p:nvSpPr>
            <p:cNvPr id="35" name="Rectangle 34">
              <a:extLst>
                <a:ext uri="{FF2B5EF4-FFF2-40B4-BE49-F238E27FC236}">
                  <a16:creationId xmlns="" xmlns:a16="http://schemas.microsoft.com/office/drawing/2014/main" id="{C14574D3-D73E-4634-B7C2-4F72A6515203}"/>
                </a:ext>
              </a:extLst>
            </p:cNvPr>
            <p:cNvSpPr/>
            <p:nvPr/>
          </p:nvSpPr>
          <p:spPr>
            <a:xfrm>
              <a:off x="3391927" y="7102412"/>
              <a:ext cx="678392"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14</a:t>
              </a:r>
            </a:p>
          </p:txBody>
        </p:sp>
        <p:pic>
          <p:nvPicPr>
            <p:cNvPr id="36" name="Picture 35"/>
            <p:cNvPicPr>
              <a:picLocks noChangeAspect="1"/>
            </p:cNvPicPr>
            <p:nvPr/>
          </p:nvPicPr>
          <p:blipFill rotWithShape="1">
            <a:blip r:embed="rId15" cstate="print">
              <a:extLst>
                <a:ext uri="{28A0092B-C50C-407E-A947-70E740481C1C}">
                  <a14:useLocalDpi xmlns:a14="http://schemas.microsoft.com/office/drawing/2010/main" val="0"/>
                </a:ext>
              </a:extLst>
            </a:blip>
            <a:srcRect t="7532" r="28496"/>
            <a:stretch/>
          </p:blipFill>
          <p:spPr>
            <a:xfrm>
              <a:off x="1315158" y="7071530"/>
              <a:ext cx="1314481" cy="1413041"/>
            </a:xfrm>
            <a:prstGeom prst="rect">
              <a:avLst/>
            </a:prstGeom>
          </p:spPr>
        </p:pic>
        <p:sp>
          <p:nvSpPr>
            <p:cNvPr id="37" name="Rectangle 36">
              <a:extLst>
                <a:ext uri="{FF2B5EF4-FFF2-40B4-BE49-F238E27FC236}">
                  <a16:creationId xmlns="" xmlns:a16="http://schemas.microsoft.com/office/drawing/2014/main" id="{EC98AF76-99E6-4B8A-86AA-575759AA08DD}"/>
                </a:ext>
              </a:extLst>
            </p:cNvPr>
            <p:cNvSpPr/>
            <p:nvPr/>
          </p:nvSpPr>
          <p:spPr>
            <a:xfrm>
              <a:off x="1879701" y="6962251"/>
              <a:ext cx="678392" cy="215444"/>
            </a:xfrm>
            <a:prstGeom prst="rect">
              <a:avLst/>
            </a:prstGeom>
          </p:spPr>
          <p:txBody>
            <a:bodyPr wrap="none">
              <a:spAutoFit/>
            </a:bodyPr>
            <a:lstStyle/>
            <a:p>
              <a:pPr algn="ctr"/>
              <a:r>
                <a:rPr lang="en-GB" sz="800" dirty="0">
                  <a:latin typeface="Arial" panose="020B0604020202020204" pitchFamily="34" charset="0"/>
                  <a:cs typeface="Arial" panose="020B0604020202020204" pitchFamily="34" charset="0"/>
                </a:rPr>
                <a:t>Sample 13</a:t>
              </a:r>
            </a:p>
          </p:txBody>
        </p:sp>
        <p:sp>
          <p:nvSpPr>
            <p:cNvPr id="42" name="TextBox 41"/>
            <p:cNvSpPr txBox="1"/>
            <p:nvPr/>
          </p:nvSpPr>
          <p:spPr>
            <a:xfrm rot="16200000">
              <a:off x="-801832" y="4785565"/>
              <a:ext cx="3888260"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Frequency of nuclei at a given fluorescence intensity (ploidy level)</a:t>
              </a:r>
            </a:p>
          </p:txBody>
        </p:sp>
      </p:grpSp>
    </p:spTree>
    <p:extLst>
      <p:ext uri="{BB962C8B-B14F-4D97-AF65-F5344CB8AC3E}">
        <p14:creationId xmlns:p14="http://schemas.microsoft.com/office/powerpoint/2010/main" val="34415469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72822" y="5739555"/>
            <a:ext cx="5940000" cy="1785104"/>
          </a:xfrm>
          <a:prstGeom prst="rect">
            <a:avLst/>
          </a:prstGeom>
        </p:spPr>
        <p:txBody>
          <a:bodyPr wrap="square">
            <a:spAutoFit/>
          </a:bodyPr>
          <a:lstStyle/>
          <a:p>
            <a:pPr algn="just">
              <a:spcBef>
                <a:spcPts val="600"/>
              </a:spcBef>
            </a:pPr>
            <a:r>
              <a:rPr lang="en-GB" sz="1100" b="1" dirty="0">
                <a:latin typeface="Arial" panose="020B0604020202020204" pitchFamily="34" charset="0"/>
                <a:ea typeface="MS Mincho" panose="02020609040205080304" pitchFamily="49" charset="-128"/>
              </a:rPr>
              <a:t>F</a:t>
            </a:r>
            <a:r>
              <a:rPr lang="en-GB" sz="1100" b="1" dirty="0">
                <a:effectLst/>
                <a:latin typeface="Arial" panose="020B0604020202020204" pitchFamily="34" charset="0"/>
                <a:ea typeface="MS Mincho" panose="02020609040205080304" pitchFamily="49" charset="-128"/>
              </a:rPr>
              <a:t>ig. S5.</a:t>
            </a:r>
            <a:r>
              <a:rPr lang="en-GB" sz="1100" dirty="0">
                <a:effectLst/>
                <a:latin typeface="Arial" panose="020B0604020202020204" pitchFamily="34" charset="0"/>
                <a:ea typeface="MS Mincho" panose="02020609040205080304" pitchFamily="49" charset="-128"/>
              </a:rPr>
              <a:t> Visualisation of nuclear and organellar DNA within cells at different developmental stages. </a:t>
            </a:r>
            <a:r>
              <a:rPr lang="en-GB" sz="1100" b="1" dirty="0">
                <a:effectLst/>
                <a:latin typeface="Arial" panose="020B0604020202020204" pitchFamily="34" charset="0"/>
                <a:ea typeface="MS Mincho" panose="02020609040205080304" pitchFamily="49" charset="-128"/>
              </a:rPr>
              <a:t>a</a:t>
            </a:r>
            <a:r>
              <a:rPr lang="en-GB" sz="1100" dirty="0">
                <a:effectLst/>
                <a:latin typeface="Arial" panose="020B0604020202020204" pitchFamily="34" charset="0"/>
                <a:ea typeface="MS Mincho" panose="02020609040205080304" pitchFamily="49" charset="-128"/>
              </a:rPr>
              <a:t>, Double-stranded DNA staining with 4',6-diamidino-2-phenylindole (DAPI) of cells from meristematic/shoot apical tissue (sample 1), showing the majority of DNA is nuclear, and the majority non-nuclear DNA is associated with plastids. Areas of reduced brightness within nuclei represent nucleoli. Two daughter cells resulting from a recently-completed mitosis are indicated by </a:t>
            </a:r>
            <a:r>
              <a:rPr lang="en-GB" sz="1100" dirty="0">
                <a:latin typeface="Arial" panose="020B0604020202020204" pitchFamily="34" charset="0"/>
                <a:ea typeface="MS Mincho" panose="02020609040205080304" pitchFamily="49" charset="-128"/>
              </a:rPr>
              <a:t>two</a:t>
            </a:r>
            <a:r>
              <a:rPr lang="en-GB" sz="1100" dirty="0">
                <a:effectLst/>
                <a:latin typeface="Arial" panose="020B0604020202020204" pitchFamily="34" charset="0"/>
                <a:ea typeface="MS Mincho" panose="02020609040205080304" pitchFamily="49" charset="-128"/>
              </a:rPr>
              <a:t> arrows. </a:t>
            </a:r>
            <a:r>
              <a:rPr lang="en-GB" sz="1100" b="1" dirty="0">
                <a:effectLst/>
                <a:latin typeface="Arial" panose="020B0604020202020204" pitchFamily="34" charset="0"/>
                <a:ea typeface="MS Mincho" panose="02020609040205080304" pitchFamily="49" charset="-128"/>
              </a:rPr>
              <a:t>b</a:t>
            </a:r>
            <a:r>
              <a:rPr lang="en-GB" sz="1100" dirty="0">
                <a:effectLst/>
                <a:latin typeface="Arial" panose="020B0604020202020204" pitchFamily="34" charset="0"/>
                <a:ea typeface="MS Mincho" panose="02020609040205080304" pitchFamily="49" charset="-128"/>
              </a:rPr>
              <a:t>, Bright field image of cells in a. </a:t>
            </a:r>
            <a:r>
              <a:rPr lang="en-GB" sz="1100" b="1" dirty="0">
                <a:effectLst/>
                <a:latin typeface="Arial" panose="020B0604020202020204" pitchFamily="34" charset="0"/>
                <a:ea typeface="MS Mincho" panose="02020609040205080304" pitchFamily="49" charset="-128"/>
              </a:rPr>
              <a:t>c</a:t>
            </a:r>
            <a:r>
              <a:rPr lang="en-GB" sz="1100" dirty="0">
                <a:effectLst/>
                <a:latin typeface="Arial" panose="020B0604020202020204" pitchFamily="34" charset="0"/>
                <a:ea typeface="MS Mincho" panose="02020609040205080304" pitchFamily="49" charset="-128"/>
              </a:rPr>
              <a:t>, DAPI staining, as in a, of a cell from an early greening zone, sample 8. DNA in single chloroplasts can be seen present as distinct nucleoids. </a:t>
            </a:r>
            <a:r>
              <a:rPr lang="en-GB" sz="1100" b="1" dirty="0">
                <a:effectLst/>
                <a:latin typeface="Arial" panose="020B0604020202020204" pitchFamily="34" charset="0"/>
                <a:ea typeface="MS Mincho" panose="02020609040205080304" pitchFamily="49" charset="-128"/>
              </a:rPr>
              <a:t>d</a:t>
            </a:r>
            <a:r>
              <a:rPr lang="en-GB" sz="1100" dirty="0">
                <a:effectLst/>
                <a:latin typeface="Arial" panose="020B0604020202020204" pitchFamily="34" charset="0"/>
                <a:ea typeface="MS Mincho" panose="02020609040205080304" pitchFamily="49" charset="-128"/>
              </a:rPr>
              <a:t>, Bright field image of cell in </a:t>
            </a:r>
            <a:r>
              <a:rPr lang="en-GB" sz="1100" b="1" dirty="0">
                <a:effectLst/>
                <a:latin typeface="Arial" panose="020B0604020202020204" pitchFamily="34" charset="0"/>
                <a:ea typeface="MS Mincho" panose="02020609040205080304" pitchFamily="49" charset="-128"/>
              </a:rPr>
              <a:t>c</a:t>
            </a:r>
            <a:r>
              <a:rPr lang="en-GB" sz="1100" dirty="0">
                <a:effectLst/>
                <a:latin typeface="Arial" panose="020B0604020202020204" pitchFamily="34" charset="0"/>
                <a:ea typeface="MS Mincho" panose="02020609040205080304" pitchFamily="49" charset="-128"/>
              </a:rPr>
              <a:t>. Arrowheads: Individual plastids/chloroplasts.. In each case the inset represents the region or single chloroplast indicated. Scale bar: 10 µm</a:t>
            </a:r>
            <a:r>
              <a:rPr lang="en-GB" sz="1100" dirty="0">
                <a:latin typeface="Arial" panose="020B0604020202020204" pitchFamily="34" charset="0"/>
                <a:ea typeface="MS Mincho" panose="02020609040205080304" pitchFamily="49" charset="-128"/>
              </a:rPr>
              <a:t>.</a:t>
            </a:r>
            <a:endParaRPr lang="en-GB" sz="1100" dirty="0">
              <a:effectLst/>
              <a:latin typeface="Arial" panose="020B0604020202020204" pitchFamily="34" charset="0"/>
              <a:ea typeface="MS Mincho" panose="02020609040205080304" pitchFamily="49" charset="-128"/>
            </a:endParaRPr>
          </a:p>
        </p:txBody>
      </p:sp>
      <p:grpSp>
        <p:nvGrpSpPr>
          <p:cNvPr id="62" name="Group 61"/>
          <p:cNvGrpSpPr/>
          <p:nvPr/>
        </p:nvGrpSpPr>
        <p:grpSpPr>
          <a:xfrm>
            <a:off x="218320" y="1161917"/>
            <a:ext cx="3201072" cy="2101236"/>
            <a:chOff x="218320" y="1161917"/>
            <a:chExt cx="3201072" cy="2101236"/>
          </a:xfrm>
        </p:grpSpPr>
        <p:grpSp>
          <p:nvGrpSpPr>
            <p:cNvPr id="4" name="Group 3">
              <a:extLst>
                <a:ext uri="{FF2B5EF4-FFF2-40B4-BE49-F238E27FC236}">
                  <a16:creationId xmlns="" xmlns:a16="http://schemas.microsoft.com/office/drawing/2014/main" id="{A7AFE2F6-2608-40DD-A195-3DA911A93A6B}"/>
                </a:ext>
              </a:extLst>
            </p:cNvPr>
            <p:cNvGrpSpPr/>
            <p:nvPr/>
          </p:nvGrpSpPr>
          <p:grpSpPr>
            <a:xfrm>
              <a:off x="218320" y="1161917"/>
              <a:ext cx="3201072" cy="2101236"/>
              <a:chOff x="1532786" y="422332"/>
              <a:chExt cx="3806873" cy="2498894"/>
            </a:xfrm>
          </p:grpSpPr>
          <p:pic>
            <p:nvPicPr>
              <p:cNvPr id="18" name="Picture 2" descr="N:\BiolSci\ResearchGroups\406 Laboratory\ELJ-Lab\Wheat\Wheat manuscript\Figure sources\Meristem DAPI images\Meri-15-2 DAPI scale 10um.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12"/>
              <a:stretch/>
            </p:blipFill>
            <p:spPr bwMode="auto">
              <a:xfrm rot="5400000" flipV="1">
                <a:off x="2206599" y="-211835"/>
                <a:ext cx="2459248" cy="38068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567557" y="422332"/>
                <a:ext cx="284052" cy="307777"/>
              </a:xfrm>
              <a:prstGeom prst="rect">
                <a:avLst/>
              </a:prstGeom>
              <a:noFill/>
            </p:spPr>
            <p:txBody>
              <a:bodyPr wrap="none" rtlCol="0">
                <a:spAutoFit/>
              </a:bodyPr>
              <a:lstStyle>
                <a:defPPr>
                  <a:defRPr lang="en-US"/>
                </a:defPPr>
                <a:lvl1pPr>
                  <a:defRPr sz="1600" b="1">
                    <a:solidFill>
                      <a:schemeClr val="bg1"/>
                    </a:solidFill>
                    <a:latin typeface="Arial" panose="020B0604020202020204" pitchFamily="34" charset="0"/>
                    <a:cs typeface="Arial" panose="020B0604020202020204" pitchFamily="34" charset="0"/>
                  </a:defRPr>
                </a:lvl1pPr>
              </a:lstStyle>
              <a:p>
                <a:r>
                  <a:rPr lang="en-GB" sz="1400" dirty="0"/>
                  <a:t>a</a:t>
                </a:r>
              </a:p>
            </p:txBody>
          </p:sp>
          <p:cxnSp>
            <p:nvCxnSpPr>
              <p:cNvPr id="20" name="Straight Connector 19"/>
              <p:cNvCxnSpPr/>
              <p:nvPr/>
            </p:nvCxnSpPr>
            <p:spPr>
              <a:xfrm>
                <a:off x="1653631" y="2852738"/>
                <a:ext cx="171451" cy="0"/>
              </a:xfrm>
              <a:prstGeom prst="line">
                <a:avLst/>
              </a:prstGeom>
              <a:ln w="38100">
                <a:solidFill>
                  <a:srgbClr val="001566"/>
                </a:solidFill>
              </a:ln>
            </p:spPr>
            <p:style>
              <a:lnRef idx="1">
                <a:schemeClr val="accent1"/>
              </a:lnRef>
              <a:fillRef idx="0">
                <a:schemeClr val="accent1"/>
              </a:fillRef>
              <a:effectRef idx="0">
                <a:schemeClr val="accent1"/>
              </a:effectRef>
              <a:fontRef idx="minor">
                <a:schemeClr val="tx1"/>
              </a:fontRef>
            </p:style>
          </p:cxnSp>
          <p:sp>
            <p:nvSpPr>
              <p:cNvPr id="21" name="Down Arrow 20"/>
              <p:cNvSpPr/>
              <p:nvPr/>
            </p:nvSpPr>
            <p:spPr>
              <a:xfrm rot="12983082">
                <a:off x="4053717" y="1515207"/>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rot="12983082">
                <a:off x="4012704" y="1452610"/>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wn Arrow 22"/>
              <p:cNvSpPr/>
              <p:nvPr/>
            </p:nvSpPr>
            <p:spPr>
              <a:xfrm rot="12983082">
                <a:off x="3944138" y="1424073"/>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p:cNvSpPr/>
              <p:nvPr/>
            </p:nvSpPr>
            <p:spPr>
              <a:xfrm rot="15200505">
                <a:off x="3840253" y="1257658"/>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Down Arrow 24"/>
              <p:cNvSpPr/>
              <p:nvPr/>
            </p:nvSpPr>
            <p:spPr>
              <a:xfrm rot="15200505">
                <a:off x="3804241" y="1181403"/>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Down Arrow 25"/>
              <p:cNvSpPr/>
              <p:nvPr/>
            </p:nvSpPr>
            <p:spPr>
              <a:xfrm rot="7247515">
                <a:off x="5224572" y="1014601"/>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wn Arrow 26"/>
              <p:cNvSpPr/>
              <p:nvPr/>
            </p:nvSpPr>
            <p:spPr>
              <a:xfrm rot="17259615">
                <a:off x="3859472" y="980660"/>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Down Arrow 27"/>
              <p:cNvSpPr/>
              <p:nvPr/>
            </p:nvSpPr>
            <p:spPr>
              <a:xfrm rot="19599353">
                <a:off x="4506223" y="511435"/>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Down Arrow 28"/>
              <p:cNvSpPr/>
              <p:nvPr/>
            </p:nvSpPr>
            <p:spPr>
              <a:xfrm rot="3932399">
                <a:off x="3056796" y="1221117"/>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Down Arrow 29"/>
              <p:cNvSpPr/>
              <p:nvPr/>
            </p:nvSpPr>
            <p:spPr>
              <a:xfrm rot="15200505">
                <a:off x="3303972" y="2015939"/>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Down Arrow 30"/>
              <p:cNvSpPr/>
              <p:nvPr/>
            </p:nvSpPr>
            <p:spPr>
              <a:xfrm rot="15200505">
                <a:off x="3307695" y="1895370"/>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Down Arrow 9">
                <a:extLst>
                  <a:ext uri="{FF2B5EF4-FFF2-40B4-BE49-F238E27FC236}">
                    <a16:creationId xmlns="" xmlns:a16="http://schemas.microsoft.com/office/drawing/2014/main" id="{6BC41896-07B5-47DC-81FC-541EE9A1CA01}"/>
                  </a:ext>
                </a:extLst>
              </p:cNvPr>
              <p:cNvSpPr/>
              <p:nvPr/>
            </p:nvSpPr>
            <p:spPr>
              <a:xfrm rot="900000" flipH="1">
                <a:off x="2622970" y="727336"/>
                <a:ext cx="156378" cy="214239"/>
              </a:xfrm>
              <a:prstGeom prst="downArrow">
                <a:avLst>
                  <a:gd name="adj1" fmla="val 31800"/>
                  <a:gd name="adj2" fmla="val 77348"/>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latin typeface="Arial" panose="020B0604020202020204" pitchFamily="34" charset="0"/>
                  <a:cs typeface="Arial" panose="020B0604020202020204" pitchFamily="34" charset="0"/>
                </a:endParaRPr>
              </a:p>
            </p:txBody>
          </p:sp>
          <p:sp>
            <p:nvSpPr>
              <p:cNvPr id="33" name="Down Arrow 9">
                <a:extLst>
                  <a:ext uri="{FF2B5EF4-FFF2-40B4-BE49-F238E27FC236}">
                    <a16:creationId xmlns="" xmlns:a16="http://schemas.microsoft.com/office/drawing/2014/main" id="{6BC41896-07B5-47DC-81FC-541EE9A1CA01}"/>
                  </a:ext>
                </a:extLst>
              </p:cNvPr>
              <p:cNvSpPr/>
              <p:nvPr/>
            </p:nvSpPr>
            <p:spPr>
              <a:xfrm rot="900000" flipH="1">
                <a:off x="2187298" y="617993"/>
                <a:ext cx="156378" cy="214239"/>
              </a:xfrm>
              <a:prstGeom prst="downArrow">
                <a:avLst>
                  <a:gd name="adj1" fmla="val 31800"/>
                  <a:gd name="adj2" fmla="val 77348"/>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latin typeface="Arial" panose="020B0604020202020204" pitchFamily="34" charset="0"/>
                  <a:cs typeface="Arial" panose="020B0604020202020204" pitchFamily="34" charset="0"/>
                </a:endParaRPr>
              </a:p>
            </p:txBody>
          </p:sp>
        </p:grpSp>
        <p:pic>
          <p:nvPicPr>
            <p:cNvPr id="1026" name="Picture 2" descr="N:\BiolSci\ResearchGroups\406 Laboratory\ELJ-Lab\Wheat\Wheat manuscript\Figure sources\DAPI images\Final for paper\Crop_Meri-15-2 DAPI scale 10um final.tif"/>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017774" y="2486031"/>
              <a:ext cx="374196" cy="751046"/>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cxnSp>
          <p:nvCxnSpPr>
            <p:cNvPr id="50" name="Straight Connector 49"/>
            <p:cNvCxnSpPr/>
            <p:nvPr/>
          </p:nvCxnSpPr>
          <p:spPr>
            <a:xfrm>
              <a:off x="2520651" y="2115517"/>
              <a:ext cx="491838" cy="365490"/>
            </a:xfrm>
            <a:prstGeom prst="line">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218320" y="3339597"/>
            <a:ext cx="3201072" cy="1894512"/>
            <a:chOff x="218320" y="3339597"/>
            <a:chExt cx="3201072" cy="1894512"/>
          </a:xfrm>
        </p:grpSpPr>
        <p:grpSp>
          <p:nvGrpSpPr>
            <p:cNvPr id="5" name="Group 4">
              <a:extLst>
                <a:ext uri="{FF2B5EF4-FFF2-40B4-BE49-F238E27FC236}">
                  <a16:creationId xmlns="" xmlns:a16="http://schemas.microsoft.com/office/drawing/2014/main" id="{5E2811B4-364C-41E3-9F81-5BAE96875885}"/>
                </a:ext>
              </a:extLst>
            </p:cNvPr>
            <p:cNvGrpSpPr/>
            <p:nvPr/>
          </p:nvGrpSpPr>
          <p:grpSpPr>
            <a:xfrm>
              <a:off x="218320" y="3339597"/>
              <a:ext cx="3201072" cy="1894512"/>
              <a:chOff x="1522706" y="5504028"/>
              <a:chExt cx="3806873" cy="2253047"/>
            </a:xfrm>
          </p:grpSpPr>
          <p:pic>
            <p:nvPicPr>
              <p:cNvPr id="13" name="Picture 12" descr="A close up of a light&#10;&#10;Description automatically generated">
                <a:extLst>
                  <a:ext uri="{FF2B5EF4-FFF2-40B4-BE49-F238E27FC236}">
                    <a16:creationId xmlns="" xmlns:a16="http://schemas.microsoft.com/office/drawing/2014/main" id="{FFDCF8CF-912A-4BCE-887E-0CA6D5E0EDE4}"/>
                  </a:ext>
                </a:extLst>
              </p:cNvPr>
              <p:cNvPicPr>
                <a:picLocks noChangeAspect="1"/>
              </p:cNvPicPr>
              <p:nvPr/>
            </p:nvPicPr>
            <p:blipFill>
              <a:blip r:embed="rId5">
                <a:lum contrast="19000"/>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522706" y="5504028"/>
                <a:ext cx="3806873" cy="2253047"/>
              </a:xfrm>
              <a:prstGeom prst="rect">
                <a:avLst/>
              </a:prstGeom>
            </p:spPr>
          </p:pic>
          <p:sp>
            <p:nvSpPr>
              <p:cNvPr id="14" name="TextBox 13"/>
              <p:cNvSpPr txBox="1"/>
              <p:nvPr/>
            </p:nvSpPr>
            <p:spPr>
              <a:xfrm>
                <a:off x="1522849" y="5504028"/>
                <a:ext cx="284052" cy="307777"/>
              </a:xfrm>
              <a:prstGeom prst="rect">
                <a:avLst/>
              </a:prstGeom>
              <a:noFill/>
            </p:spPr>
            <p:txBody>
              <a:bodyPr wrap="none" rtlCol="0">
                <a:spAutoFit/>
              </a:bodyPr>
              <a:lstStyle/>
              <a:p>
                <a:r>
                  <a:rPr lang="en-GB" sz="1400" b="1" dirty="0">
                    <a:solidFill>
                      <a:schemeClr val="bg1"/>
                    </a:solidFill>
                    <a:latin typeface="Arial" panose="020B0604020202020204" pitchFamily="34" charset="0"/>
                    <a:cs typeface="Arial" panose="020B0604020202020204" pitchFamily="34" charset="0"/>
                  </a:rPr>
                  <a:t>c</a:t>
                </a:r>
              </a:p>
            </p:txBody>
          </p:sp>
          <p:sp>
            <p:nvSpPr>
              <p:cNvPr id="16" name="Down Arrow 15"/>
              <p:cNvSpPr/>
              <p:nvPr/>
            </p:nvSpPr>
            <p:spPr>
              <a:xfrm rot="19599353">
                <a:off x="2663858" y="6117426"/>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Down Arrow 16"/>
              <p:cNvSpPr/>
              <p:nvPr/>
            </p:nvSpPr>
            <p:spPr>
              <a:xfrm rot="15200505">
                <a:off x="3148164" y="6763790"/>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29" name="Picture 5" descr="N:\BiolSci\ResearchGroups\406 Laboratory\ELJ-Lab\Wheat\Wheat manuscript\Figure sources\DAPI images\Final for paper\Crop_DAPI Tony CSW section 11 40x scale 10um.tif"/>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5000"/>
                      </a14:imgEffect>
                    </a14:imgLayer>
                  </a14:imgProps>
                </a:ext>
                <a:ext uri="{28A0092B-C50C-407E-A947-70E740481C1C}">
                  <a14:useLocalDpi xmlns:a14="http://schemas.microsoft.com/office/drawing/2010/main" val="0"/>
                </a:ext>
              </a:extLst>
            </a:blip>
            <a:srcRect/>
            <a:stretch>
              <a:fillRect/>
            </a:stretch>
          </p:blipFill>
          <p:spPr bwMode="auto">
            <a:xfrm>
              <a:off x="2838377" y="4658283"/>
              <a:ext cx="548718" cy="548718"/>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cxnSp>
          <p:nvCxnSpPr>
            <p:cNvPr id="57" name="Straight Connector 56"/>
            <p:cNvCxnSpPr/>
            <p:nvPr/>
          </p:nvCxnSpPr>
          <p:spPr>
            <a:xfrm flipH="1">
              <a:off x="2838377" y="4376936"/>
              <a:ext cx="49205" cy="268572"/>
            </a:xfrm>
            <a:prstGeom prst="line">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60" name="Group 59"/>
          <p:cNvGrpSpPr/>
          <p:nvPr/>
        </p:nvGrpSpPr>
        <p:grpSpPr>
          <a:xfrm>
            <a:off x="3477047" y="1195834"/>
            <a:ext cx="3201072" cy="2071682"/>
            <a:chOff x="3477047" y="1195834"/>
            <a:chExt cx="3201072" cy="2071682"/>
          </a:xfrm>
        </p:grpSpPr>
        <p:grpSp>
          <p:nvGrpSpPr>
            <p:cNvPr id="63" name="Group 62"/>
            <p:cNvGrpSpPr/>
            <p:nvPr/>
          </p:nvGrpSpPr>
          <p:grpSpPr>
            <a:xfrm>
              <a:off x="3477047" y="1195834"/>
              <a:ext cx="3201072" cy="2071682"/>
              <a:chOff x="3477047" y="1195834"/>
              <a:chExt cx="3201072" cy="2071682"/>
            </a:xfrm>
          </p:grpSpPr>
          <p:grpSp>
            <p:nvGrpSpPr>
              <p:cNvPr id="3" name="Group 2">
                <a:extLst>
                  <a:ext uri="{FF2B5EF4-FFF2-40B4-BE49-F238E27FC236}">
                    <a16:creationId xmlns="" xmlns:a16="http://schemas.microsoft.com/office/drawing/2014/main" id="{48A4056A-027D-44D0-943E-03BC543D3B5B}"/>
                  </a:ext>
                </a:extLst>
              </p:cNvPr>
              <p:cNvGrpSpPr/>
              <p:nvPr/>
            </p:nvGrpSpPr>
            <p:grpSpPr>
              <a:xfrm>
                <a:off x="3477047" y="1195834"/>
                <a:ext cx="3201072" cy="2071682"/>
                <a:chOff x="1513598" y="2971909"/>
                <a:chExt cx="3825092" cy="2475537"/>
              </a:xfrm>
            </p:grpSpPr>
            <p:pic>
              <p:nvPicPr>
                <p:cNvPr id="34" name="Picture 3" descr="N:\BiolSci\ResearchGroups\406 Laboratory\ELJ-Lab\Wheat\Wheat manuscript\Figure sources\Meristem DAPI images\Meri-15-2 BF 10um.t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flipV="1">
                  <a:off x="2188375" y="2297132"/>
                  <a:ext cx="2475537" cy="3825092"/>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1536593" y="3010919"/>
                  <a:ext cx="293670" cy="307777"/>
                </a:xfrm>
                <a:prstGeom prst="rect">
                  <a:avLst/>
                </a:prstGeom>
                <a:noFill/>
              </p:spPr>
              <p:txBody>
                <a:bodyPr wrap="none" rtlCol="0">
                  <a:spAutoFit/>
                </a:bodyPr>
                <a:lstStyle>
                  <a:defPPr>
                    <a:defRPr lang="en-US"/>
                  </a:defPPr>
                  <a:lvl1pPr>
                    <a:defRPr sz="1600" b="1">
                      <a:solidFill>
                        <a:schemeClr val="bg1"/>
                      </a:solidFill>
                      <a:latin typeface="Arial" panose="020B0604020202020204" pitchFamily="34" charset="0"/>
                      <a:cs typeface="Arial" panose="020B0604020202020204" pitchFamily="34" charset="0"/>
                    </a:defRPr>
                  </a:lvl1pPr>
                </a:lstStyle>
                <a:p>
                  <a:r>
                    <a:rPr lang="en-GB" sz="1400" dirty="0">
                      <a:solidFill>
                        <a:schemeClr val="tx1"/>
                      </a:solidFill>
                    </a:rPr>
                    <a:t>b</a:t>
                  </a:r>
                </a:p>
              </p:txBody>
            </p:sp>
            <p:sp>
              <p:nvSpPr>
                <p:cNvPr id="36" name="Down Arrow 9">
                  <a:extLst>
                    <a:ext uri="{FF2B5EF4-FFF2-40B4-BE49-F238E27FC236}">
                      <a16:creationId xmlns="" xmlns:a16="http://schemas.microsoft.com/office/drawing/2014/main" id="{6BC41896-07B5-47DC-81FC-541EE9A1CA01}"/>
                    </a:ext>
                  </a:extLst>
                </p:cNvPr>
                <p:cNvSpPr/>
                <p:nvPr/>
              </p:nvSpPr>
              <p:spPr>
                <a:xfrm rot="900000" flipH="1">
                  <a:off x="2589103" y="3208070"/>
                  <a:ext cx="156378" cy="214239"/>
                </a:xfrm>
                <a:prstGeom prst="downArrow">
                  <a:avLst>
                    <a:gd name="adj1" fmla="val 31800"/>
                    <a:gd name="adj2" fmla="val 77348"/>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latin typeface="Arial" panose="020B0604020202020204" pitchFamily="34" charset="0"/>
                    <a:cs typeface="Arial" panose="020B0604020202020204" pitchFamily="34" charset="0"/>
                  </a:endParaRPr>
                </a:p>
              </p:txBody>
            </p:sp>
            <p:sp>
              <p:nvSpPr>
                <p:cNvPr id="37" name="Down Arrow 36"/>
                <p:cNvSpPr/>
                <p:nvPr/>
              </p:nvSpPr>
              <p:spPr>
                <a:xfrm rot="12983082">
                  <a:off x="4040306" y="4014653"/>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Down Arrow 37"/>
                <p:cNvSpPr/>
                <p:nvPr/>
              </p:nvSpPr>
              <p:spPr>
                <a:xfrm rot="12983082">
                  <a:off x="3999293" y="3952056"/>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Down Arrow 38"/>
                <p:cNvSpPr/>
                <p:nvPr/>
              </p:nvSpPr>
              <p:spPr>
                <a:xfrm rot="12983082">
                  <a:off x="3930727" y="3923519"/>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Down Arrow 39"/>
                <p:cNvSpPr/>
                <p:nvPr/>
              </p:nvSpPr>
              <p:spPr>
                <a:xfrm rot="15200505">
                  <a:off x="3826842" y="3742872"/>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Down Arrow 40"/>
                <p:cNvSpPr/>
                <p:nvPr/>
              </p:nvSpPr>
              <p:spPr>
                <a:xfrm rot="15200505">
                  <a:off x="3790830" y="3666617"/>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Down Arrow 41"/>
                <p:cNvSpPr/>
                <p:nvPr/>
              </p:nvSpPr>
              <p:spPr>
                <a:xfrm rot="7247515">
                  <a:off x="5211161" y="3548883"/>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Down Arrow 42"/>
                <p:cNvSpPr/>
                <p:nvPr/>
              </p:nvSpPr>
              <p:spPr>
                <a:xfrm rot="17259615">
                  <a:off x="3837352" y="3471680"/>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Down Arrow 43"/>
                <p:cNvSpPr/>
                <p:nvPr/>
              </p:nvSpPr>
              <p:spPr>
                <a:xfrm rot="19599353">
                  <a:off x="4523429" y="3043217"/>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Down Arrow 44"/>
                <p:cNvSpPr/>
                <p:nvPr/>
              </p:nvSpPr>
              <p:spPr>
                <a:xfrm rot="3932399">
                  <a:off x="3043385" y="3720563"/>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Down Arrow 45"/>
                <p:cNvSpPr/>
                <p:nvPr/>
              </p:nvSpPr>
              <p:spPr>
                <a:xfrm rot="15200505">
                  <a:off x="3307498" y="4507269"/>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Down Arrow 46"/>
                <p:cNvSpPr/>
                <p:nvPr/>
              </p:nvSpPr>
              <p:spPr>
                <a:xfrm rot="15200505">
                  <a:off x="3319336" y="4394816"/>
                  <a:ext cx="64198" cy="148825"/>
                </a:xfrm>
                <a:prstGeom prst="downArrow">
                  <a:avLst>
                    <a:gd name="adj1" fmla="val 50000"/>
                    <a:gd name="adj2" fmla="val 2318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Down Arrow 9">
                  <a:extLst>
                    <a:ext uri="{FF2B5EF4-FFF2-40B4-BE49-F238E27FC236}">
                      <a16:creationId xmlns="" xmlns:a16="http://schemas.microsoft.com/office/drawing/2014/main" id="{6BC41896-07B5-47DC-81FC-541EE9A1CA01}"/>
                    </a:ext>
                  </a:extLst>
                </p:cNvPr>
                <p:cNvSpPr/>
                <p:nvPr/>
              </p:nvSpPr>
              <p:spPr>
                <a:xfrm rot="900000" flipH="1">
                  <a:off x="2153431" y="3098727"/>
                  <a:ext cx="156378" cy="214239"/>
                </a:xfrm>
                <a:prstGeom prst="downArrow">
                  <a:avLst>
                    <a:gd name="adj1" fmla="val 31800"/>
                    <a:gd name="adj2" fmla="val 77348"/>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latin typeface="Arial" panose="020B0604020202020204" pitchFamily="34" charset="0"/>
                    <a:cs typeface="Arial" panose="020B0604020202020204" pitchFamily="34" charset="0"/>
                  </a:endParaRPr>
                </a:p>
              </p:txBody>
            </p:sp>
          </p:grpSp>
          <p:cxnSp>
            <p:nvCxnSpPr>
              <p:cNvPr id="54" name="Straight Connector 53"/>
              <p:cNvCxnSpPr/>
              <p:nvPr/>
            </p:nvCxnSpPr>
            <p:spPr>
              <a:xfrm>
                <a:off x="5756763" y="2097396"/>
                <a:ext cx="533010" cy="388635"/>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2" name="Picture 2" descr="N:\BiolSci\ResearchGroups\406 Laboratory\ELJ-Lab\Wheat\Wheat manuscript\Figure sources\DAPI images\Final for paper\Cropped-2-Meri-15-2 BF 10um.tif"/>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80247" y="2484273"/>
              <a:ext cx="366233" cy="76526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grpSp>
      <p:grpSp>
        <p:nvGrpSpPr>
          <p:cNvPr id="67" name="Group 66"/>
          <p:cNvGrpSpPr/>
          <p:nvPr/>
        </p:nvGrpSpPr>
        <p:grpSpPr>
          <a:xfrm>
            <a:off x="3487215" y="3339596"/>
            <a:ext cx="3201072" cy="1888709"/>
            <a:chOff x="3487215" y="3339596"/>
            <a:chExt cx="3201072" cy="1888709"/>
          </a:xfrm>
        </p:grpSpPr>
        <p:grpSp>
          <p:nvGrpSpPr>
            <p:cNvPr id="64" name="Group 63"/>
            <p:cNvGrpSpPr/>
            <p:nvPr/>
          </p:nvGrpSpPr>
          <p:grpSpPr>
            <a:xfrm>
              <a:off x="3487215" y="3339596"/>
              <a:ext cx="3201072" cy="1888709"/>
              <a:chOff x="3487215" y="3339596"/>
              <a:chExt cx="3201072" cy="1888709"/>
            </a:xfrm>
          </p:grpSpPr>
          <p:grpSp>
            <p:nvGrpSpPr>
              <p:cNvPr id="6" name="Group 5">
                <a:extLst>
                  <a:ext uri="{FF2B5EF4-FFF2-40B4-BE49-F238E27FC236}">
                    <a16:creationId xmlns="" xmlns:a16="http://schemas.microsoft.com/office/drawing/2014/main" id="{35994944-9553-4162-B986-07DA55BD22EB}"/>
                  </a:ext>
                </a:extLst>
              </p:cNvPr>
              <p:cNvGrpSpPr/>
              <p:nvPr/>
            </p:nvGrpSpPr>
            <p:grpSpPr>
              <a:xfrm>
                <a:off x="3487215" y="3339596"/>
                <a:ext cx="3201072" cy="1888709"/>
                <a:chOff x="1522706" y="7610284"/>
                <a:chExt cx="3812588" cy="2249518"/>
              </a:xfrm>
            </p:grpSpPr>
            <p:pic>
              <p:nvPicPr>
                <p:cNvPr id="8" name="Picture 7">
                  <a:extLst>
                    <a:ext uri="{FF2B5EF4-FFF2-40B4-BE49-F238E27FC236}">
                      <a16:creationId xmlns="" xmlns:a16="http://schemas.microsoft.com/office/drawing/2014/main" id="{1EB19C7A-7292-47E6-B722-7546B80E4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22706" y="7610284"/>
                  <a:ext cx="3812588" cy="2249518"/>
                </a:xfrm>
                <a:prstGeom prst="rect">
                  <a:avLst/>
                </a:prstGeom>
              </p:spPr>
            </p:pic>
            <p:sp>
              <p:nvSpPr>
                <p:cNvPr id="9" name="TextBox 8">
                  <a:extLst>
                    <a:ext uri="{FF2B5EF4-FFF2-40B4-BE49-F238E27FC236}">
                      <a16:creationId xmlns="" xmlns:a16="http://schemas.microsoft.com/office/drawing/2014/main" id="{FD4C700C-A96C-47C7-ADAB-D4E4D970D3E5}"/>
                    </a:ext>
                  </a:extLst>
                </p:cNvPr>
                <p:cNvSpPr txBox="1"/>
                <p:nvPr/>
              </p:nvSpPr>
              <p:spPr>
                <a:xfrm>
                  <a:off x="1542644" y="7610284"/>
                  <a:ext cx="293670" cy="307777"/>
                </a:xfrm>
                <a:prstGeom prst="rect">
                  <a:avLst/>
                </a:prstGeom>
                <a:noFill/>
              </p:spPr>
              <p:txBody>
                <a:bodyPr wrap="none" rtlCol="0">
                  <a:spAutoFit/>
                </a:bodyPr>
                <a:lstStyle>
                  <a:defPPr>
                    <a:defRPr lang="en-US"/>
                  </a:defPPr>
                  <a:lvl1pPr>
                    <a:defRPr sz="1600" b="1">
                      <a:solidFill>
                        <a:schemeClr val="bg1"/>
                      </a:solidFill>
                      <a:latin typeface="Arial" panose="020B0604020202020204" pitchFamily="34" charset="0"/>
                      <a:cs typeface="Arial" panose="020B0604020202020204" pitchFamily="34" charset="0"/>
                    </a:defRPr>
                  </a:lvl1pPr>
                </a:lstStyle>
                <a:p>
                  <a:r>
                    <a:rPr lang="en-GB" sz="1400" dirty="0">
                      <a:solidFill>
                        <a:schemeClr val="tx1"/>
                      </a:solidFill>
                    </a:rPr>
                    <a:t>d</a:t>
                  </a:r>
                </a:p>
              </p:txBody>
            </p:sp>
            <p:sp>
              <p:nvSpPr>
                <p:cNvPr id="11" name="Down Arrow 53">
                  <a:extLst>
                    <a:ext uri="{FF2B5EF4-FFF2-40B4-BE49-F238E27FC236}">
                      <a16:creationId xmlns="" xmlns:a16="http://schemas.microsoft.com/office/drawing/2014/main" id="{E4C46328-C20D-4EE2-AA2A-E22D404B0FB7}"/>
                    </a:ext>
                  </a:extLst>
                </p:cNvPr>
                <p:cNvSpPr/>
                <p:nvPr/>
              </p:nvSpPr>
              <p:spPr>
                <a:xfrm rot="19599353">
                  <a:off x="2809372" y="8060617"/>
                  <a:ext cx="64198" cy="148825"/>
                </a:xfrm>
                <a:prstGeom prst="downArrow">
                  <a:avLst>
                    <a:gd name="adj1" fmla="val 50000"/>
                    <a:gd name="adj2" fmla="val 23182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Down Arrow 54">
                  <a:extLst>
                    <a:ext uri="{FF2B5EF4-FFF2-40B4-BE49-F238E27FC236}">
                      <a16:creationId xmlns="" xmlns:a16="http://schemas.microsoft.com/office/drawing/2014/main" id="{2CA56244-C29B-41EB-8326-1E33C0F83076}"/>
                    </a:ext>
                  </a:extLst>
                </p:cNvPr>
                <p:cNvSpPr/>
                <p:nvPr/>
              </p:nvSpPr>
              <p:spPr>
                <a:xfrm rot="15200505">
                  <a:off x="3067399" y="8841874"/>
                  <a:ext cx="64198" cy="148825"/>
                </a:xfrm>
                <a:prstGeom prst="downArrow">
                  <a:avLst>
                    <a:gd name="adj1" fmla="val 50000"/>
                    <a:gd name="adj2" fmla="val 23182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5" name="Straight Connector 64"/>
              <p:cNvCxnSpPr/>
              <p:nvPr/>
            </p:nvCxnSpPr>
            <p:spPr>
              <a:xfrm flipH="1">
                <a:off x="6101028" y="4344526"/>
                <a:ext cx="21266" cy="278875"/>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51" name="Picture 3" descr="N:\BiolSci\ResearchGroups\406 Laboratory\ELJ-Lab\Wheat\Wheat manuscript\Figure sources\DAPI images\Final for paper\Cropped3-BF Tony CSW section 11 40x.tif"/>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01028" y="4645508"/>
              <a:ext cx="548718" cy="54871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0351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11295" y="1855276"/>
            <a:ext cx="3613739" cy="4091836"/>
            <a:chOff x="1711295" y="1855276"/>
            <a:chExt cx="3613739" cy="4091836"/>
          </a:xfrm>
        </p:grpSpPr>
        <p:grpSp>
          <p:nvGrpSpPr>
            <p:cNvPr id="3" name="Group 2"/>
            <p:cNvGrpSpPr/>
            <p:nvPr/>
          </p:nvGrpSpPr>
          <p:grpSpPr>
            <a:xfrm>
              <a:off x="1894477" y="1855276"/>
              <a:ext cx="3069046" cy="2556222"/>
              <a:chOff x="470988" y="771059"/>
              <a:chExt cx="4126427" cy="3436919"/>
            </a:xfrm>
          </p:grpSpPr>
          <p:grpSp>
            <p:nvGrpSpPr>
              <p:cNvPr id="5" name="Group 4">
                <a:extLst>
                  <a:ext uri="{FF2B5EF4-FFF2-40B4-BE49-F238E27FC236}">
                    <a16:creationId xmlns="" xmlns:a16="http://schemas.microsoft.com/office/drawing/2014/main" id="{50063D1D-CFF5-4179-9E15-4BA97D485B8A}"/>
                  </a:ext>
                </a:extLst>
              </p:cNvPr>
              <p:cNvGrpSpPr/>
              <p:nvPr/>
            </p:nvGrpSpPr>
            <p:grpSpPr>
              <a:xfrm>
                <a:off x="1006912" y="1241323"/>
                <a:ext cx="3046096" cy="2915441"/>
                <a:chOff x="734067" y="1697435"/>
                <a:chExt cx="3046096" cy="2915441"/>
              </a:xfrm>
            </p:grpSpPr>
            <p:sp>
              <p:nvSpPr>
                <p:cNvPr id="14" name="Block Arc 13">
                  <a:extLst>
                    <a:ext uri="{FF2B5EF4-FFF2-40B4-BE49-F238E27FC236}">
                      <a16:creationId xmlns="" xmlns:a16="http://schemas.microsoft.com/office/drawing/2014/main" id="{E570842C-2EBF-4443-885A-4766882932E6}"/>
                    </a:ext>
                  </a:extLst>
                </p:cNvPr>
                <p:cNvSpPr/>
                <p:nvPr/>
              </p:nvSpPr>
              <p:spPr>
                <a:xfrm rot="18900000">
                  <a:off x="734067" y="1789747"/>
                  <a:ext cx="2369533" cy="2440040"/>
                </a:xfrm>
                <a:prstGeom prst="blockArc">
                  <a:avLst>
                    <a:gd name="adj1" fmla="val 13528873"/>
                    <a:gd name="adj2" fmla="val 17305788"/>
                    <a:gd name="adj3" fmla="val 492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solidFill>
                      <a:schemeClr val="tx1"/>
                    </a:solidFill>
                    <a:latin typeface="Arial" panose="020B0604020202020204" pitchFamily="34" charset="0"/>
                    <a:cs typeface="Arial" panose="020B0604020202020204" pitchFamily="34" charset="0"/>
                  </a:endParaRPr>
                </a:p>
              </p:txBody>
            </p:sp>
            <p:sp>
              <p:nvSpPr>
                <p:cNvPr id="15" name="Block Arc 14">
                  <a:extLst>
                    <a:ext uri="{FF2B5EF4-FFF2-40B4-BE49-F238E27FC236}">
                      <a16:creationId xmlns="" xmlns:a16="http://schemas.microsoft.com/office/drawing/2014/main" id="{13EEA183-6C7D-4ACC-817A-0DBE8701B50C}"/>
                    </a:ext>
                  </a:extLst>
                </p:cNvPr>
                <p:cNvSpPr/>
                <p:nvPr/>
              </p:nvSpPr>
              <p:spPr>
                <a:xfrm rot="2700000" flipH="1">
                  <a:off x="1210057" y="1726918"/>
                  <a:ext cx="2531631" cy="2608580"/>
                </a:xfrm>
                <a:prstGeom prst="blockArc">
                  <a:avLst>
                    <a:gd name="adj1" fmla="val 13489730"/>
                    <a:gd name="adj2" fmla="val 17305788"/>
                    <a:gd name="adj3" fmla="val 492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solidFill>
                      <a:schemeClr val="tx1"/>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 xmlns:a16="http://schemas.microsoft.com/office/drawing/2014/main" id="{5356CB27-BD52-49BB-9E29-FB4D3D9C3DFD}"/>
                    </a:ext>
                  </a:extLst>
                </p:cNvPr>
                <p:cNvGrpSpPr/>
                <p:nvPr/>
              </p:nvGrpSpPr>
              <p:grpSpPr>
                <a:xfrm>
                  <a:off x="768327" y="1697435"/>
                  <a:ext cx="2915441" cy="2915441"/>
                  <a:chOff x="768327" y="1697435"/>
                  <a:chExt cx="2915441" cy="2915441"/>
                </a:xfrm>
              </p:grpSpPr>
              <p:sp>
                <p:nvSpPr>
                  <p:cNvPr id="17" name="Flowchart: Connector 16">
                    <a:extLst>
                      <a:ext uri="{FF2B5EF4-FFF2-40B4-BE49-F238E27FC236}">
                        <a16:creationId xmlns="" xmlns:a16="http://schemas.microsoft.com/office/drawing/2014/main" id="{CCD9A1E9-81DB-4CFB-AD4C-253C07B33BCB}"/>
                      </a:ext>
                    </a:extLst>
                  </p:cNvPr>
                  <p:cNvSpPr/>
                  <p:nvPr/>
                </p:nvSpPr>
                <p:spPr>
                  <a:xfrm>
                    <a:off x="768327" y="1697435"/>
                    <a:ext cx="2915441" cy="2915441"/>
                  </a:xfrm>
                  <a:prstGeom prst="flowChartConnec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latin typeface="Arial" panose="020B0604020202020204" pitchFamily="34" charset="0"/>
                      <a:cs typeface="Arial" panose="020B0604020202020204" pitchFamily="34" charset="0"/>
                    </a:endParaRPr>
                  </a:p>
                </p:txBody>
              </p:sp>
              <p:sp>
                <p:nvSpPr>
                  <p:cNvPr id="18" name="Rectangle 17">
                    <a:extLst>
                      <a:ext uri="{FF2B5EF4-FFF2-40B4-BE49-F238E27FC236}">
                        <a16:creationId xmlns="" xmlns:a16="http://schemas.microsoft.com/office/drawing/2014/main" id="{E60CBCC9-0020-4428-8ADD-BC00AD955406}"/>
                      </a:ext>
                    </a:extLst>
                  </p:cNvPr>
                  <p:cNvSpPr/>
                  <p:nvPr/>
                </p:nvSpPr>
                <p:spPr>
                  <a:xfrm>
                    <a:off x="1899674" y="4269047"/>
                    <a:ext cx="652743" cy="235023"/>
                  </a:xfrm>
                  <a:prstGeom prst="rect">
                    <a:avLst/>
                  </a:prstGeom>
                </p:spPr>
                <p:txBody>
                  <a:bodyPr wrap="square">
                    <a:spAutoFit/>
                  </a:bodyPr>
                  <a:lstStyle/>
                  <a:p>
                    <a:pPr algn="ctr"/>
                    <a:r>
                      <a:rPr lang="en-GB" sz="800" b="1" dirty="0">
                        <a:latin typeface="Arial" panose="020B0604020202020204" pitchFamily="34" charset="0"/>
                        <a:cs typeface="Arial" panose="020B0604020202020204" pitchFamily="34" charset="0"/>
                      </a:rPr>
                      <a:t>LSC</a:t>
                    </a:r>
                  </a:p>
                </p:txBody>
              </p:sp>
              <p:sp>
                <p:nvSpPr>
                  <p:cNvPr id="19" name="Rectangle 18">
                    <a:extLst>
                      <a:ext uri="{FF2B5EF4-FFF2-40B4-BE49-F238E27FC236}">
                        <a16:creationId xmlns="" xmlns:a16="http://schemas.microsoft.com/office/drawing/2014/main" id="{5F0E147C-2D6C-43D0-8F2E-87818DE65654}"/>
                      </a:ext>
                    </a:extLst>
                  </p:cNvPr>
                  <p:cNvSpPr/>
                  <p:nvPr/>
                </p:nvSpPr>
                <p:spPr>
                  <a:xfrm>
                    <a:off x="1930676" y="1787865"/>
                    <a:ext cx="652743" cy="235023"/>
                  </a:xfrm>
                  <a:prstGeom prst="rect">
                    <a:avLst/>
                  </a:prstGeom>
                </p:spPr>
                <p:txBody>
                  <a:bodyPr wrap="square">
                    <a:spAutoFit/>
                  </a:bodyPr>
                  <a:lstStyle/>
                  <a:p>
                    <a:pPr algn="ctr"/>
                    <a:r>
                      <a:rPr lang="en-GB" sz="800" b="1" dirty="0">
                        <a:latin typeface="Arial" panose="020B0604020202020204" pitchFamily="34" charset="0"/>
                        <a:cs typeface="Arial" panose="020B0604020202020204" pitchFamily="34" charset="0"/>
                      </a:rPr>
                      <a:t>SSC</a:t>
                    </a:r>
                  </a:p>
                </p:txBody>
              </p:sp>
              <p:sp>
                <p:nvSpPr>
                  <p:cNvPr id="20" name="Rectangle 19">
                    <a:extLst>
                      <a:ext uri="{FF2B5EF4-FFF2-40B4-BE49-F238E27FC236}">
                        <a16:creationId xmlns="" xmlns:a16="http://schemas.microsoft.com/office/drawing/2014/main" id="{551857D1-D4A8-402D-9849-195216C70F06}"/>
                      </a:ext>
                    </a:extLst>
                  </p:cNvPr>
                  <p:cNvSpPr/>
                  <p:nvPr/>
                </p:nvSpPr>
                <p:spPr>
                  <a:xfrm>
                    <a:off x="2919766" y="2541951"/>
                    <a:ext cx="652743" cy="235023"/>
                  </a:xfrm>
                  <a:prstGeom prst="rect">
                    <a:avLst/>
                  </a:prstGeom>
                </p:spPr>
                <p:txBody>
                  <a:bodyPr wrap="square">
                    <a:spAutoFit/>
                  </a:bodyPr>
                  <a:lstStyle/>
                  <a:p>
                    <a:pPr algn="ctr"/>
                    <a:r>
                      <a:rPr lang="en-GB" sz="800" b="1" dirty="0">
                        <a:latin typeface="Arial" panose="020B0604020202020204" pitchFamily="34" charset="0"/>
                        <a:cs typeface="Arial" panose="020B0604020202020204" pitchFamily="34" charset="0"/>
                      </a:rPr>
                      <a:t>IRB</a:t>
                    </a:r>
                  </a:p>
                </p:txBody>
              </p:sp>
              <p:sp>
                <p:nvSpPr>
                  <p:cNvPr id="21" name="Rectangle 20">
                    <a:extLst>
                      <a:ext uri="{FF2B5EF4-FFF2-40B4-BE49-F238E27FC236}">
                        <a16:creationId xmlns="" xmlns:a16="http://schemas.microsoft.com/office/drawing/2014/main" id="{71F480D1-FE57-4F7E-86EA-9A5DCC78C330}"/>
                      </a:ext>
                    </a:extLst>
                  </p:cNvPr>
                  <p:cNvSpPr/>
                  <p:nvPr/>
                </p:nvSpPr>
                <p:spPr>
                  <a:xfrm>
                    <a:off x="878315" y="2541950"/>
                    <a:ext cx="652743" cy="235023"/>
                  </a:xfrm>
                  <a:prstGeom prst="rect">
                    <a:avLst/>
                  </a:prstGeom>
                </p:spPr>
                <p:txBody>
                  <a:bodyPr wrap="square">
                    <a:spAutoFit/>
                  </a:bodyPr>
                  <a:lstStyle/>
                  <a:p>
                    <a:pPr algn="ctr"/>
                    <a:r>
                      <a:rPr lang="en-GB" sz="800" b="1" dirty="0">
                        <a:latin typeface="Arial" panose="020B0604020202020204" pitchFamily="34" charset="0"/>
                        <a:cs typeface="Arial" panose="020B0604020202020204" pitchFamily="34" charset="0"/>
                      </a:rPr>
                      <a:t>IRA</a:t>
                    </a:r>
                  </a:p>
                </p:txBody>
              </p:sp>
            </p:grpSp>
          </p:grpSp>
          <p:cxnSp>
            <p:nvCxnSpPr>
              <p:cNvPr id="6" name="Straight Arrow Connector 5"/>
              <p:cNvCxnSpPr/>
              <p:nvPr/>
            </p:nvCxnSpPr>
            <p:spPr>
              <a:xfrm>
                <a:off x="931378" y="1902051"/>
                <a:ext cx="158727" cy="73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944672" y="1902051"/>
                <a:ext cx="158727" cy="731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3900000">
                <a:off x="2537324" y="1076707"/>
                <a:ext cx="158400" cy="7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380000" flipH="1" flipV="1">
                <a:off x="3359595" y="3933878"/>
                <a:ext cx="152580" cy="6589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71F480D1-FE57-4F7E-86EA-9A5DCC78C330}"/>
                  </a:ext>
                </a:extLst>
              </p:cNvPr>
              <p:cNvSpPr/>
              <p:nvPr/>
            </p:nvSpPr>
            <p:spPr>
              <a:xfrm>
                <a:off x="470988" y="1691325"/>
                <a:ext cx="652743" cy="235023"/>
              </a:xfrm>
              <a:prstGeom prst="rect">
                <a:avLst/>
              </a:prstGeom>
            </p:spPr>
            <p:txBody>
              <a:bodyPr wrap="square">
                <a:spAutoFit/>
              </a:bodyPr>
              <a:lstStyle/>
              <a:p>
                <a:pPr algn="ctr"/>
                <a:r>
                  <a:rPr lang="en-GB" sz="800" dirty="0">
                    <a:latin typeface="Arial" panose="020B0604020202020204" pitchFamily="34" charset="0"/>
                    <a:cs typeface="Arial" panose="020B0604020202020204" pitchFamily="34" charset="0"/>
                  </a:rPr>
                  <a:t>rps7</a:t>
                </a:r>
              </a:p>
            </p:txBody>
          </p:sp>
          <p:sp>
            <p:nvSpPr>
              <p:cNvPr id="11" name="Rectangle 10">
                <a:extLst>
                  <a:ext uri="{FF2B5EF4-FFF2-40B4-BE49-F238E27FC236}">
                    <a16:creationId xmlns="" xmlns:a16="http://schemas.microsoft.com/office/drawing/2014/main" id="{71F480D1-FE57-4F7E-86EA-9A5DCC78C330}"/>
                  </a:ext>
                </a:extLst>
              </p:cNvPr>
              <p:cNvSpPr/>
              <p:nvPr/>
            </p:nvSpPr>
            <p:spPr>
              <a:xfrm>
                <a:off x="3944672" y="1691323"/>
                <a:ext cx="652743" cy="235023"/>
              </a:xfrm>
              <a:prstGeom prst="rect">
                <a:avLst/>
              </a:prstGeom>
            </p:spPr>
            <p:txBody>
              <a:bodyPr wrap="square">
                <a:spAutoFit/>
              </a:bodyPr>
              <a:lstStyle/>
              <a:p>
                <a:pPr algn="ctr"/>
                <a:r>
                  <a:rPr lang="en-GB" sz="800" dirty="0">
                    <a:latin typeface="Arial" panose="020B0604020202020204" pitchFamily="34" charset="0"/>
                    <a:cs typeface="Arial" panose="020B0604020202020204" pitchFamily="34" charset="0"/>
                  </a:rPr>
                  <a:t>rps7</a:t>
                </a:r>
              </a:p>
            </p:txBody>
          </p:sp>
          <p:sp>
            <p:nvSpPr>
              <p:cNvPr id="12" name="Rectangle 11">
                <a:extLst>
                  <a:ext uri="{FF2B5EF4-FFF2-40B4-BE49-F238E27FC236}">
                    <a16:creationId xmlns="" xmlns:a16="http://schemas.microsoft.com/office/drawing/2014/main" id="{71F480D1-FE57-4F7E-86EA-9A5DCC78C330}"/>
                  </a:ext>
                </a:extLst>
              </p:cNvPr>
              <p:cNvSpPr/>
              <p:nvPr/>
            </p:nvSpPr>
            <p:spPr>
              <a:xfrm>
                <a:off x="2290152" y="771059"/>
                <a:ext cx="652743" cy="235023"/>
              </a:xfrm>
              <a:prstGeom prst="rect">
                <a:avLst/>
              </a:prstGeom>
            </p:spPr>
            <p:txBody>
              <a:bodyPr wrap="square">
                <a:spAutoFit/>
              </a:bodyPr>
              <a:lstStyle/>
              <a:p>
                <a:pPr algn="ctr"/>
                <a:r>
                  <a:rPr lang="en-GB" sz="800" dirty="0" err="1">
                    <a:latin typeface="Arial" panose="020B0604020202020204" pitchFamily="34" charset="0"/>
                    <a:cs typeface="Arial" panose="020B0604020202020204" pitchFamily="34" charset="0"/>
                  </a:rPr>
                  <a:t>ndhD</a:t>
                </a:r>
                <a:endParaRPr lang="en-GB" sz="8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 xmlns:a16="http://schemas.microsoft.com/office/drawing/2014/main" id="{71F480D1-FE57-4F7E-86EA-9A5DCC78C330}"/>
                  </a:ext>
                </a:extLst>
              </p:cNvPr>
              <p:cNvSpPr/>
              <p:nvPr/>
            </p:nvSpPr>
            <p:spPr>
              <a:xfrm>
                <a:off x="3303868" y="3972955"/>
                <a:ext cx="652743" cy="235023"/>
              </a:xfrm>
              <a:prstGeom prst="rect">
                <a:avLst/>
              </a:prstGeom>
            </p:spPr>
            <p:txBody>
              <a:bodyPr wrap="square">
                <a:spAutoFit/>
              </a:bodyPr>
              <a:lstStyle/>
              <a:p>
                <a:pPr algn="ctr"/>
                <a:r>
                  <a:rPr lang="en-GB" sz="800" dirty="0">
                    <a:latin typeface="Arial" panose="020B0604020202020204" pitchFamily="34" charset="0"/>
                    <a:cs typeface="Arial" panose="020B0604020202020204" pitchFamily="34" charset="0"/>
                  </a:rPr>
                  <a:t>rbcL</a:t>
                </a:r>
              </a:p>
            </p:txBody>
          </p:sp>
        </p:grpSp>
        <p:sp>
          <p:nvSpPr>
            <p:cNvPr id="4" name="Rectangle 3"/>
            <p:cNvSpPr/>
            <p:nvPr/>
          </p:nvSpPr>
          <p:spPr>
            <a:xfrm>
              <a:off x="1711295" y="5008393"/>
              <a:ext cx="3613739" cy="938719"/>
            </a:xfrm>
            <a:prstGeom prst="rect">
              <a:avLst/>
            </a:prstGeom>
          </p:spPr>
          <p:txBody>
            <a:bodyPr wrap="square">
              <a:spAutoFit/>
            </a:bodyPr>
            <a:lstStyle/>
            <a:p>
              <a:pPr algn="just">
                <a:spcBef>
                  <a:spcPts val="600"/>
                </a:spcBef>
                <a:spcAft>
                  <a:spcPts val="0"/>
                </a:spcAft>
              </a:pPr>
              <a:r>
                <a:rPr lang="en-GB" sz="1100" b="1" dirty="0">
                  <a:latin typeface="Arial" panose="020B0604020202020204" pitchFamily="34" charset="0"/>
                  <a:ea typeface="MS Mincho" panose="02020609040205080304" pitchFamily="49" charset="-128"/>
                </a:rPr>
                <a:t>Fig. S6. </a:t>
              </a:r>
              <a:r>
                <a:rPr lang="en-GB" sz="1100" dirty="0">
                  <a:latin typeface="Arial" panose="020B0604020202020204" pitchFamily="34" charset="0"/>
                  <a:ea typeface="MS Mincho" panose="02020609040205080304" pitchFamily="49" charset="-128"/>
                </a:rPr>
                <a:t>Targets of the assay for chloroplast genome quantitation. Targets of quantitative RT-PCR analysis are shown, located in the large single-copy (LSC), small single-copy (SSC) and inverted repeat (IR) regions of the genome.</a:t>
              </a:r>
              <a:endParaRPr lang="en-GB" sz="1100" dirty="0">
                <a:effectLst/>
                <a:latin typeface="Arial" panose="020B0604020202020204" pitchFamily="34" charset="0"/>
                <a:ea typeface="MS Mincho" panose="02020609040205080304" pitchFamily="49" charset="-128"/>
              </a:endParaRPr>
            </a:p>
          </p:txBody>
        </p:sp>
      </p:grpSp>
    </p:spTree>
    <p:extLst>
      <p:ext uri="{BB962C8B-B14F-4D97-AF65-F5344CB8AC3E}">
        <p14:creationId xmlns:p14="http://schemas.microsoft.com/office/powerpoint/2010/main" val="3164333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05402" y="1708179"/>
            <a:ext cx="5559220" cy="6871915"/>
            <a:chOff x="505402" y="1879629"/>
            <a:chExt cx="5559220" cy="6871915"/>
          </a:xfrm>
        </p:grpSpPr>
        <p:grpSp>
          <p:nvGrpSpPr>
            <p:cNvPr id="3" name="Group 2"/>
            <p:cNvGrpSpPr/>
            <p:nvPr/>
          </p:nvGrpSpPr>
          <p:grpSpPr>
            <a:xfrm>
              <a:off x="3020347" y="3781949"/>
              <a:ext cx="960566" cy="1486789"/>
              <a:chOff x="2837000" y="2605865"/>
              <a:chExt cx="960566" cy="1486789"/>
            </a:xfrm>
          </p:grpSpPr>
          <p:grpSp>
            <p:nvGrpSpPr>
              <p:cNvPr id="92" name="Group 91"/>
              <p:cNvGrpSpPr/>
              <p:nvPr/>
            </p:nvGrpSpPr>
            <p:grpSpPr>
              <a:xfrm>
                <a:off x="2837000" y="2605865"/>
                <a:ext cx="960566" cy="1486789"/>
                <a:chOff x="2280588" y="2685386"/>
                <a:chExt cx="960566" cy="1486789"/>
              </a:xfrm>
            </p:grpSpPr>
            <p:pic>
              <p:nvPicPr>
                <p:cNvPr id="95" name="Picture 13" descr="N:\ResearchGroups\406 Laboratory\Wheat\Wheat manuscript\Images\16s + 18s rRNA Bioanalyser images+data\Selected\Final\8C.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0588" y="2685386"/>
                  <a:ext cx="960566" cy="1486789"/>
                </a:xfrm>
                <a:prstGeom prst="rect">
                  <a:avLst/>
                </a:prstGeom>
                <a:noFill/>
                <a:extLst>
                  <a:ext uri="{909E8E84-426E-40DD-AFC4-6F175D3DCCD1}">
                    <a14:hiddenFill xmlns:a14="http://schemas.microsoft.com/office/drawing/2010/main">
                      <a:solidFill>
                        <a:srgbClr val="FFFFFF"/>
                      </a:solidFill>
                    </a14:hiddenFill>
                  </a:ext>
                </a:extLst>
              </p:spPr>
            </p:pic>
            <p:sp>
              <p:nvSpPr>
                <p:cNvPr id="96" name="Rectangle 95"/>
                <p:cNvSpPr/>
                <p:nvPr/>
              </p:nvSpPr>
              <p:spPr>
                <a:xfrm>
                  <a:off x="2389612" y="2702357"/>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8</a:t>
                  </a:r>
                </a:p>
              </p:txBody>
            </p:sp>
          </p:grpSp>
          <p:cxnSp>
            <p:nvCxnSpPr>
              <p:cNvPr id="93" name="Straight Arrow Connector 92"/>
              <p:cNvCxnSpPr/>
              <p:nvPr/>
            </p:nvCxnSpPr>
            <p:spPr>
              <a:xfrm rot="5400000">
                <a:off x="2982537" y="3677294"/>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rot="5400000">
                <a:off x="3082846" y="3124105"/>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4009764" y="3925373"/>
              <a:ext cx="953619" cy="1476037"/>
              <a:chOff x="3826417" y="2749289"/>
              <a:chExt cx="953619" cy="1476037"/>
            </a:xfrm>
          </p:grpSpPr>
          <p:grpSp>
            <p:nvGrpSpPr>
              <p:cNvPr id="87" name="Group 86"/>
              <p:cNvGrpSpPr/>
              <p:nvPr/>
            </p:nvGrpSpPr>
            <p:grpSpPr>
              <a:xfrm>
                <a:off x="3826417" y="2749289"/>
                <a:ext cx="953619" cy="1476037"/>
                <a:chOff x="3304915" y="2690762"/>
                <a:chExt cx="953619" cy="1476037"/>
              </a:xfrm>
            </p:grpSpPr>
            <p:pic>
              <p:nvPicPr>
                <p:cNvPr id="90" name="Picture 15" descr="N:\ResearchGroups\406 Laboratory\Wheat\Wheat manuscript\Images\16s + 18s rRNA Bioanalyser images+data\Selected\Final\9C.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4915" y="2690762"/>
                  <a:ext cx="953619" cy="1476037"/>
                </a:xfrm>
                <a:prstGeom prst="rect">
                  <a:avLst/>
                </a:prstGeom>
                <a:noFill/>
                <a:extLst>
                  <a:ext uri="{909E8E84-426E-40DD-AFC4-6F175D3DCCD1}">
                    <a14:hiddenFill xmlns:a14="http://schemas.microsoft.com/office/drawing/2010/main">
                      <a:solidFill>
                        <a:srgbClr val="FFFFFF"/>
                      </a:solidFill>
                    </a14:hiddenFill>
                  </a:ext>
                </a:extLst>
              </p:spPr>
            </p:pic>
            <p:sp>
              <p:nvSpPr>
                <p:cNvPr id="91" name="Rectangle 90"/>
                <p:cNvSpPr/>
                <p:nvPr/>
              </p:nvSpPr>
              <p:spPr>
                <a:xfrm>
                  <a:off x="3429185" y="2702357"/>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9</a:t>
                  </a:r>
                </a:p>
              </p:txBody>
            </p:sp>
          </p:grpSp>
          <p:cxnSp>
            <p:nvCxnSpPr>
              <p:cNvPr id="88" name="Straight Arrow Connector 87"/>
              <p:cNvCxnSpPr/>
              <p:nvPr/>
            </p:nvCxnSpPr>
            <p:spPr>
              <a:xfrm rot="5400000">
                <a:off x="3969726" y="3778910"/>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rot="5400000">
                <a:off x="4086954" y="3262702"/>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4993610" y="4053461"/>
              <a:ext cx="953619" cy="1476037"/>
              <a:chOff x="4810263" y="2877377"/>
              <a:chExt cx="953619" cy="1476037"/>
            </a:xfrm>
          </p:grpSpPr>
          <p:grpSp>
            <p:nvGrpSpPr>
              <p:cNvPr id="82" name="Group 81"/>
              <p:cNvGrpSpPr/>
              <p:nvPr/>
            </p:nvGrpSpPr>
            <p:grpSpPr>
              <a:xfrm>
                <a:off x="4810263" y="2877377"/>
                <a:ext cx="953619" cy="1476037"/>
                <a:chOff x="4267499" y="2690762"/>
                <a:chExt cx="953619" cy="1476037"/>
              </a:xfrm>
            </p:grpSpPr>
            <p:pic>
              <p:nvPicPr>
                <p:cNvPr id="85" name="Picture 16" descr="N:\ResearchGroups\406 Laboratory\Wheat\Wheat manuscript\Images\16s + 18s rRNA Bioanalyser images+data\Selected\Final\10C.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499" y="2690762"/>
                  <a:ext cx="953619" cy="1476037"/>
                </a:xfrm>
                <a:prstGeom prst="rect">
                  <a:avLst/>
                </a:prstGeom>
                <a:noFill/>
                <a:extLst>
                  <a:ext uri="{909E8E84-426E-40DD-AFC4-6F175D3DCCD1}">
                    <a14:hiddenFill xmlns:a14="http://schemas.microsoft.com/office/drawing/2010/main">
                      <a:solidFill>
                        <a:srgbClr val="FFFFFF"/>
                      </a:solidFill>
                    </a14:hiddenFill>
                  </a:ext>
                </a:extLst>
              </p:spPr>
            </p:pic>
            <p:sp>
              <p:nvSpPr>
                <p:cNvPr id="86" name="Rectangle 85"/>
                <p:cNvSpPr/>
                <p:nvPr/>
              </p:nvSpPr>
              <p:spPr>
                <a:xfrm>
                  <a:off x="4358319" y="2702357"/>
                  <a:ext cx="612668"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10</a:t>
                  </a:r>
                </a:p>
              </p:txBody>
            </p:sp>
          </p:grpSp>
          <p:cxnSp>
            <p:nvCxnSpPr>
              <p:cNvPr id="83" name="Straight Arrow Connector 82"/>
              <p:cNvCxnSpPr/>
              <p:nvPr/>
            </p:nvCxnSpPr>
            <p:spPr>
              <a:xfrm rot="5400000">
                <a:off x="4970563" y="3924790"/>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5400000">
                <a:off x="5083920" y="3456350"/>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1059199" y="5362635"/>
              <a:ext cx="948094" cy="1467485"/>
              <a:chOff x="875852" y="4186551"/>
              <a:chExt cx="948094" cy="1467485"/>
            </a:xfrm>
          </p:grpSpPr>
          <p:grpSp>
            <p:nvGrpSpPr>
              <p:cNvPr id="77" name="Group 76"/>
              <p:cNvGrpSpPr/>
              <p:nvPr/>
            </p:nvGrpSpPr>
            <p:grpSpPr>
              <a:xfrm>
                <a:off x="875852" y="4186551"/>
                <a:ext cx="948094" cy="1467485"/>
                <a:chOff x="19456" y="4842391"/>
                <a:chExt cx="948094" cy="1467485"/>
              </a:xfrm>
            </p:grpSpPr>
            <p:pic>
              <p:nvPicPr>
                <p:cNvPr id="80" name="Picture 17" descr="N:\ResearchGroups\406 Laboratory\Wheat\Wheat manuscript\Images\16s + 18s rRNA Bioanalyser images+data\Selected\Final\11B.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56" y="4842391"/>
                  <a:ext cx="948094" cy="1467485"/>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p:cNvSpPr/>
                <p:nvPr/>
              </p:nvSpPr>
              <p:spPr>
                <a:xfrm>
                  <a:off x="118316" y="4842391"/>
                  <a:ext cx="612668"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11</a:t>
                  </a:r>
                </a:p>
              </p:txBody>
            </p:sp>
          </p:grpSp>
          <p:cxnSp>
            <p:nvCxnSpPr>
              <p:cNvPr id="78" name="Straight Arrow Connector 77"/>
              <p:cNvCxnSpPr/>
              <p:nvPr/>
            </p:nvCxnSpPr>
            <p:spPr>
              <a:xfrm rot="5400000">
                <a:off x="1041386" y="5003469"/>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5400000">
                <a:off x="1150201" y="4747289"/>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2043710" y="5428342"/>
              <a:ext cx="931154" cy="1524610"/>
              <a:chOff x="1860363" y="4252258"/>
              <a:chExt cx="931154" cy="1524610"/>
            </a:xfrm>
          </p:grpSpPr>
          <p:grpSp>
            <p:nvGrpSpPr>
              <p:cNvPr id="72" name="Group 71"/>
              <p:cNvGrpSpPr/>
              <p:nvPr/>
            </p:nvGrpSpPr>
            <p:grpSpPr>
              <a:xfrm>
                <a:off x="1860363" y="4252258"/>
                <a:ext cx="931154" cy="1524610"/>
                <a:chOff x="2004214" y="5162953"/>
                <a:chExt cx="931154" cy="1524610"/>
              </a:xfrm>
            </p:grpSpPr>
            <p:pic>
              <p:nvPicPr>
                <p:cNvPr id="75" name="Picture 74" descr="N:\ResearchGroups\406 Laboratory\Wheat\Wheat manuscript\Images\16s + 18s rRNA Bioanalyser images+data\Selected\Final\12A.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04214" y="5246298"/>
                  <a:ext cx="931154" cy="1441265"/>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75"/>
                <p:cNvSpPr/>
                <p:nvPr/>
              </p:nvSpPr>
              <p:spPr>
                <a:xfrm>
                  <a:off x="2320870" y="5162953"/>
                  <a:ext cx="612668"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12</a:t>
                  </a:r>
                </a:p>
              </p:txBody>
            </p:sp>
          </p:grpSp>
          <p:cxnSp>
            <p:nvCxnSpPr>
              <p:cNvPr id="73" name="Straight Arrow Connector 72"/>
              <p:cNvCxnSpPr/>
              <p:nvPr/>
            </p:nvCxnSpPr>
            <p:spPr>
              <a:xfrm rot="5400000">
                <a:off x="2062743" y="5069883"/>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5400000">
                <a:off x="2160747" y="4535321"/>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3007816" y="5539660"/>
              <a:ext cx="957093" cy="1550052"/>
              <a:chOff x="2824469" y="4363576"/>
              <a:chExt cx="957093" cy="1550052"/>
            </a:xfrm>
          </p:grpSpPr>
          <p:grpSp>
            <p:nvGrpSpPr>
              <p:cNvPr id="67" name="Group 66"/>
              <p:cNvGrpSpPr/>
              <p:nvPr/>
            </p:nvGrpSpPr>
            <p:grpSpPr>
              <a:xfrm>
                <a:off x="2824469" y="4363576"/>
                <a:ext cx="957093" cy="1550052"/>
                <a:chOff x="2125025" y="4773752"/>
                <a:chExt cx="957093" cy="1550052"/>
              </a:xfrm>
            </p:grpSpPr>
            <p:pic>
              <p:nvPicPr>
                <p:cNvPr id="70" name="Picture 19" descr="N:\ResearchGroups\406 Laboratory\Wheat\Wheat manuscript\Images\16s + 18s rRNA Bioanalyser images+data\Selected\Final\13C.t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25025" y="4842391"/>
                  <a:ext cx="957093" cy="1481413"/>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p:cNvSpPr/>
                <p:nvPr/>
              </p:nvSpPr>
              <p:spPr>
                <a:xfrm>
                  <a:off x="2376107" y="4773752"/>
                  <a:ext cx="612668"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13</a:t>
                  </a:r>
                </a:p>
              </p:txBody>
            </p:sp>
          </p:grpSp>
          <p:cxnSp>
            <p:nvCxnSpPr>
              <p:cNvPr id="68" name="Straight Arrow Connector 67"/>
              <p:cNvCxnSpPr/>
              <p:nvPr/>
            </p:nvCxnSpPr>
            <p:spPr>
              <a:xfrm rot="5400000">
                <a:off x="3024860" y="5200217"/>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137512" y="4758526"/>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3990914" y="5621405"/>
              <a:ext cx="953620" cy="1593190"/>
              <a:chOff x="3807567" y="4445321"/>
              <a:chExt cx="953620" cy="1593190"/>
            </a:xfrm>
          </p:grpSpPr>
          <p:grpSp>
            <p:nvGrpSpPr>
              <p:cNvPr id="62" name="Group 61"/>
              <p:cNvGrpSpPr/>
              <p:nvPr/>
            </p:nvGrpSpPr>
            <p:grpSpPr>
              <a:xfrm>
                <a:off x="3807567" y="4445321"/>
                <a:ext cx="953620" cy="1593190"/>
                <a:chOff x="3120502" y="4716686"/>
                <a:chExt cx="953620" cy="1593190"/>
              </a:xfrm>
            </p:grpSpPr>
            <p:pic>
              <p:nvPicPr>
                <p:cNvPr id="65" name="Picture 20" descr="N:\ResearchGroups\406 Laboratory\Wheat\Wheat manuscript\Images\16s + 18s rRNA Bioanalyser images+data\Selected\Final\14C.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20502" y="4833839"/>
                  <a:ext cx="953620" cy="1476037"/>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65"/>
                <p:cNvSpPr/>
                <p:nvPr/>
              </p:nvSpPr>
              <p:spPr>
                <a:xfrm>
                  <a:off x="3309827" y="4716686"/>
                  <a:ext cx="612668"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14</a:t>
                  </a:r>
                </a:p>
              </p:txBody>
            </p:sp>
          </p:grpSp>
          <p:cxnSp>
            <p:nvCxnSpPr>
              <p:cNvPr id="63" name="Straight Arrow Connector 62"/>
              <p:cNvCxnSpPr/>
              <p:nvPr/>
            </p:nvCxnSpPr>
            <p:spPr>
              <a:xfrm rot="5400000">
                <a:off x="4023422" y="5405182"/>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5400000">
                <a:off x="4135464" y="4779283"/>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973015" y="5723318"/>
              <a:ext cx="960566" cy="1620849"/>
              <a:chOff x="4789668" y="4547234"/>
              <a:chExt cx="960566" cy="1620849"/>
            </a:xfrm>
          </p:grpSpPr>
          <p:grpSp>
            <p:nvGrpSpPr>
              <p:cNvPr id="57" name="Group 56"/>
              <p:cNvGrpSpPr/>
              <p:nvPr/>
            </p:nvGrpSpPr>
            <p:grpSpPr>
              <a:xfrm>
                <a:off x="4789668" y="4547234"/>
                <a:ext cx="960566" cy="1620849"/>
                <a:chOff x="4177624" y="4689027"/>
                <a:chExt cx="960566" cy="1620849"/>
              </a:xfrm>
            </p:grpSpPr>
            <p:pic>
              <p:nvPicPr>
                <p:cNvPr id="60" name="Picture 21" descr="N:\ResearchGroups\406 Laboratory\Wheat\Wheat manuscript\Images\16s + 18s rRNA Bioanalyser images+data\Selected\Final\15A.t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77624" y="4842391"/>
                  <a:ext cx="960566" cy="1467485"/>
                </a:xfrm>
                <a:prstGeom prst="rect">
                  <a:avLst/>
                </a:prstGeom>
                <a:noFill/>
                <a:extLst>
                  <a:ext uri="{909E8E84-426E-40DD-AFC4-6F175D3DCCD1}">
                    <a14:hiddenFill xmlns:a14="http://schemas.microsoft.com/office/drawing/2010/main">
                      <a:solidFill>
                        <a:srgbClr val="FFFFFF"/>
                      </a:solidFill>
                    </a14:hiddenFill>
                  </a:ext>
                </a:extLst>
              </p:spPr>
            </p:pic>
            <p:sp>
              <p:nvSpPr>
                <p:cNvPr id="61" name="Rectangle 60"/>
                <p:cNvSpPr/>
                <p:nvPr/>
              </p:nvSpPr>
              <p:spPr>
                <a:xfrm>
                  <a:off x="4368694" y="4689027"/>
                  <a:ext cx="612668"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15</a:t>
                  </a:r>
                </a:p>
              </p:txBody>
            </p:sp>
          </p:grpSp>
          <p:cxnSp>
            <p:nvCxnSpPr>
              <p:cNvPr id="58" name="Straight Arrow Connector 57"/>
              <p:cNvCxnSpPr/>
              <p:nvPr/>
            </p:nvCxnSpPr>
            <p:spPr>
              <a:xfrm rot="5400000">
                <a:off x="4953744" y="5390492"/>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5060767" y="4884191"/>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2043484" y="3664492"/>
              <a:ext cx="953620" cy="1476038"/>
              <a:chOff x="1860137" y="2488408"/>
              <a:chExt cx="953620" cy="1476038"/>
            </a:xfrm>
          </p:grpSpPr>
          <p:grpSp>
            <p:nvGrpSpPr>
              <p:cNvPr id="52" name="Group 51"/>
              <p:cNvGrpSpPr/>
              <p:nvPr/>
            </p:nvGrpSpPr>
            <p:grpSpPr>
              <a:xfrm>
                <a:off x="1860137" y="2488408"/>
                <a:ext cx="953620" cy="1476038"/>
                <a:chOff x="1174069" y="2690761"/>
                <a:chExt cx="953620" cy="1476038"/>
              </a:xfrm>
            </p:grpSpPr>
            <p:pic>
              <p:nvPicPr>
                <p:cNvPr id="55" name="Picture 12" descr="N:\ResearchGroups\406 Laboratory\Wheat\Wheat manuscript\Images\16s + 18s rRNA Bioanalyser images+data\Selected\Final\7C.t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74069" y="2690761"/>
                  <a:ext cx="953620" cy="1476038"/>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55"/>
                <p:cNvSpPr/>
                <p:nvPr/>
              </p:nvSpPr>
              <p:spPr>
                <a:xfrm>
                  <a:off x="1291720" y="2707191"/>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7</a:t>
                  </a:r>
                </a:p>
              </p:txBody>
            </p:sp>
          </p:grpSp>
          <p:cxnSp>
            <p:nvCxnSpPr>
              <p:cNvPr id="53" name="Straight Arrow Connector 52"/>
              <p:cNvCxnSpPr/>
              <p:nvPr/>
            </p:nvCxnSpPr>
            <p:spPr>
              <a:xfrm rot="5400000">
                <a:off x="2106216" y="3020419"/>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a:off x="1993075" y="3577307"/>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059657" y="3534836"/>
              <a:ext cx="953620" cy="1476038"/>
              <a:chOff x="876310" y="2358752"/>
              <a:chExt cx="953620" cy="1476038"/>
            </a:xfrm>
          </p:grpSpPr>
          <p:grpSp>
            <p:nvGrpSpPr>
              <p:cNvPr id="47" name="Group 46"/>
              <p:cNvGrpSpPr/>
              <p:nvPr/>
            </p:nvGrpSpPr>
            <p:grpSpPr>
              <a:xfrm>
                <a:off x="876310" y="2358752"/>
                <a:ext cx="953620" cy="1476038"/>
                <a:chOff x="108354" y="2690761"/>
                <a:chExt cx="953620" cy="1476038"/>
              </a:xfrm>
            </p:grpSpPr>
            <p:pic>
              <p:nvPicPr>
                <p:cNvPr id="50" name="Picture 11" descr="N:\ResearchGroups\406 Laboratory\Wheat\Wheat manuscript\Images\16s + 18s rRNA Bioanalyser images+data\Selected\Final\6C.t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8354" y="2690761"/>
                  <a:ext cx="953620" cy="1476038"/>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p:cNvSpPr/>
                <p:nvPr/>
              </p:nvSpPr>
              <p:spPr>
                <a:xfrm>
                  <a:off x="240724" y="2707191"/>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6</a:t>
                  </a:r>
                </a:p>
              </p:txBody>
            </p:sp>
          </p:grpSp>
          <p:cxnSp>
            <p:nvCxnSpPr>
              <p:cNvPr id="48" name="Straight Arrow Connector 47"/>
              <p:cNvCxnSpPr/>
              <p:nvPr/>
            </p:nvCxnSpPr>
            <p:spPr>
              <a:xfrm rot="5400000">
                <a:off x="1126620" y="2922936"/>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a:off x="1021348" y="3477256"/>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063067" y="1879629"/>
              <a:ext cx="953619" cy="1480658"/>
              <a:chOff x="879720" y="703545"/>
              <a:chExt cx="953619" cy="1480658"/>
            </a:xfrm>
          </p:grpSpPr>
          <p:grpSp>
            <p:nvGrpSpPr>
              <p:cNvPr id="42" name="Group 41"/>
              <p:cNvGrpSpPr/>
              <p:nvPr/>
            </p:nvGrpSpPr>
            <p:grpSpPr>
              <a:xfrm>
                <a:off x="879720" y="703545"/>
                <a:ext cx="953619" cy="1480658"/>
                <a:chOff x="43524" y="530578"/>
                <a:chExt cx="953619" cy="1480658"/>
              </a:xfrm>
            </p:grpSpPr>
            <p:pic>
              <p:nvPicPr>
                <p:cNvPr id="45" name="Picture 6" descr="N:\ResearchGroups\406 Laboratory\Wheat\Wheat manuscript\Images\16s + 18s rRNA Bioanalyser images+data\Selected\Final\1C.ti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524" y="535199"/>
                  <a:ext cx="953619" cy="1476037"/>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45"/>
                <p:cNvSpPr/>
                <p:nvPr/>
              </p:nvSpPr>
              <p:spPr>
                <a:xfrm>
                  <a:off x="172484" y="530578"/>
                  <a:ext cx="598811" cy="200055"/>
                </a:xfrm>
                <a:prstGeom prst="rect">
                  <a:avLst/>
                </a:prstGeom>
              </p:spPr>
              <p:txBody>
                <a:bodyPr wrap="square">
                  <a:spAutoFit/>
                </a:bodyPr>
                <a:lstStyle/>
                <a:p>
                  <a:r>
                    <a:rPr lang="en-GB" sz="700" dirty="0">
                      <a:latin typeface="Arial" panose="020B0604020202020204" pitchFamily="34" charset="0"/>
                      <a:cs typeface="Arial" panose="020B0604020202020204" pitchFamily="34" charset="0"/>
                    </a:rPr>
                    <a:t>Sample1</a:t>
                  </a:r>
                </a:p>
              </p:txBody>
            </p:sp>
          </p:grpSp>
          <p:cxnSp>
            <p:nvCxnSpPr>
              <p:cNvPr id="43" name="Straight Arrow Connector 42"/>
              <p:cNvCxnSpPr/>
              <p:nvPr/>
            </p:nvCxnSpPr>
            <p:spPr>
              <a:xfrm rot="5400000">
                <a:off x="1124285" y="1476363"/>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1041386" y="1918328"/>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3045987" y="2136738"/>
              <a:ext cx="953619" cy="1476037"/>
              <a:chOff x="2862640" y="960654"/>
              <a:chExt cx="953619" cy="1476037"/>
            </a:xfrm>
          </p:grpSpPr>
          <p:grpSp>
            <p:nvGrpSpPr>
              <p:cNvPr id="37" name="Group 36"/>
              <p:cNvGrpSpPr/>
              <p:nvPr/>
            </p:nvGrpSpPr>
            <p:grpSpPr>
              <a:xfrm>
                <a:off x="2862640" y="960654"/>
                <a:ext cx="953619" cy="1476037"/>
                <a:chOff x="2060564" y="535199"/>
                <a:chExt cx="953619" cy="1476037"/>
              </a:xfrm>
            </p:grpSpPr>
            <p:pic>
              <p:nvPicPr>
                <p:cNvPr id="40" name="Picture 8" descr="N:\ResearchGroups\406 Laboratory\Wheat\Wheat manuscript\Images\16s + 18s rRNA Bioanalyser images+data\Selected\Final\3C.t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60564" y="535199"/>
                  <a:ext cx="953619" cy="1476037"/>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p:cNvSpPr/>
                <p:nvPr/>
              </p:nvSpPr>
              <p:spPr>
                <a:xfrm>
                  <a:off x="2157758" y="540291"/>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3</a:t>
                  </a:r>
                </a:p>
              </p:txBody>
            </p:sp>
          </p:grpSp>
          <p:cxnSp>
            <p:nvCxnSpPr>
              <p:cNvPr id="38" name="Straight Arrow Connector 37"/>
              <p:cNvCxnSpPr/>
              <p:nvPr/>
            </p:nvCxnSpPr>
            <p:spPr>
              <a:xfrm rot="5400000">
                <a:off x="3129547" y="1665840"/>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3044009" y="2152827"/>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4026597" y="2266394"/>
              <a:ext cx="947250" cy="1471107"/>
              <a:chOff x="3843250" y="1090310"/>
              <a:chExt cx="947250" cy="1471107"/>
            </a:xfrm>
          </p:grpSpPr>
          <p:grpSp>
            <p:nvGrpSpPr>
              <p:cNvPr id="32" name="Group 31"/>
              <p:cNvGrpSpPr/>
              <p:nvPr/>
            </p:nvGrpSpPr>
            <p:grpSpPr>
              <a:xfrm>
                <a:off x="3843250" y="1090310"/>
                <a:ext cx="947250" cy="1471107"/>
                <a:chOff x="3082118" y="535199"/>
                <a:chExt cx="947250" cy="1471107"/>
              </a:xfrm>
            </p:grpSpPr>
            <p:pic>
              <p:nvPicPr>
                <p:cNvPr id="35" name="Picture 9" descr="N:\ResearchGroups\406 Laboratory\Wheat\Wheat manuscript\Images\16s + 18s rRNA Bioanalyser images+data\Selected\Final\4C.tif"/>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082118" y="540128"/>
                  <a:ext cx="947250" cy="1466178"/>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p:cNvSpPr/>
                <p:nvPr/>
              </p:nvSpPr>
              <p:spPr>
                <a:xfrm>
                  <a:off x="3181961" y="535199"/>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4</a:t>
                  </a:r>
                </a:p>
              </p:txBody>
            </p:sp>
          </p:grpSp>
          <p:cxnSp>
            <p:nvCxnSpPr>
              <p:cNvPr id="33" name="Straight Arrow Connector 32"/>
              <p:cNvCxnSpPr/>
              <p:nvPr/>
            </p:nvCxnSpPr>
            <p:spPr>
              <a:xfrm rot="5400000">
                <a:off x="4092428" y="1704979"/>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3979536" y="2242827"/>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5011777" y="2377781"/>
              <a:ext cx="953619" cy="1480658"/>
              <a:chOff x="4828430" y="1201697"/>
              <a:chExt cx="953619" cy="1480658"/>
            </a:xfrm>
          </p:grpSpPr>
          <p:grpSp>
            <p:nvGrpSpPr>
              <p:cNvPr id="27" name="Group 26"/>
              <p:cNvGrpSpPr/>
              <p:nvPr/>
            </p:nvGrpSpPr>
            <p:grpSpPr>
              <a:xfrm>
                <a:off x="4828430" y="1201697"/>
                <a:ext cx="953619" cy="1480658"/>
                <a:chOff x="4074122" y="530578"/>
                <a:chExt cx="953619" cy="1480658"/>
              </a:xfrm>
            </p:grpSpPr>
            <p:pic>
              <p:nvPicPr>
                <p:cNvPr id="30" name="Picture 10" descr="N:\ResearchGroups\406 Laboratory\Wheat\Wheat manuscript\Images\16s + 18s rRNA Bioanalyser images+data\Selected\Final\5C.tif"/>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074122" y="535199"/>
                  <a:ext cx="953619" cy="1476037"/>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4132802" y="530578"/>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5</a:t>
                  </a:r>
                </a:p>
              </p:txBody>
            </p:sp>
          </p:grpSp>
          <p:cxnSp>
            <p:nvCxnSpPr>
              <p:cNvPr id="28" name="Straight Arrow Connector 27"/>
              <p:cNvCxnSpPr/>
              <p:nvPr/>
            </p:nvCxnSpPr>
            <p:spPr>
              <a:xfrm rot="5400000">
                <a:off x="5090844" y="1835052"/>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4988174" y="2341141"/>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2061045" y="2013906"/>
              <a:ext cx="953620" cy="1476037"/>
              <a:chOff x="1877698" y="837822"/>
              <a:chExt cx="953620" cy="1476037"/>
            </a:xfrm>
          </p:grpSpPr>
          <p:grpSp>
            <p:nvGrpSpPr>
              <p:cNvPr id="22" name="Group 21"/>
              <p:cNvGrpSpPr/>
              <p:nvPr/>
            </p:nvGrpSpPr>
            <p:grpSpPr>
              <a:xfrm>
                <a:off x="1877698" y="837822"/>
                <a:ext cx="953620" cy="1476037"/>
                <a:chOff x="1061974" y="535199"/>
                <a:chExt cx="953620" cy="1476037"/>
              </a:xfrm>
            </p:grpSpPr>
            <p:pic>
              <p:nvPicPr>
                <p:cNvPr id="25" name="Picture 7" descr="N:\ResearchGroups\406 Laboratory\Wheat\Wheat manuscript\Images\16s + 18s rRNA Bioanalyser images+data\Selected\Final\2C.tif"/>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61974" y="535199"/>
                  <a:ext cx="953620" cy="1476037"/>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a:xfrm>
                  <a:off x="1142131" y="540128"/>
                  <a:ext cx="562975" cy="200055"/>
                </a:xfrm>
                <a:prstGeom prst="rect">
                  <a:avLst/>
                </a:prstGeom>
              </p:spPr>
              <p:txBody>
                <a:bodyPr wrap="none">
                  <a:spAutoFit/>
                </a:bodyPr>
                <a:lstStyle/>
                <a:p>
                  <a:r>
                    <a:rPr lang="en-GB" sz="700" dirty="0">
                      <a:latin typeface="Arial" panose="020B0604020202020204" pitchFamily="34" charset="0"/>
                      <a:cs typeface="Arial" panose="020B0604020202020204" pitchFamily="34" charset="0"/>
                    </a:rPr>
                    <a:t>Sample 2</a:t>
                  </a:r>
                </a:p>
              </p:txBody>
            </p:sp>
          </p:grpSp>
          <p:cxnSp>
            <p:nvCxnSpPr>
              <p:cNvPr id="23" name="Straight Arrow Connector 22"/>
              <p:cNvCxnSpPr/>
              <p:nvPr/>
            </p:nvCxnSpPr>
            <p:spPr>
              <a:xfrm rot="5400000">
                <a:off x="2113040" y="1599212"/>
                <a:ext cx="180000" cy="0"/>
              </a:xfrm>
              <a:prstGeom prst="straightConnector1">
                <a:avLst/>
              </a:pr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2029789" y="2045223"/>
                <a:ext cx="180000" cy="0"/>
              </a:xfrm>
              <a:prstGeom prst="straightConnector1">
                <a:avLst/>
              </a:prstGeom>
              <a:ln w="19050">
                <a:solidFill>
                  <a:srgbClr val="70AB2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2560387" y="7214595"/>
              <a:ext cx="2291537" cy="246221"/>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Total RNA </a:t>
              </a:r>
              <a:r>
                <a:rPr lang="en-GB" sz="1000" dirty="0" err="1">
                  <a:latin typeface="Arial" panose="020B0604020202020204" pitchFamily="34" charset="0"/>
                  <a:cs typeface="Arial" panose="020B0604020202020204" pitchFamily="34" charset="0"/>
                </a:rPr>
                <a:t>electropherogram</a:t>
              </a:r>
              <a:endParaRPr lang="en-GB" sz="1000" dirty="0">
                <a:latin typeface="Arial" panose="020B0604020202020204" pitchFamily="34" charset="0"/>
                <a:cs typeface="Arial" panose="020B0604020202020204" pitchFamily="34" charset="0"/>
              </a:endParaRPr>
            </a:p>
          </p:txBody>
        </p:sp>
        <p:sp>
          <p:nvSpPr>
            <p:cNvPr id="19" name="TextBox 18"/>
            <p:cNvSpPr txBox="1"/>
            <p:nvPr/>
          </p:nvSpPr>
          <p:spPr>
            <a:xfrm>
              <a:off x="505402" y="2775296"/>
              <a:ext cx="884613" cy="276999"/>
            </a:xfrm>
            <a:prstGeom prst="rect">
              <a:avLst/>
            </a:prstGeom>
            <a:noFill/>
          </p:spPr>
          <p:txBody>
            <a:bodyPr wrap="square" rtlCol="0">
              <a:spAutoFit/>
            </a:bodyPr>
            <a:lstStyle/>
            <a:p>
              <a:r>
                <a:rPr lang="en-GB" sz="1200" dirty="0">
                  <a:solidFill>
                    <a:srgbClr val="659A2A"/>
                  </a:solidFill>
                  <a:latin typeface="Arial" panose="020B0604020202020204" pitchFamily="34" charset="0"/>
                  <a:cs typeface="Arial" panose="020B0604020202020204" pitchFamily="34" charset="0"/>
                </a:rPr>
                <a:t>16S </a:t>
              </a:r>
              <a:r>
                <a:rPr lang="en-GB" sz="1200" dirty="0" err="1">
                  <a:solidFill>
                    <a:srgbClr val="659A2A"/>
                  </a:solidFill>
                  <a:latin typeface="Arial" panose="020B0604020202020204" pitchFamily="34" charset="0"/>
                  <a:cs typeface="Arial" panose="020B0604020202020204" pitchFamily="34" charset="0"/>
                </a:rPr>
                <a:t>rRNA</a:t>
              </a:r>
              <a:endParaRPr lang="en-GB" sz="1200" dirty="0">
                <a:solidFill>
                  <a:srgbClr val="659A2A"/>
                </a:solidFill>
                <a:latin typeface="Arial" panose="020B0604020202020204" pitchFamily="34" charset="0"/>
                <a:cs typeface="Arial" panose="020B0604020202020204" pitchFamily="34" charset="0"/>
              </a:endParaRPr>
            </a:p>
          </p:txBody>
        </p:sp>
        <p:sp>
          <p:nvSpPr>
            <p:cNvPr id="20" name="TextBox 19"/>
            <p:cNvSpPr txBox="1"/>
            <p:nvPr/>
          </p:nvSpPr>
          <p:spPr>
            <a:xfrm>
              <a:off x="623419" y="2293541"/>
              <a:ext cx="884613" cy="276999"/>
            </a:xfrm>
            <a:prstGeom prst="rect">
              <a:avLst/>
            </a:prstGeom>
            <a:noFill/>
          </p:spPr>
          <p:txBody>
            <a:bodyPr wrap="square" rtlCol="0">
              <a:spAutoFit/>
            </a:bodyPr>
            <a:lstStyle/>
            <a:p>
              <a:r>
                <a:rPr lang="en-GB" sz="1200" dirty="0">
                  <a:solidFill>
                    <a:srgbClr val="E67300"/>
                  </a:solidFill>
                  <a:latin typeface="Arial" panose="020B0604020202020204" pitchFamily="34" charset="0"/>
                  <a:cs typeface="Arial" panose="020B0604020202020204" pitchFamily="34" charset="0"/>
                </a:rPr>
                <a:t>18S </a:t>
              </a:r>
              <a:r>
                <a:rPr lang="en-GB" sz="1200" dirty="0" err="1">
                  <a:solidFill>
                    <a:srgbClr val="E67300"/>
                  </a:solidFill>
                  <a:latin typeface="Arial" panose="020B0604020202020204" pitchFamily="34" charset="0"/>
                  <a:cs typeface="Arial" panose="020B0604020202020204" pitchFamily="34" charset="0"/>
                </a:rPr>
                <a:t>rRNA</a:t>
              </a:r>
              <a:endParaRPr lang="en-GB" sz="1200" dirty="0">
                <a:solidFill>
                  <a:srgbClr val="E67300"/>
                </a:solidFill>
                <a:latin typeface="Arial" panose="020B0604020202020204" pitchFamily="34" charset="0"/>
                <a:cs typeface="Arial" panose="020B0604020202020204" pitchFamily="34" charset="0"/>
              </a:endParaRPr>
            </a:p>
          </p:txBody>
        </p:sp>
        <p:sp>
          <p:nvSpPr>
            <p:cNvPr id="21" name="Rectangle 20"/>
            <p:cNvSpPr/>
            <p:nvPr/>
          </p:nvSpPr>
          <p:spPr>
            <a:xfrm>
              <a:off x="890959" y="7812825"/>
              <a:ext cx="5173663" cy="938719"/>
            </a:xfrm>
            <a:prstGeom prst="rect">
              <a:avLst/>
            </a:prstGeom>
          </p:spPr>
          <p:txBody>
            <a:bodyPr wrap="square">
              <a:spAutoFit/>
            </a:bodyPr>
            <a:lstStyle/>
            <a:p>
              <a:pPr algn="just">
                <a:spcBef>
                  <a:spcPts val="600"/>
                </a:spcBef>
                <a:spcAft>
                  <a:spcPts val="0"/>
                </a:spcAft>
              </a:pPr>
              <a:r>
                <a:rPr lang="en-GB" sz="1100" b="1" dirty="0">
                  <a:latin typeface="Arial" panose="020B0604020202020204" pitchFamily="34" charset="0"/>
                  <a:ea typeface="MS Mincho" panose="02020609040205080304" pitchFamily="49" charset="-128"/>
                </a:rPr>
                <a:t>Fig. S7. </a:t>
              </a:r>
              <a:r>
                <a:rPr lang="en-GB" sz="1100" dirty="0" err="1">
                  <a:latin typeface="Arial" panose="020B0604020202020204" pitchFamily="34" charset="0"/>
                  <a:ea typeface="MS Mincho" panose="02020609040205080304" pitchFamily="49" charset="-128"/>
                </a:rPr>
                <a:t>Electropherograms</a:t>
              </a:r>
              <a:r>
                <a:rPr lang="en-GB" sz="1100" dirty="0">
                  <a:latin typeface="Arial" panose="020B0604020202020204" pitchFamily="34" charset="0"/>
                  <a:ea typeface="MS Mincho" panose="02020609040205080304" pitchFamily="49" charset="-128"/>
                </a:rPr>
                <a:t> of total RNA used for relative quantitation of organellar, fundamentally plastid (16S </a:t>
              </a:r>
              <a:r>
                <a:rPr lang="en-GB" sz="1100" dirty="0" err="1">
                  <a:latin typeface="Arial" panose="020B0604020202020204" pitchFamily="34" charset="0"/>
                  <a:ea typeface="MS Mincho" panose="02020609040205080304" pitchFamily="49" charset="-128"/>
                </a:rPr>
                <a:t>rRNA</a:t>
              </a:r>
              <a:r>
                <a:rPr lang="en-GB" sz="1100" dirty="0">
                  <a:latin typeface="Arial" panose="020B0604020202020204" pitchFamily="34" charset="0"/>
                  <a:ea typeface="MS Mincho" panose="02020609040205080304" pitchFamily="49" charset="-128"/>
                </a:rPr>
                <a:t>) and cytoplasmic (18S </a:t>
              </a:r>
              <a:r>
                <a:rPr lang="en-GB" sz="1100" dirty="0" err="1">
                  <a:latin typeface="Arial" panose="020B0604020202020204" pitchFamily="34" charset="0"/>
                  <a:ea typeface="MS Mincho" panose="02020609040205080304" pitchFamily="49" charset="-128"/>
                </a:rPr>
                <a:t>rRNA</a:t>
              </a:r>
              <a:r>
                <a:rPr lang="en-GB" sz="1100" dirty="0">
                  <a:latin typeface="Arial" panose="020B0604020202020204" pitchFamily="34" charset="0"/>
                  <a:ea typeface="MS Mincho" panose="02020609040205080304" pitchFamily="49" charset="-128"/>
                </a:rPr>
                <a:t>) ribosomal RNA. Curves represent </a:t>
              </a:r>
              <a:r>
                <a:rPr lang="en-GB" sz="1100" dirty="0" err="1">
                  <a:latin typeface="Arial" panose="020B0604020202020204" pitchFamily="34" charset="0"/>
                  <a:ea typeface="MS Mincho" panose="02020609040205080304" pitchFamily="49" charset="-128"/>
                </a:rPr>
                <a:t>electropherograms</a:t>
              </a:r>
              <a:r>
                <a:rPr lang="en-GB" sz="1100" dirty="0">
                  <a:latin typeface="Arial" panose="020B0604020202020204" pitchFamily="34" charset="0"/>
                  <a:ea typeface="MS Mincho" panose="02020609040205080304" pitchFamily="49" charset="-128"/>
                </a:rPr>
                <a:t> with peaks identified by </a:t>
              </a:r>
              <a:r>
                <a:rPr lang="en-GB" sz="1100" dirty="0" err="1">
                  <a:latin typeface="Arial" panose="020B0604020202020204" pitchFamily="34" charset="0"/>
                  <a:ea typeface="MS Mincho" panose="02020609040205080304" pitchFamily="49" charset="-128"/>
                </a:rPr>
                <a:t>Bioanalyser</a:t>
              </a:r>
              <a:r>
                <a:rPr lang="en-GB" sz="1100" dirty="0">
                  <a:latin typeface="Arial" panose="020B0604020202020204" pitchFamily="34" charset="0"/>
                  <a:ea typeface="MS Mincho" panose="02020609040205080304" pitchFamily="49" charset="-128"/>
                </a:rPr>
                <a:t> software. Each curve represents one representative replica for each sample. </a:t>
              </a:r>
              <a:endParaRPr lang="en-GB" sz="1100" dirty="0">
                <a:effectLst/>
                <a:latin typeface="Arial" panose="020B0604020202020204" pitchFamily="34" charset="0"/>
                <a:ea typeface="MS Mincho" panose="02020609040205080304" pitchFamily="49" charset="-128"/>
              </a:endParaRPr>
            </a:p>
          </p:txBody>
        </p:sp>
      </p:grpSp>
    </p:spTree>
    <p:extLst>
      <p:ext uri="{BB962C8B-B14F-4D97-AF65-F5344CB8AC3E}">
        <p14:creationId xmlns:p14="http://schemas.microsoft.com/office/powerpoint/2010/main" val="1003911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6ED842B6-F4B8-4ECB-A398-E0E02048DE91}"/>
              </a:ext>
            </a:extLst>
          </p:cNvPr>
          <p:cNvGrpSpPr/>
          <p:nvPr/>
        </p:nvGrpSpPr>
        <p:grpSpPr>
          <a:xfrm>
            <a:off x="1279119" y="2629662"/>
            <a:ext cx="4695110" cy="2883600"/>
            <a:chOff x="1279119" y="3505962"/>
            <a:chExt cx="4695110" cy="2883600"/>
          </a:xfrm>
        </p:grpSpPr>
        <p:sp>
          <p:nvSpPr>
            <p:cNvPr id="3" name="Rectangle 2">
              <a:extLst>
                <a:ext uri="{FF2B5EF4-FFF2-40B4-BE49-F238E27FC236}">
                  <a16:creationId xmlns="" xmlns:a16="http://schemas.microsoft.com/office/drawing/2014/main" id="{C7889988-5E1E-4F7D-83DC-52378B831675}"/>
                </a:ext>
              </a:extLst>
            </p:cNvPr>
            <p:cNvSpPr/>
            <p:nvPr/>
          </p:nvSpPr>
          <p:spPr>
            <a:xfrm rot="16200000">
              <a:off x="1062813" y="4902173"/>
              <a:ext cx="678834" cy="246221"/>
            </a:xfrm>
            <a:prstGeom prst="rect">
              <a:avLst/>
            </a:prstGeom>
          </p:spPr>
          <p:txBody>
            <a:bodyPr wrap="square">
              <a:spAutoFit/>
            </a:bodyPr>
            <a:lstStyle/>
            <a:p>
              <a:pPr algn="ct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GB" sz="1000" dirty="0"/>
                <a:t>Z score</a:t>
              </a:r>
            </a:p>
          </p:txBody>
        </p:sp>
        <p:graphicFrame>
          <p:nvGraphicFramePr>
            <p:cNvPr id="5" name="Chart 4">
              <a:extLst>
                <a:ext uri="{FF2B5EF4-FFF2-40B4-BE49-F238E27FC236}">
                  <a16:creationId xmlns="" xmlns:a16="http://schemas.microsoft.com/office/drawing/2014/main" id="{00000000-0008-0000-0E00-000003000000}"/>
                </a:ext>
              </a:extLst>
            </p:cNvPr>
            <p:cNvGraphicFramePr>
              <a:graphicFrameLocks/>
            </p:cNvGraphicFramePr>
            <p:nvPr>
              <p:extLst>
                <p:ext uri="{D42A27DB-BD31-4B8C-83A1-F6EECF244321}">
                  <p14:modId xmlns:p14="http://schemas.microsoft.com/office/powerpoint/2010/main" val="2937920589"/>
                </p:ext>
              </p:extLst>
            </p:nvPr>
          </p:nvGraphicFramePr>
          <p:xfrm>
            <a:off x="1402229" y="3505962"/>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 xmlns:a16="http://schemas.microsoft.com/office/drawing/2014/main" id="{DCBFA022-5729-482F-9535-D83429F25E1E}"/>
                </a:ext>
              </a:extLst>
            </p:cNvPr>
            <p:cNvSpPr/>
            <p:nvPr/>
          </p:nvSpPr>
          <p:spPr>
            <a:xfrm>
              <a:off x="3545758" y="6158730"/>
              <a:ext cx="575800" cy="230832"/>
            </a:xfrm>
            <a:prstGeom prst="rect">
              <a:avLst/>
            </a:prstGeom>
          </p:spPr>
          <p:txBody>
            <a:bodyPr wrap="none">
              <a:spAutoFit/>
            </a:bodyPr>
            <a:lstStyle/>
            <a:p>
              <a:pPr algn="ctr"/>
              <a:r>
                <a:rPr lang="en-GB" sz="900" dirty="0">
                  <a:latin typeface="Arial" panose="020B0604020202020204" pitchFamily="34" charset="0"/>
                  <a:cs typeface="Arial" panose="020B0604020202020204" pitchFamily="34" charset="0"/>
                </a:rPr>
                <a:t>Sample</a:t>
              </a:r>
            </a:p>
          </p:txBody>
        </p:sp>
        <p:sp>
          <p:nvSpPr>
            <p:cNvPr id="7" name="Rectangle 6">
              <a:extLst>
                <a:ext uri="{FF2B5EF4-FFF2-40B4-BE49-F238E27FC236}">
                  <a16:creationId xmlns="" xmlns:a16="http://schemas.microsoft.com/office/drawing/2014/main" id="{29CF675D-6352-4612-A2FB-FD317405078C}"/>
                </a:ext>
              </a:extLst>
            </p:cNvPr>
            <p:cNvSpPr/>
            <p:nvPr/>
          </p:nvSpPr>
          <p:spPr>
            <a:xfrm>
              <a:off x="3682860" y="3910858"/>
              <a:ext cx="204603" cy="2228850"/>
            </a:xfrm>
            <a:prstGeom prst="rect">
              <a:avLst/>
            </a:prstGeom>
            <a:solidFill>
              <a:srgbClr val="80808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 xmlns:a16="http://schemas.microsoft.com/office/drawing/2014/main" id="{CC2A1D0A-346B-41EE-8E95-D59A8AA9709E}"/>
                </a:ext>
              </a:extLst>
            </p:cNvPr>
            <p:cNvSpPr/>
            <p:nvPr/>
          </p:nvSpPr>
          <p:spPr>
            <a:xfrm>
              <a:off x="2596665" y="3505962"/>
              <a:ext cx="2172390" cy="230832"/>
            </a:xfrm>
            <a:prstGeom prst="rect">
              <a:avLst/>
            </a:prstGeom>
          </p:spPr>
          <p:txBody>
            <a:bodyPr wrap="none">
              <a:spAutoFit/>
            </a:bodyPr>
            <a:lstStyle/>
            <a:p>
              <a:pPr algn="ctr"/>
              <a:r>
                <a:rPr lang="en-GB" sz="900" dirty="0">
                  <a:latin typeface="Arial" panose="020B0604020202020204" pitchFamily="34" charset="0"/>
                  <a:cs typeface="Arial" panose="020B0604020202020204" pitchFamily="34" charset="0"/>
                </a:rPr>
                <a:t>Pentatricopeptide repeat protein genes</a:t>
              </a:r>
            </a:p>
          </p:txBody>
        </p:sp>
      </p:grpSp>
      <p:sp>
        <p:nvSpPr>
          <p:cNvPr id="9" name="Rectangle 8">
            <a:extLst>
              <a:ext uri="{FF2B5EF4-FFF2-40B4-BE49-F238E27FC236}">
                <a16:creationId xmlns="" xmlns:a16="http://schemas.microsoft.com/office/drawing/2014/main" id="{A11173A7-71BD-4D3B-8AD5-009AF7F77A81}"/>
              </a:ext>
            </a:extLst>
          </p:cNvPr>
          <p:cNvSpPr/>
          <p:nvPr/>
        </p:nvSpPr>
        <p:spPr>
          <a:xfrm>
            <a:off x="1148264" y="5846593"/>
            <a:ext cx="4825965" cy="1277273"/>
          </a:xfrm>
          <a:prstGeom prst="rect">
            <a:avLst/>
          </a:prstGeom>
        </p:spPr>
        <p:txBody>
          <a:bodyPr wrap="square">
            <a:spAutoFit/>
          </a:bodyPr>
          <a:lstStyle/>
          <a:p>
            <a:pPr algn="just">
              <a:spcBef>
                <a:spcPts val="600"/>
              </a:spcBef>
            </a:pPr>
            <a:r>
              <a:rPr lang="en-GB" sz="1100" b="1" dirty="0">
                <a:latin typeface="Arial" panose="020B0604020202020204" pitchFamily="34" charset="0"/>
                <a:ea typeface="MS Mincho" panose="02020609040205080304" pitchFamily="49" charset="-128"/>
              </a:rPr>
              <a:t>Fig. S8. </a:t>
            </a:r>
            <a:r>
              <a:rPr lang="en-GB" sz="1100" dirty="0">
                <a:effectLst/>
                <a:latin typeface="Arial" panose="020B0604020202020204" pitchFamily="34" charset="0"/>
                <a:ea typeface="MS Mincho" panose="02020609040205080304" pitchFamily="49" charset="-128"/>
              </a:rPr>
              <a:t>Expression of pentatricopeptide repeat (</a:t>
            </a:r>
            <a:r>
              <a:rPr lang="en-GB" sz="1100" i="1" dirty="0">
                <a:effectLst/>
                <a:latin typeface="Arial" panose="020B0604020202020204" pitchFamily="34" charset="0"/>
                <a:ea typeface="MS Mincho" panose="02020609040205080304" pitchFamily="49" charset="-128"/>
              </a:rPr>
              <a:t>PPR</a:t>
            </a:r>
            <a:r>
              <a:rPr lang="en-GB" sz="1100" dirty="0">
                <a:effectLst/>
                <a:latin typeface="Arial" panose="020B0604020202020204" pitchFamily="34" charset="0"/>
                <a:ea typeface="MS Mincho" panose="02020609040205080304" pitchFamily="49" charset="-128"/>
              </a:rPr>
              <a:t>) genes, displayed as Z-score, for proteins involved in processing or metabolism of </a:t>
            </a:r>
            <a:r>
              <a:rPr lang="en-GB" sz="1100" dirty="0" err="1">
                <a:effectLst/>
                <a:latin typeface="Arial" panose="020B0604020202020204" pitchFamily="34" charset="0"/>
                <a:ea typeface="MS Mincho" panose="02020609040205080304" pitchFamily="49" charset="-128"/>
              </a:rPr>
              <a:t>plastidial</a:t>
            </a:r>
            <a:r>
              <a:rPr lang="en-GB" sz="1100" dirty="0">
                <a:effectLst/>
                <a:latin typeface="Arial" panose="020B0604020202020204" pitchFamily="34" charset="0"/>
                <a:ea typeface="MS Mincho" panose="02020609040205080304" pitchFamily="49" charset="-128"/>
              </a:rPr>
              <a:t> transcripts for components of the genetic machinery (PPR5, PPR103), photosynthetic proteins (HCF152, PPR10) or both (PGR3), or involved in plastid-to-nucleus communication (GUN1). The individual genes are listed in Additional file 5: Table S4. Grey band separates distinct plastid and chloroplast growth stages.</a:t>
            </a:r>
          </a:p>
        </p:txBody>
      </p:sp>
    </p:spTree>
    <p:extLst>
      <p:ext uri="{BB962C8B-B14F-4D97-AF65-F5344CB8AC3E}">
        <p14:creationId xmlns:p14="http://schemas.microsoft.com/office/powerpoint/2010/main" val="728651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11385" y="688031"/>
            <a:ext cx="3929736" cy="2404630"/>
            <a:chOff x="1411385" y="524255"/>
            <a:chExt cx="3929736" cy="2404630"/>
          </a:xfrm>
        </p:grpSpPr>
        <p:sp>
          <p:nvSpPr>
            <p:cNvPr id="8" name="Rectangle 7">
              <a:extLst>
                <a:ext uri="{FF2B5EF4-FFF2-40B4-BE49-F238E27FC236}">
                  <a16:creationId xmlns="" xmlns:a16="http://schemas.microsoft.com/office/drawing/2014/main" id="{F5E18860-CB6E-4EDA-B87F-BB3E2DB5EC0D}"/>
                </a:ext>
              </a:extLst>
            </p:cNvPr>
            <p:cNvSpPr/>
            <p:nvPr/>
          </p:nvSpPr>
          <p:spPr>
            <a:xfrm rot="16200000">
              <a:off x="1218300" y="1847726"/>
              <a:ext cx="605960" cy="219789"/>
            </a:xfrm>
            <a:prstGeom prst="rect">
              <a:avLst/>
            </a:prstGeom>
          </p:spPr>
          <p:txBody>
            <a:bodyPr wrap="square">
              <a:spAutoFit/>
            </a:bodyPr>
            <a:lstStyle/>
            <a:p>
              <a:pPr algn="ct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GB" sz="800" dirty="0">
                  <a:solidFill>
                    <a:sysClr val="windowText" lastClr="000000"/>
                  </a:solidFill>
                  <a:latin typeface="Arial" panose="020B0604020202020204" pitchFamily="34" charset="0"/>
                  <a:cs typeface="Arial" panose="020B0604020202020204" pitchFamily="34" charset="0"/>
                </a:rPr>
                <a:t>Z score</a:t>
              </a:r>
            </a:p>
          </p:txBody>
        </p:sp>
        <p:sp>
          <p:nvSpPr>
            <p:cNvPr id="15" name="Rectangle 14">
              <a:extLst>
                <a:ext uri="{FF2B5EF4-FFF2-40B4-BE49-F238E27FC236}">
                  <a16:creationId xmlns="" xmlns:a16="http://schemas.microsoft.com/office/drawing/2014/main" id="{E5CB57D2-9D7E-4A26-97BC-C74C4B544AAE}"/>
                </a:ext>
              </a:extLst>
            </p:cNvPr>
            <p:cNvSpPr/>
            <p:nvPr/>
          </p:nvSpPr>
          <p:spPr>
            <a:xfrm>
              <a:off x="3298249" y="2713441"/>
              <a:ext cx="534122" cy="215444"/>
            </a:xfrm>
            <a:prstGeom prst="rect">
              <a:avLst/>
            </a:prstGeom>
          </p:spPr>
          <p:txBody>
            <a:bodyPr wrap="none">
              <a:spAutoFit/>
            </a:bodyPr>
            <a:lstStyle/>
            <a:p>
              <a:pPr algn="ctr"/>
              <a:r>
                <a:rPr lang="en-GB" sz="800" dirty="0">
                  <a:solidFill>
                    <a:prstClr val="black"/>
                  </a:solidFill>
                  <a:latin typeface="Arial" panose="020B0604020202020204" pitchFamily="34" charset="0"/>
                  <a:cs typeface="Arial" panose="020B0604020202020204" pitchFamily="34" charset="0"/>
                </a:rPr>
                <a:t>Sample</a:t>
              </a:r>
            </a:p>
          </p:txBody>
        </p:sp>
        <p:graphicFrame>
          <p:nvGraphicFramePr>
            <p:cNvPr id="7" name="Chart 6"/>
            <p:cNvGraphicFramePr>
              <a:graphicFrameLocks/>
            </p:cNvGraphicFramePr>
            <p:nvPr>
              <p:extLst>
                <p:ext uri="{D42A27DB-BD31-4B8C-83A1-F6EECF244321}">
                  <p14:modId xmlns:p14="http://schemas.microsoft.com/office/powerpoint/2010/main" val="3196606009"/>
                </p:ext>
              </p:extLst>
            </p:nvPr>
          </p:nvGraphicFramePr>
          <p:xfrm>
            <a:off x="1524477" y="524255"/>
            <a:ext cx="3816644" cy="2323860"/>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 xmlns:a16="http://schemas.microsoft.com/office/drawing/2014/main" id="{E74438C7-7C72-4B13-9695-7CDE39E9255B}"/>
                </a:ext>
              </a:extLst>
            </p:cNvPr>
            <p:cNvSpPr/>
            <p:nvPr/>
          </p:nvSpPr>
          <p:spPr>
            <a:xfrm>
              <a:off x="3412361" y="894744"/>
              <a:ext cx="204603" cy="1840972"/>
            </a:xfrm>
            <a:prstGeom prst="rect">
              <a:avLst/>
            </a:prstGeom>
            <a:solidFill>
              <a:srgbClr val="80808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dirty="0">
                <a:solidFill>
                  <a:prstClr val="white"/>
                </a:solidFill>
                <a:latin typeface="Arial" panose="020B0604020202020204" pitchFamily="34" charset="0"/>
                <a:cs typeface="Arial" panose="020B0604020202020204" pitchFamily="34" charset="0"/>
              </a:endParaRPr>
            </a:p>
          </p:txBody>
        </p:sp>
      </p:grpSp>
      <p:grpSp>
        <p:nvGrpSpPr>
          <p:cNvPr id="6" name="Group 5"/>
          <p:cNvGrpSpPr/>
          <p:nvPr/>
        </p:nvGrpSpPr>
        <p:grpSpPr>
          <a:xfrm>
            <a:off x="1440089" y="3140902"/>
            <a:ext cx="2795053" cy="4108930"/>
            <a:chOff x="1594042" y="2518270"/>
            <a:chExt cx="2574435" cy="3931968"/>
          </a:xfrm>
        </p:grpSpPr>
        <p:sp>
          <p:nvSpPr>
            <p:cNvPr id="9" name="テキスト ボックス 9">
              <a:extLst>
                <a:ext uri="{FF2B5EF4-FFF2-40B4-BE49-F238E27FC236}">
                  <a16:creationId xmlns="" xmlns:a16="http://schemas.microsoft.com/office/drawing/2014/main" id="{5A4B2187-0F61-41A9-BCA9-632B4E94F0AE}"/>
                </a:ext>
              </a:extLst>
            </p:cNvPr>
            <p:cNvSpPr txBox="1"/>
            <p:nvPr/>
          </p:nvSpPr>
          <p:spPr>
            <a:xfrm>
              <a:off x="1667218" y="2985594"/>
              <a:ext cx="239339"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1</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1" name="テキスト ボックス 9">
              <a:extLst>
                <a:ext uri="{FF2B5EF4-FFF2-40B4-BE49-F238E27FC236}">
                  <a16:creationId xmlns="" xmlns:a16="http://schemas.microsoft.com/office/drawing/2014/main" id="{31ACC025-B55A-49AB-880F-DFF42EFCB22D}"/>
                </a:ext>
              </a:extLst>
            </p:cNvPr>
            <p:cNvSpPr txBox="1"/>
            <p:nvPr/>
          </p:nvSpPr>
          <p:spPr>
            <a:xfrm>
              <a:off x="1667218" y="3216236"/>
              <a:ext cx="239339" cy="171769"/>
            </a:xfrm>
            <a:prstGeom prst="rect">
              <a:avLst/>
            </a:prstGeom>
            <a:noFill/>
          </p:spPr>
          <p:txBody>
            <a:bodyPr wrap="none" rtlCol="0">
              <a:spAutoFit/>
            </a:bodyPr>
            <a:lstStyle/>
            <a:p>
              <a:r>
                <a:rPr lang="en-GB" altLang="ja-JP" sz="600" dirty="0">
                  <a:solidFill>
                    <a:prstClr val="black"/>
                  </a:solidFill>
                  <a:latin typeface="Arial" panose="020B0604020202020204" pitchFamily="34" charset="0"/>
                  <a:cs typeface="Arial" panose="020B0604020202020204" pitchFamily="34" charset="0"/>
                </a:rPr>
                <a:t>2</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2" name="テキスト ボックス 9">
              <a:extLst>
                <a:ext uri="{FF2B5EF4-FFF2-40B4-BE49-F238E27FC236}">
                  <a16:creationId xmlns="" xmlns:a16="http://schemas.microsoft.com/office/drawing/2014/main" id="{1BEF43C0-B3C3-47A9-B58B-ED8C23627019}"/>
                </a:ext>
              </a:extLst>
            </p:cNvPr>
            <p:cNvSpPr txBox="1"/>
            <p:nvPr/>
          </p:nvSpPr>
          <p:spPr>
            <a:xfrm>
              <a:off x="1667218" y="3463545"/>
              <a:ext cx="239339" cy="171769"/>
            </a:xfrm>
            <a:prstGeom prst="rect">
              <a:avLst/>
            </a:prstGeom>
            <a:noFill/>
          </p:spPr>
          <p:txBody>
            <a:bodyPr wrap="none" rtlCol="0">
              <a:spAutoFit/>
            </a:bodyPr>
            <a:lstStyle/>
            <a:p>
              <a:r>
                <a:rPr lang="en-GB" altLang="ja-JP" sz="600" dirty="0">
                  <a:solidFill>
                    <a:prstClr val="black"/>
                  </a:solidFill>
                  <a:latin typeface="Arial" panose="020B0604020202020204" pitchFamily="34" charset="0"/>
                  <a:cs typeface="Arial" panose="020B0604020202020204" pitchFamily="34" charset="0"/>
                </a:rPr>
                <a:t>3</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3" name="テキスト ボックス 9">
              <a:extLst>
                <a:ext uri="{FF2B5EF4-FFF2-40B4-BE49-F238E27FC236}">
                  <a16:creationId xmlns="" xmlns:a16="http://schemas.microsoft.com/office/drawing/2014/main" id="{72EFC1BA-06A8-4899-B40D-F7653158E80E}"/>
                </a:ext>
              </a:extLst>
            </p:cNvPr>
            <p:cNvSpPr txBox="1"/>
            <p:nvPr/>
          </p:nvSpPr>
          <p:spPr>
            <a:xfrm>
              <a:off x="1667218" y="3811795"/>
              <a:ext cx="239339"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4</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4" name="テキスト ボックス 9">
              <a:extLst>
                <a:ext uri="{FF2B5EF4-FFF2-40B4-BE49-F238E27FC236}">
                  <a16:creationId xmlns="" xmlns:a16="http://schemas.microsoft.com/office/drawing/2014/main" id="{CA4A8CBA-966A-453E-8ABC-4D0224902464}"/>
                </a:ext>
              </a:extLst>
            </p:cNvPr>
            <p:cNvSpPr txBox="1"/>
            <p:nvPr/>
          </p:nvSpPr>
          <p:spPr>
            <a:xfrm>
              <a:off x="1667218" y="3983057"/>
              <a:ext cx="239339"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5</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6" name="テキスト ボックス 9">
              <a:extLst>
                <a:ext uri="{FF2B5EF4-FFF2-40B4-BE49-F238E27FC236}">
                  <a16:creationId xmlns="" xmlns:a16="http://schemas.microsoft.com/office/drawing/2014/main" id="{49AB222A-1292-4DFE-9090-D967B37F3D35}"/>
                </a:ext>
              </a:extLst>
            </p:cNvPr>
            <p:cNvSpPr txBox="1"/>
            <p:nvPr/>
          </p:nvSpPr>
          <p:spPr>
            <a:xfrm>
              <a:off x="1667218" y="4098186"/>
              <a:ext cx="239339"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6</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7" name="テキスト ボックス 9">
              <a:extLst>
                <a:ext uri="{FF2B5EF4-FFF2-40B4-BE49-F238E27FC236}">
                  <a16:creationId xmlns="" xmlns:a16="http://schemas.microsoft.com/office/drawing/2014/main" id="{1AAF3450-07A3-4C72-9695-D782F236F9B2}"/>
                </a:ext>
              </a:extLst>
            </p:cNvPr>
            <p:cNvSpPr txBox="1"/>
            <p:nvPr/>
          </p:nvSpPr>
          <p:spPr>
            <a:xfrm>
              <a:off x="1667218" y="4541474"/>
              <a:ext cx="239339"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7</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8" name="テキスト ボックス 9">
              <a:extLst>
                <a:ext uri="{FF2B5EF4-FFF2-40B4-BE49-F238E27FC236}">
                  <a16:creationId xmlns="" xmlns:a16="http://schemas.microsoft.com/office/drawing/2014/main" id="{899C2C8A-2A69-4D2E-B6F3-922859FCC4D6}"/>
                </a:ext>
              </a:extLst>
            </p:cNvPr>
            <p:cNvSpPr txBox="1"/>
            <p:nvPr/>
          </p:nvSpPr>
          <p:spPr>
            <a:xfrm>
              <a:off x="1667218" y="4860257"/>
              <a:ext cx="239339"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8</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9" name="テキスト ボックス 9">
              <a:extLst>
                <a:ext uri="{FF2B5EF4-FFF2-40B4-BE49-F238E27FC236}">
                  <a16:creationId xmlns="" xmlns:a16="http://schemas.microsoft.com/office/drawing/2014/main" id="{AE0CB147-590F-4D33-9CC9-09909FA3B83D}"/>
                </a:ext>
              </a:extLst>
            </p:cNvPr>
            <p:cNvSpPr txBox="1"/>
            <p:nvPr/>
          </p:nvSpPr>
          <p:spPr>
            <a:xfrm>
              <a:off x="1667218" y="4956854"/>
              <a:ext cx="239339" cy="171769"/>
            </a:xfrm>
            <a:prstGeom prst="rect">
              <a:avLst/>
            </a:prstGeom>
            <a:noFill/>
          </p:spPr>
          <p:txBody>
            <a:bodyPr wrap="none" rtlCol="0">
              <a:spAutoFit/>
            </a:bodyPr>
            <a:lstStyle/>
            <a:p>
              <a:r>
                <a:rPr lang="en-GB" altLang="ja-JP" sz="600" dirty="0">
                  <a:solidFill>
                    <a:prstClr val="black"/>
                  </a:solidFill>
                  <a:latin typeface="Arial" panose="020B0604020202020204" pitchFamily="34" charset="0"/>
                  <a:cs typeface="Arial" panose="020B0604020202020204" pitchFamily="34" charset="0"/>
                </a:rPr>
                <a:t>9</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0" name="テキスト ボックス 9">
              <a:extLst>
                <a:ext uri="{FF2B5EF4-FFF2-40B4-BE49-F238E27FC236}">
                  <a16:creationId xmlns="" xmlns:a16="http://schemas.microsoft.com/office/drawing/2014/main" id="{2EFCA5D1-C7D9-4143-AD34-9C7167A7B559}"/>
                </a:ext>
              </a:extLst>
            </p:cNvPr>
            <p:cNvSpPr txBox="1"/>
            <p:nvPr/>
          </p:nvSpPr>
          <p:spPr>
            <a:xfrm>
              <a:off x="1622954" y="5275684"/>
              <a:ext cx="284782"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10</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1" name="テキスト ボックス 9">
              <a:extLst>
                <a:ext uri="{FF2B5EF4-FFF2-40B4-BE49-F238E27FC236}">
                  <a16:creationId xmlns="" xmlns:a16="http://schemas.microsoft.com/office/drawing/2014/main" id="{BB3DBF68-FF96-4267-A8DA-433FAB45C0B4}"/>
                </a:ext>
              </a:extLst>
            </p:cNvPr>
            <p:cNvSpPr txBox="1"/>
            <p:nvPr/>
          </p:nvSpPr>
          <p:spPr>
            <a:xfrm>
              <a:off x="1624310" y="5601977"/>
              <a:ext cx="284782"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11</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2" name="テキスト ボックス 9">
              <a:extLst>
                <a:ext uri="{FF2B5EF4-FFF2-40B4-BE49-F238E27FC236}">
                  <a16:creationId xmlns="" xmlns:a16="http://schemas.microsoft.com/office/drawing/2014/main" id="{A8FE819C-D8EB-4F77-AE54-DE05592BEFAB}"/>
                </a:ext>
              </a:extLst>
            </p:cNvPr>
            <p:cNvSpPr txBox="1"/>
            <p:nvPr/>
          </p:nvSpPr>
          <p:spPr>
            <a:xfrm>
              <a:off x="1624310" y="5869468"/>
              <a:ext cx="284782"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12</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3" name="Text Box 45">
              <a:extLst>
                <a:ext uri="{FF2B5EF4-FFF2-40B4-BE49-F238E27FC236}">
                  <a16:creationId xmlns="" xmlns:a16="http://schemas.microsoft.com/office/drawing/2014/main" id="{5FCB3FC6-5511-46F0-9AF6-3ADF918BE2E8}"/>
                </a:ext>
              </a:extLst>
            </p:cNvPr>
            <p:cNvSpPr txBox="1">
              <a:spLocks noChangeArrowheads="1"/>
            </p:cNvSpPr>
            <p:nvPr/>
          </p:nvSpPr>
          <p:spPr bwMode="auto">
            <a:xfrm rot="16200000">
              <a:off x="1428786" y="4306084"/>
              <a:ext cx="512613" cy="182101"/>
            </a:xfrm>
            <a:prstGeom prst="rect">
              <a:avLst/>
            </a:prstGeom>
            <a:noFill/>
            <a:ln w="9525" algn="ctr">
              <a:noFill/>
              <a:miter lim="800000"/>
              <a:headEnd/>
              <a:tailEnd/>
            </a:ln>
            <a:effectLst/>
          </p:spPr>
          <p:txBody>
            <a:bodyPr wrap="square">
              <a:spAutoFit/>
            </a:bodyPr>
            <a:lstStyle/>
            <a:p>
              <a:pPr>
                <a:lnSpc>
                  <a:spcPts val="700"/>
                </a:lnSpc>
              </a:pPr>
              <a:r>
                <a:rPr lang="en-GB" sz="600" dirty="0">
                  <a:solidFill>
                    <a:prstClr val="black"/>
                  </a:solidFill>
                  <a:latin typeface="Arial" panose="020B0604020202020204" pitchFamily="34" charset="0"/>
                  <a:cs typeface="Arial" panose="020B0604020202020204" pitchFamily="34" charset="0"/>
                </a:rPr>
                <a:t>modules</a:t>
              </a:r>
            </a:p>
          </p:txBody>
        </p:sp>
        <p:sp>
          <p:nvSpPr>
            <p:cNvPr id="24" name="テキスト ボックス 9">
              <a:extLst>
                <a:ext uri="{FF2B5EF4-FFF2-40B4-BE49-F238E27FC236}">
                  <a16:creationId xmlns="" xmlns:a16="http://schemas.microsoft.com/office/drawing/2014/main" id="{391BA3AB-E8F6-471F-B5A2-E0A50960D847}"/>
                </a:ext>
              </a:extLst>
            </p:cNvPr>
            <p:cNvSpPr txBox="1"/>
            <p:nvPr/>
          </p:nvSpPr>
          <p:spPr>
            <a:xfrm>
              <a:off x="3300932" y="2945693"/>
              <a:ext cx="633343" cy="276999"/>
            </a:xfrm>
            <a:prstGeom prst="rect">
              <a:avLst/>
            </a:prstGeom>
            <a:noFill/>
          </p:spPr>
          <p:txBody>
            <a:bodyPr wrap="square" rtlCol="0">
              <a:spAutoFit/>
            </a:bodyPr>
            <a:lstStyle/>
            <a:p>
              <a:r>
                <a:rPr lang="en-US" altLang="ja-JP" sz="600" dirty="0">
                  <a:solidFill>
                    <a:prstClr val="black"/>
                  </a:solidFill>
                  <a:latin typeface="Arial" panose="020B0604020202020204" pitchFamily="34" charset="0"/>
                  <a:cs typeface="Arial" panose="020B0604020202020204" pitchFamily="34" charset="0"/>
                </a:rPr>
                <a:t>Nucleic acid biosynthesis </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5" name="テキスト ボックス 9">
              <a:extLst>
                <a:ext uri="{FF2B5EF4-FFF2-40B4-BE49-F238E27FC236}">
                  <a16:creationId xmlns="" xmlns:a16="http://schemas.microsoft.com/office/drawing/2014/main" id="{65D8FED9-BEF4-4A10-8A8A-433D8DC258B0}"/>
                </a:ext>
              </a:extLst>
            </p:cNvPr>
            <p:cNvSpPr txBox="1"/>
            <p:nvPr/>
          </p:nvSpPr>
          <p:spPr>
            <a:xfrm>
              <a:off x="3379472" y="4847279"/>
              <a:ext cx="708848" cy="184666"/>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Photosynthesis</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6" name="テキスト ボックス 9">
              <a:extLst>
                <a:ext uri="{FF2B5EF4-FFF2-40B4-BE49-F238E27FC236}">
                  <a16:creationId xmlns="" xmlns:a16="http://schemas.microsoft.com/office/drawing/2014/main" id="{A11CD92C-D5B7-4DBF-8AF2-BEA85C849CD0}"/>
                </a:ext>
              </a:extLst>
            </p:cNvPr>
            <p:cNvSpPr txBox="1"/>
            <p:nvPr/>
          </p:nvSpPr>
          <p:spPr>
            <a:xfrm>
              <a:off x="3379472" y="3156113"/>
              <a:ext cx="616585" cy="276999"/>
            </a:xfrm>
            <a:prstGeom prst="rect">
              <a:avLst/>
            </a:prstGeom>
            <a:noFill/>
          </p:spPr>
          <p:txBody>
            <a:bodyPr wrap="square" rtlCol="0">
              <a:spAutoFit/>
            </a:bodyPr>
            <a:lstStyle/>
            <a:p>
              <a:r>
                <a:rPr lang="en-US" altLang="ja-JP" sz="600" dirty="0">
                  <a:solidFill>
                    <a:prstClr val="black"/>
                  </a:solidFill>
                  <a:latin typeface="Arial" panose="020B0604020202020204" pitchFamily="34" charset="0"/>
                  <a:cs typeface="Arial" panose="020B0604020202020204" pitchFamily="34" charset="0"/>
                </a:rPr>
                <a:t>Polyamine metabolism</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7" name="テキスト ボックス 9">
              <a:extLst>
                <a:ext uri="{FF2B5EF4-FFF2-40B4-BE49-F238E27FC236}">
                  <a16:creationId xmlns="" xmlns:a16="http://schemas.microsoft.com/office/drawing/2014/main" id="{F9586AD6-8BBC-490C-A1F1-7BB11D6738D8}"/>
                </a:ext>
              </a:extLst>
            </p:cNvPr>
            <p:cNvSpPr txBox="1"/>
            <p:nvPr/>
          </p:nvSpPr>
          <p:spPr>
            <a:xfrm>
              <a:off x="3300932" y="3400750"/>
              <a:ext cx="657552" cy="184666"/>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Plastid fission</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8" name="テキスト ボックス 9">
              <a:extLst>
                <a:ext uri="{FF2B5EF4-FFF2-40B4-BE49-F238E27FC236}">
                  <a16:creationId xmlns="" xmlns:a16="http://schemas.microsoft.com/office/drawing/2014/main" id="{2BB0CBA1-91A4-4B28-9E6C-04ABE64A5DED}"/>
                </a:ext>
              </a:extLst>
            </p:cNvPr>
            <p:cNvSpPr txBox="1"/>
            <p:nvPr/>
          </p:nvSpPr>
          <p:spPr>
            <a:xfrm>
              <a:off x="3379472" y="3790644"/>
              <a:ext cx="609622"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Metabolism</a:t>
              </a:r>
              <a:endParaRPr lang="ja-JP" altLang="en-US" sz="600" dirty="0">
                <a:solidFill>
                  <a:prstClr val="black"/>
                </a:solidFill>
                <a:latin typeface="Arial" panose="020B0604020202020204" pitchFamily="34" charset="0"/>
                <a:cs typeface="Arial" panose="020B0604020202020204" pitchFamily="34" charset="0"/>
              </a:endParaRPr>
            </a:p>
          </p:txBody>
        </p:sp>
        <p:sp>
          <p:nvSpPr>
            <p:cNvPr id="29" name="テキスト ボックス 9">
              <a:extLst>
                <a:ext uri="{FF2B5EF4-FFF2-40B4-BE49-F238E27FC236}">
                  <a16:creationId xmlns="" xmlns:a16="http://schemas.microsoft.com/office/drawing/2014/main" id="{7053C511-47FD-4103-9CCE-7F1BCD8D8A58}"/>
                </a:ext>
              </a:extLst>
            </p:cNvPr>
            <p:cNvSpPr txBox="1"/>
            <p:nvPr/>
          </p:nvSpPr>
          <p:spPr>
            <a:xfrm>
              <a:off x="3300932" y="3954397"/>
              <a:ext cx="650017"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Biosynthesis</a:t>
              </a:r>
              <a:endParaRPr lang="ja-JP" altLang="en-US" sz="600" dirty="0">
                <a:solidFill>
                  <a:prstClr val="black"/>
                </a:solidFill>
                <a:latin typeface="Arial" panose="020B0604020202020204" pitchFamily="34" charset="0"/>
                <a:cs typeface="Arial" panose="020B0604020202020204" pitchFamily="34" charset="0"/>
              </a:endParaRPr>
            </a:p>
          </p:txBody>
        </p:sp>
        <p:sp>
          <p:nvSpPr>
            <p:cNvPr id="30" name="テキスト ボックス 9">
              <a:extLst>
                <a:ext uri="{FF2B5EF4-FFF2-40B4-BE49-F238E27FC236}">
                  <a16:creationId xmlns="" xmlns:a16="http://schemas.microsoft.com/office/drawing/2014/main" id="{D7C75D23-FDA4-4E4C-B1FB-0E423A0C4C3D}"/>
                </a:ext>
              </a:extLst>
            </p:cNvPr>
            <p:cNvSpPr txBox="1"/>
            <p:nvPr/>
          </p:nvSpPr>
          <p:spPr>
            <a:xfrm>
              <a:off x="3379472" y="4069334"/>
              <a:ext cx="609622" cy="276999"/>
            </a:xfrm>
            <a:prstGeom prst="rect">
              <a:avLst/>
            </a:prstGeom>
            <a:noFill/>
          </p:spPr>
          <p:txBody>
            <a:bodyPr wrap="square" rtlCol="0">
              <a:spAutoFit/>
            </a:bodyPr>
            <a:lstStyle/>
            <a:p>
              <a:r>
                <a:rPr lang="en-US" altLang="ja-JP" sz="600" dirty="0">
                  <a:solidFill>
                    <a:prstClr val="black"/>
                  </a:solidFill>
                  <a:latin typeface="Arial" panose="020B0604020202020204" pitchFamily="34" charset="0"/>
                  <a:cs typeface="Arial" panose="020B0604020202020204" pitchFamily="34" charset="0"/>
                </a:rPr>
                <a:t>Membrane biosynthesis</a:t>
              </a:r>
              <a:endParaRPr lang="ja-JP" altLang="en-US" sz="600" dirty="0">
                <a:solidFill>
                  <a:prstClr val="black"/>
                </a:solidFill>
                <a:latin typeface="Arial" panose="020B0604020202020204" pitchFamily="34" charset="0"/>
                <a:cs typeface="Arial" panose="020B0604020202020204" pitchFamily="34" charset="0"/>
              </a:endParaRPr>
            </a:p>
          </p:txBody>
        </p:sp>
        <p:sp>
          <p:nvSpPr>
            <p:cNvPr id="31" name="テキスト ボックス 9">
              <a:extLst>
                <a:ext uri="{FF2B5EF4-FFF2-40B4-BE49-F238E27FC236}">
                  <a16:creationId xmlns="" xmlns:a16="http://schemas.microsoft.com/office/drawing/2014/main" id="{6FF71344-64C9-4779-B566-C2ECC597CF36}"/>
                </a:ext>
              </a:extLst>
            </p:cNvPr>
            <p:cNvSpPr txBox="1"/>
            <p:nvPr/>
          </p:nvSpPr>
          <p:spPr>
            <a:xfrm>
              <a:off x="3300932" y="4941289"/>
              <a:ext cx="763232" cy="276999"/>
            </a:xfrm>
            <a:prstGeom prst="rect">
              <a:avLst/>
            </a:prstGeom>
            <a:noFill/>
          </p:spPr>
          <p:txBody>
            <a:bodyPr wrap="square" rtlCol="0">
              <a:spAutoFit/>
            </a:bodyPr>
            <a:lstStyle/>
            <a:p>
              <a:r>
                <a:rPr lang="en-US" altLang="ja-JP" sz="600" dirty="0">
                  <a:solidFill>
                    <a:prstClr val="black"/>
                  </a:solidFill>
                  <a:latin typeface="Arial" panose="020B0604020202020204" pitchFamily="34" charset="0"/>
                  <a:cs typeface="Arial" panose="020B0604020202020204" pitchFamily="34" charset="0"/>
                </a:rPr>
                <a:t>Pigment biosynthesis</a:t>
              </a:r>
              <a:endParaRPr lang="ja-JP" altLang="en-US" sz="600" dirty="0">
                <a:solidFill>
                  <a:prstClr val="black"/>
                </a:solidFill>
                <a:latin typeface="Arial" panose="020B0604020202020204" pitchFamily="34" charset="0"/>
                <a:cs typeface="Arial" panose="020B0604020202020204" pitchFamily="34" charset="0"/>
              </a:endParaRPr>
            </a:p>
          </p:txBody>
        </p:sp>
        <p:sp>
          <p:nvSpPr>
            <p:cNvPr id="32" name="テキスト ボックス 9">
              <a:extLst>
                <a:ext uri="{FF2B5EF4-FFF2-40B4-BE49-F238E27FC236}">
                  <a16:creationId xmlns="" xmlns:a16="http://schemas.microsoft.com/office/drawing/2014/main" id="{B862D5F4-02B5-45F0-AB13-1BF59D2E6F5C}"/>
                </a:ext>
              </a:extLst>
            </p:cNvPr>
            <p:cNvSpPr txBox="1"/>
            <p:nvPr/>
          </p:nvSpPr>
          <p:spPr>
            <a:xfrm>
              <a:off x="3379472" y="5247406"/>
              <a:ext cx="744270"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Photosynthesis</a:t>
              </a:r>
              <a:endParaRPr lang="ja-JP" altLang="en-US" sz="600" dirty="0">
                <a:solidFill>
                  <a:prstClr val="black"/>
                </a:solidFill>
                <a:latin typeface="Arial" panose="020B0604020202020204" pitchFamily="34" charset="0"/>
                <a:cs typeface="Arial" panose="020B0604020202020204" pitchFamily="34" charset="0"/>
              </a:endParaRPr>
            </a:p>
          </p:txBody>
        </p:sp>
        <p:sp>
          <p:nvSpPr>
            <p:cNvPr id="33" name="テキスト ボックス 9">
              <a:extLst>
                <a:ext uri="{FF2B5EF4-FFF2-40B4-BE49-F238E27FC236}">
                  <a16:creationId xmlns="" xmlns:a16="http://schemas.microsoft.com/office/drawing/2014/main" id="{B1FE7671-1CEF-4DBD-9D06-8E5F701DEEDF}"/>
                </a:ext>
              </a:extLst>
            </p:cNvPr>
            <p:cNvSpPr txBox="1"/>
            <p:nvPr/>
          </p:nvSpPr>
          <p:spPr>
            <a:xfrm>
              <a:off x="3300932" y="5580693"/>
              <a:ext cx="744270" cy="171769"/>
            </a:xfrm>
            <a:prstGeom prst="rect">
              <a:avLst/>
            </a:prstGeom>
            <a:noFill/>
          </p:spPr>
          <p:txBody>
            <a:bodyPr wrap="none" rtlCol="0">
              <a:spAutoFit/>
            </a:bodyPr>
            <a:lstStyle/>
            <a:p>
              <a:r>
                <a:rPr lang="en-US" altLang="ja-JP" sz="600" dirty="0">
                  <a:solidFill>
                    <a:prstClr val="black"/>
                  </a:solidFill>
                  <a:latin typeface="Arial" panose="020B0604020202020204" pitchFamily="34" charset="0"/>
                  <a:cs typeface="Arial" panose="020B0604020202020204" pitchFamily="34" charset="0"/>
                </a:rPr>
                <a:t>Photosynthesis</a:t>
              </a:r>
              <a:endParaRPr lang="ja-JP" altLang="en-US" sz="600" dirty="0">
                <a:solidFill>
                  <a:prstClr val="black"/>
                </a:solidFill>
                <a:latin typeface="Arial" panose="020B0604020202020204" pitchFamily="34" charset="0"/>
                <a:cs typeface="Arial" panose="020B0604020202020204" pitchFamily="34" charset="0"/>
              </a:endParaRPr>
            </a:p>
          </p:txBody>
        </p:sp>
        <p:sp>
          <p:nvSpPr>
            <p:cNvPr id="34" name="テキスト ボックス 9">
              <a:extLst>
                <a:ext uri="{FF2B5EF4-FFF2-40B4-BE49-F238E27FC236}">
                  <a16:creationId xmlns="" xmlns:a16="http://schemas.microsoft.com/office/drawing/2014/main" id="{89083CFE-7F69-46FF-BC1C-74726FE54186}"/>
                </a:ext>
              </a:extLst>
            </p:cNvPr>
            <p:cNvSpPr txBox="1"/>
            <p:nvPr/>
          </p:nvSpPr>
          <p:spPr>
            <a:xfrm>
              <a:off x="3379472" y="5866756"/>
              <a:ext cx="594007"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Catabolism</a:t>
              </a:r>
              <a:endParaRPr lang="ja-JP" altLang="en-US" sz="600" dirty="0">
                <a:solidFill>
                  <a:prstClr val="black"/>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 xmlns:a16="http://schemas.microsoft.com/office/drawing/2014/main" id="{7D18F28C-DABF-4399-8B1E-60C5516B6B8B}"/>
                </a:ext>
              </a:extLst>
            </p:cNvPr>
            <p:cNvSpPr/>
            <p:nvPr/>
          </p:nvSpPr>
          <p:spPr>
            <a:xfrm>
              <a:off x="3300932" y="4377178"/>
              <a:ext cx="867545" cy="184666"/>
            </a:xfrm>
            <a:prstGeom prst="rect">
              <a:avLst/>
            </a:prstGeom>
          </p:spPr>
          <p:txBody>
            <a:bodyPr wrap="none">
              <a:spAutoFit/>
            </a:bodyPr>
            <a:lstStyle/>
            <a:p>
              <a:r>
                <a:rPr lang="en-US" altLang="ja-JP" sz="600" dirty="0" err="1">
                  <a:solidFill>
                    <a:prstClr val="black"/>
                  </a:solidFill>
                  <a:latin typeface="Arial" panose="020B0604020202020204" pitchFamily="34" charset="0"/>
                  <a:cs typeface="Arial" panose="020B0604020202020204" pitchFamily="34" charset="0"/>
                </a:rPr>
                <a:t>Tetrapyrrole</a:t>
              </a:r>
              <a:r>
                <a:rPr lang="en-US" altLang="ja-JP" sz="600" dirty="0">
                  <a:solidFill>
                    <a:prstClr val="black"/>
                  </a:solidFill>
                  <a:latin typeface="Arial" panose="020B0604020202020204" pitchFamily="34" charset="0"/>
                  <a:cs typeface="Arial" panose="020B0604020202020204" pitchFamily="34" charset="0"/>
                </a:rPr>
                <a:t> </a:t>
              </a:r>
              <a:r>
                <a:rPr lang="en-US" altLang="ja-JP" sz="600" dirty="0" err="1">
                  <a:solidFill>
                    <a:prstClr val="black"/>
                  </a:solidFill>
                  <a:latin typeface="Arial" panose="020B0604020202020204" pitchFamily="34" charset="0"/>
                  <a:cs typeface="Arial" panose="020B0604020202020204" pitchFamily="34" charset="0"/>
                </a:rPr>
                <a:t>biosyn</a:t>
              </a:r>
              <a:endParaRPr lang="en-IN" sz="600" dirty="0">
                <a:solidFill>
                  <a:prstClr val="black"/>
                </a:solidFill>
                <a:latin typeface="Arial" panose="020B0604020202020204" pitchFamily="34" charset="0"/>
                <a:cs typeface="Arial" panose="020B0604020202020204" pitchFamily="34" charset="0"/>
              </a:endParaRPr>
            </a:p>
          </p:txBody>
        </p:sp>
        <p:sp>
          <p:nvSpPr>
            <p:cNvPr id="36" name="Rectangle 35">
              <a:extLst>
                <a:ext uri="{FF2B5EF4-FFF2-40B4-BE49-F238E27FC236}">
                  <a16:creationId xmlns="" xmlns:a16="http://schemas.microsoft.com/office/drawing/2014/main" id="{1B3BD72C-A4E3-4D50-92A0-1DED516ADA87}"/>
                </a:ext>
              </a:extLst>
            </p:cNvPr>
            <p:cNvSpPr/>
            <p:nvPr/>
          </p:nvSpPr>
          <p:spPr>
            <a:xfrm>
              <a:off x="3300932" y="4614759"/>
              <a:ext cx="764953" cy="184666"/>
            </a:xfrm>
            <a:prstGeom prst="rect">
              <a:avLst/>
            </a:prstGeom>
          </p:spPr>
          <p:txBody>
            <a:bodyPr wrap="none">
              <a:spAutoFit/>
            </a:bodyPr>
            <a:lstStyle/>
            <a:p>
              <a:r>
                <a:rPr lang="en-IN" altLang="ja-JP" sz="600" dirty="0">
                  <a:solidFill>
                    <a:prstClr val="black"/>
                  </a:solidFill>
                  <a:latin typeface="Arial" panose="020B0604020202020204" pitchFamily="34" charset="0"/>
                  <a:cs typeface="Arial" panose="020B0604020202020204" pitchFamily="34" charset="0"/>
                </a:rPr>
                <a:t>RNA metabolism</a:t>
              </a:r>
            </a:p>
          </p:txBody>
        </p:sp>
        <p:sp>
          <p:nvSpPr>
            <p:cNvPr id="37" name="Rectangle 36">
              <a:extLst>
                <a:ext uri="{FF2B5EF4-FFF2-40B4-BE49-F238E27FC236}">
                  <a16:creationId xmlns="" xmlns:a16="http://schemas.microsoft.com/office/drawing/2014/main" id="{C81FABDD-5624-41C2-98EB-4C343AABBA2D}"/>
                </a:ext>
              </a:extLst>
            </p:cNvPr>
            <p:cNvSpPr/>
            <p:nvPr/>
          </p:nvSpPr>
          <p:spPr>
            <a:xfrm>
              <a:off x="3300932" y="4493114"/>
              <a:ext cx="861133" cy="184666"/>
            </a:xfrm>
            <a:prstGeom prst="rect">
              <a:avLst/>
            </a:prstGeom>
          </p:spPr>
          <p:txBody>
            <a:bodyPr wrap="none">
              <a:spAutoFit/>
            </a:bodyPr>
            <a:lstStyle/>
            <a:p>
              <a:r>
                <a:rPr lang="en-IN" altLang="ja-JP" sz="600" dirty="0">
                  <a:solidFill>
                    <a:prstClr val="black"/>
                  </a:solidFill>
                  <a:latin typeface="Arial" panose="020B0604020202020204" pitchFamily="34" charset="0"/>
                  <a:cs typeface="Arial" panose="020B0604020202020204" pitchFamily="34" charset="0"/>
                </a:rPr>
                <a:t>Plastid organisation</a:t>
              </a:r>
              <a:endParaRPr lang="ja-JP" altLang="en-US" sz="600" dirty="0">
                <a:solidFill>
                  <a:prstClr val="black"/>
                </a:solidFill>
                <a:latin typeface="Arial" panose="020B0604020202020204" pitchFamily="34" charset="0"/>
                <a:cs typeface="Arial" panose="020B0604020202020204" pitchFamily="34" charset="0"/>
              </a:endParaRPr>
            </a:p>
          </p:txBody>
        </p:sp>
        <p:sp>
          <p:nvSpPr>
            <p:cNvPr id="38" name="テキスト ボックス 9">
              <a:extLst>
                <a:ext uri="{FF2B5EF4-FFF2-40B4-BE49-F238E27FC236}">
                  <a16:creationId xmlns="" xmlns:a16="http://schemas.microsoft.com/office/drawing/2014/main" id="{74C06302-850F-4B87-B38B-C017CEDB7C2C}"/>
                </a:ext>
              </a:extLst>
            </p:cNvPr>
            <p:cNvSpPr txBox="1"/>
            <p:nvPr/>
          </p:nvSpPr>
          <p:spPr>
            <a:xfrm>
              <a:off x="3300932" y="3489783"/>
              <a:ext cx="651593" cy="276999"/>
            </a:xfrm>
            <a:prstGeom prst="rect">
              <a:avLst/>
            </a:prstGeom>
            <a:noFill/>
          </p:spPr>
          <p:txBody>
            <a:bodyPr wrap="square" rtlCol="0">
              <a:spAutoFit/>
            </a:bodyPr>
            <a:lstStyle/>
            <a:p>
              <a:r>
                <a:rPr lang="en-US" altLang="ja-JP" sz="600" dirty="0" err="1">
                  <a:solidFill>
                    <a:prstClr val="black"/>
                  </a:solidFill>
                  <a:latin typeface="Arial" panose="020B0604020202020204" pitchFamily="34" charset="0"/>
                  <a:cs typeface="Arial" panose="020B0604020202020204" pitchFamily="34" charset="0"/>
                </a:rPr>
                <a:t>Aminoacid</a:t>
              </a:r>
              <a:r>
                <a:rPr lang="en-US" altLang="ja-JP" sz="600" dirty="0">
                  <a:solidFill>
                    <a:prstClr val="black"/>
                  </a:solidFill>
                  <a:latin typeface="Arial" panose="020B0604020202020204" pitchFamily="34" charset="0"/>
                  <a:cs typeface="Arial" panose="020B0604020202020204" pitchFamily="34" charset="0"/>
                </a:rPr>
                <a:t> biosynthesis</a:t>
              </a:r>
              <a:endParaRPr lang="ja-JP" altLang="en-US" sz="600" dirty="0">
                <a:solidFill>
                  <a:prstClr val="black"/>
                </a:solidFill>
                <a:latin typeface="Arial" panose="020B0604020202020204" pitchFamily="34" charset="0"/>
                <a:cs typeface="Arial" panose="020B0604020202020204" pitchFamily="34" charset="0"/>
              </a:endParaRPr>
            </a:p>
          </p:txBody>
        </p:sp>
        <p:grpSp>
          <p:nvGrpSpPr>
            <p:cNvPr id="39" name="Group 38">
              <a:extLst>
                <a:ext uri="{FF2B5EF4-FFF2-40B4-BE49-F238E27FC236}">
                  <a16:creationId xmlns="" xmlns:a16="http://schemas.microsoft.com/office/drawing/2014/main" id="{92DDC282-D4F8-400A-8286-7D95983CAED6}"/>
                </a:ext>
              </a:extLst>
            </p:cNvPr>
            <p:cNvGrpSpPr/>
            <p:nvPr/>
          </p:nvGrpSpPr>
          <p:grpSpPr>
            <a:xfrm>
              <a:off x="3285169" y="2888624"/>
              <a:ext cx="86196" cy="3235854"/>
              <a:chOff x="719265" y="835439"/>
              <a:chExt cx="82094" cy="3816667"/>
            </a:xfrm>
          </p:grpSpPr>
          <p:sp>
            <p:nvSpPr>
              <p:cNvPr id="64" name="Right Brace 63">
                <a:extLst>
                  <a:ext uri="{FF2B5EF4-FFF2-40B4-BE49-F238E27FC236}">
                    <a16:creationId xmlns="" xmlns:a16="http://schemas.microsoft.com/office/drawing/2014/main" id="{1537D6B6-EBD3-4570-AE5C-E5DE7E9A4911}"/>
                  </a:ext>
                </a:extLst>
              </p:cNvPr>
              <p:cNvSpPr/>
              <p:nvPr/>
            </p:nvSpPr>
            <p:spPr>
              <a:xfrm>
                <a:off x="719265" y="835439"/>
                <a:ext cx="52331" cy="457294"/>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sp>
            <p:nvSpPr>
              <p:cNvPr id="65" name="Right Brace 64">
                <a:extLst>
                  <a:ext uri="{FF2B5EF4-FFF2-40B4-BE49-F238E27FC236}">
                    <a16:creationId xmlns="" xmlns:a16="http://schemas.microsoft.com/office/drawing/2014/main" id="{20ADFEF1-42FF-41EC-838D-4F829C41B4E1}"/>
                  </a:ext>
                </a:extLst>
              </p:cNvPr>
              <p:cNvSpPr/>
              <p:nvPr/>
            </p:nvSpPr>
            <p:spPr>
              <a:xfrm>
                <a:off x="721474" y="1329034"/>
                <a:ext cx="49900" cy="603049"/>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sp>
            <p:nvSpPr>
              <p:cNvPr id="66" name="Right Brace 65">
                <a:extLst>
                  <a:ext uri="{FF2B5EF4-FFF2-40B4-BE49-F238E27FC236}">
                    <a16:creationId xmlns="" xmlns:a16="http://schemas.microsoft.com/office/drawing/2014/main" id="{1EB5DCEA-D6F3-42F3-BA93-AB9A3EDBECE1}"/>
                  </a:ext>
                </a:extLst>
              </p:cNvPr>
              <p:cNvSpPr/>
              <p:nvPr/>
            </p:nvSpPr>
            <p:spPr>
              <a:xfrm>
                <a:off x="721475" y="1948935"/>
                <a:ext cx="50846" cy="144291"/>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sp>
            <p:nvSpPr>
              <p:cNvPr id="67" name="Right Brace 66">
                <a:extLst>
                  <a:ext uri="{FF2B5EF4-FFF2-40B4-BE49-F238E27FC236}">
                    <a16:creationId xmlns="" xmlns:a16="http://schemas.microsoft.com/office/drawing/2014/main" id="{26E73056-A2A0-4E11-892C-7EDBCAFC3F09}"/>
                  </a:ext>
                </a:extLst>
              </p:cNvPr>
              <p:cNvSpPr/>
              <p:nvPr/>
            </p:nvSpPr>
            <p:spPr>
              <a:xfrm>
                <a:off x="719756" y="2114135"/>
                <a:ext cx="58769" cy="225280"/>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sp>
            <p:nvSpPr>
              <p:cNvPr id="68" name="Right Brace 67">
                <a:extLst>
                  <a:ext uri="{FF2B5EF4-FFF2-40B4-BE49-F238E27FC236}">
                    <a16:creationId xmlns="" xmlns:a16="http://schemas.microsoft.com/office/drawing/2014/main" id="{C3253BEB-7E00-42D7-84B1-99D25DA43B59}"/>
                  </a:ext>
                </a:extLst>
              </p:cNvPr>
              <p:cNvSpPr/>
              <p:nvPr/>
            </p:nvSpPr>
            <p:spPr>
              <a:xfrm>
                <a:off x="721605" y="2388660"/>
                <a:ext cx="56920" cy="862118"/>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sp>
            <p:nvSpPr>
              <p:cNvPr id="69" name="Right Brace 68">
                <a:extLst>
                  <a:ext uri="{FF2B5EF4-FFF2-40B4-BE49-F238E27FC236}">
                    <a16:creationId xmlns="" xmlns:a16="http://schemas.microsoft.com/office/drawing/2014/main" id="{675F44C9-C47F-42F5-B6BA-1A6DE0B09290}"/>
                  </a:ext>
                </a:extLst>
              </p:cNvPr>
              <p:cNvSpPr/>
              <p:nvPr/>
            </p:nvSpPr>
            <p:spPr>
              <a:xfrm>
                <a:off x="721275" y="3300113"/>
                <a:ext cx="57250" cy="138171"/>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a:solidFill>
                    <a:prstClr val="black"/>
                  </a:solidFill>
                  <a:latin typeface="Arial" panose="020B0604020202020204" pitchFamily="34" charset="0"/>
                  <a:cs typeface="Arial" panose="020B0604020202020204" pitchFamily="34" charset="0"/>
                </a:endParaRPr>
              </a:p>
            </p:txBody>
          </p:sp>
          <p:sp>
            <p:nvSpPr>
              <p:cNvPr id="70" name="Right Brace 69">
                <a:extLst>
                  <a:ext uri="{FF2B5EF4-FFF2-40B4-BE49-F238E27FC236}">
                    <a16:creationId xmlns="" xmlns:a16="http://schemas.microsoft.com/office/drawing/2014/main" id="{1F072C5D-56F0-4E19-B47E-307ABF1D94D5}"/>
                  </a:ext>
                </a:extLst>
              </p:cNvPr>
              <p:cNvSpPr/>
              <p:nvPr/>
            </p:nvSpPr>
            <p:spPr>
              <a:xfrm>
                <a:off x="721604" y="3450985"/>
                <a:ext cx="56921" cy="545751"/>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sp>
            <p:nvSpPr>
              <p:cNvPr id="71" name="Right Brace 70">
                <a:extLst>
                  <a:ext uri="{FF2B5EF4-FFF2-40B4-BE49-F238E27FC236}">
                    <a16:creationId xmlns="" xmlns:a16="http://schemas.microsoft.com/office/drawing/2014/main" id="{BCAF304E-CFDC-4FC8-84C4-4A0298A77C80}"/>
                  </a:ext>
                </a:extLst>
              </p:cNvPr>
              <p:cNvSpPr/>
              <p:nvPr/>
            </p:nvSpPr>
            <p:spPr>
              <a:xfrm>
                <a:off x="720719" y="4006134"/>
                <a:ext cx="57806" cy="243376"/>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sp>
            <p:nvSpPr>
              <p:cNvPr id="72" name="Right Brace 71">
                <a:extLst>
                  <a:ext uri="{FF2B5EF4-FFF2-40B4-BE49-F238E27FC236}">
                    <a16:creationId xmlns="" xmlns:a16="http://schemas.microsoft.com/office/drawing/2014/main" id="{8DBE00F1-63CC-4A33-9637-64BBF17DB3DF}"/>
                  </a:ext>
                </a:extLst>
              </p:cNvPr>
              <p:cNvSpPr/>
              <p:nvPr/>
            </p:nvSpPr>
            <p:spPr>
              <a:xfrm>
                <a:off x="720719" y="4261350"/>
                <a:ext cx="57806" cy="390756"/>
              </a:xfrm>
              <a:prstGeom prst="rightBrace">
                <a:avLst>
                  <a:gd name="adj1" fmla="val 8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600" dirty="0">
                  <a:solidFill>
                    <a:prstClr val="black"/>
                  </a:solidFill>
                  <a:latin typeface="Arial" panose="020B0604020202020204" pitchFamily="34" charset="0"/>
                  <a:cs typeface="Arial" panose="020B0604020202020204" pitchFamily="34" charset="0"/>
                </a:endParaRPr>
              </a:p>
            </p:txBody>
          </p:sp>
          <p:cxnSp>
            <p:nvCxnSpPr>
              <p:cNvPr id="73" name="Straight Connector 72">
                <a:extLst>
                  <a:ext uri="{FF2B5EF4-FFF2-40B4-BE49-F238E27FC236}">
                    <a16:creationId xmlns="" xmlns:a16="http://schemas.microsoft.com/office/drawing/2014/main" id="{D10875EA-A884-4719-921E-F0C6E3133E36}"/>
                  </a:ext>
                </a:extLst>
              </p:cNvPr>
              <p:cNvCxnSpPr/>
              <p:nvPr/>
            </p:nvCxnSpPr>
            <p:spPr>
              <a:xfrm>
                <a:off x="751215" y="1310138"/>
                <a:ext cx="496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 xmlns:a16="http://schemas.microsoft.com/office/drawing/2014/main" id="{0301F92E-3954-40B1-84A7-C4C5E47340B0}"/>
                  </a:ext>
                </a:extLst>
              </p:cNvPr>
              <p:cNvCxnSpPr/>
              <p:nvPr/>
            </p:nvCxnSpPr>
            <p:spPr>
              <a:xfrm>
                <a:off x="747849" y="2366315"/>
                <a:ext cx="496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 xmlns:a16="http://schemas.microsoft.com/office/drawing/2014/main" id="{5314A1D9-F95E-4792-8EBD-94039D7A2A13}"/>
                  </a:ext>
                </a:extLst>
              </p:cNvPr>
              <p:cNvCxnSpPr/>
              <p:nvPr/>
            </p:nvCxnSpPr>
            <p:spPr>
              <a:xfrm>
                <a:off x="751757" y="3279205"/>
                <a:ext cx="496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1977645" y="2736269"/>
              <a:ext cx="1458726" cy="201449"/>
              <a:chOff x="2159606" y="2736269"/>
              <a:chExt cx="1178481" cy="201449"/>
            </a:xfrm>
          </p:grpSpPr>
          <p:sp>
            <p:nvSpPr>
              <p:cNvPr id="56" name="テキスト ボックス 32">
                <a:extLst>
                  <a:ext uri="{FF2B5EF4-FFF2-40B4-BE49-F238E27FC236}">
                    <a16:creationId xmlns="" xmlns:a16="http://schemas.microsoft.com/office/drawing/2014/main" id="{119D3FDA-0CDD-4B0E-9DD3-713176E354BA}"/>
                  </a:ext>
                </a:extLst>
              </p:cNvPr>
              <p:cNvSpPr txBox="1"/>
              <p:nvPr/>
            </p:nvSpPr>
            <p:spPr>
              <a:xfrm>
                <a:off x="2159606" y="2736269"/>
                <a:ext cx="83396" cy="20144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1</a:t>
                </a:r>
                <a:endParaRPr kumimoji="1" lang="ja-JP" altLang="en-US" sz="600" dirty="0">
                  <a:solidFill>
                    <a:prstClr val="black"/>
                  </a:solidFill>
                  <a:latin typeface="Arial" panose="020B0604020202020204" pitchFamily="34" charset="0"/>
                  <a:cs typeface="Arial" panose="020B0604020202020204" pitchFamily="34" charset="0"/>
                </a:endParaRPr>
              </a:p>
            </p:txBody>
          </p:sp>
          <p:sp>
            <p:nvSpPr>
              <p:cNvPr id="57" name="テキスト ボックス 32">
                <a:extLst>
                  <a:ext uri="{FF2B5EF4-FFF2-40B4-BE49-F238E27FC236}">
                    <a16:creationId xmlns="" xmlns:a16="http://schemas.microsoft.com/office/drawing/2014/main" id="{76A4C906-27C8-4094-B4E3-D3DC0ED69FF1}"/>
                  </a:ext>
                </a:extLst>
              </p:cNvPr>
              <p:cNvSpPr txBox="1"/>
              <p:nvPr/>
            </p:nvSpPr>
            <p:spPr>
              <a:xfrm>
                <a:off x="2299879" y="2736269"/>
                <a:ext cx="83396" cy="20144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3</a:t>
                </a:r>
                <a:endParaRPr kumimoji="1" lang="ja-JP" altLang="en-US" sz="600" dirty="0">
                  <a:solidFill>
                    <a:prstClr val="black"/>
                  </a:solidFill>
                  <a:latin typeface="Arial" panose="020B0604020202020204" pitchFamily="34" charset="0"/>
                  <a:cs typeface="Arial" panose="020B0604020202020204" pitchFamily="34" charset="0"/>
                </a:endParaRPr>
              </a:p>
            </p:txBody>
          </p:sp>
          <p:sp>
            <p:nvSpPr>
              <p:cNvPr id="58" name="テキスト ボックス 32">
                <a:extLst>
                  <a:ext uri="{FF2B5EF4-FFF2-40B4-BE49-F238E27FC236}">
                    <a16:creationId xmlns="" xmlns:a16="http://schemas.microsoft.com/office/drawing/2014/main" id="{BB4E2E26-FF3D-44AD-9853-5B78AA9D6C2A}"/>
                  </a:ext>
                </a:extLst>
              </p:cNvPr>
              <p:cNvSpPr txBox="1"/>
              <p:nvPr/>
            </p:nvSpPr>
            <p:spPr>
              <a:xfrm>
                <a:off x="2431688" y="2736269"/>
                <a:ext cx="83396" cy="20144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5</a:t>
                </a:r>
                <a:endParaRPr kumimoji="1" lang="ja-JP" altLang="en-US" sz="600" dirty="0">
                  <a:solidFill>
                    <a:prstClr val="black"/>
                  </a:solidFill>
                  <a:latin typeface="Arial" panose="020B0604020202020204" pitchFamily="34" charset="0"/>
                  <a:cs typeface="Arial" panose="020B0604020202020204" pitchFamily="34" charset="0"/>
                </a:endParaRPr>
              </a:p>
            </p:txBody>
          </p:sp>
          <p:sp>
            <p:nvSpPr>
              <p:cNvPr id="59" name="テキスト ボックス 32">
                <a:extLst>
                  <a:ext uri="{FF2B5EF4-FFF2-40B4-BE49-F238E27FC236}">
                    <a16:creationId xmlns="" xmlns:a16="http://schemas.microsoft.com/office/drawing/2014/main" id="{776E3610-DA2B-4327-A056-2A422C72D5FF}"/>
                  </a:ext>
                </a:extLst>
              </p:cNvPr>
              <p:cNvSpPr txBox="1"/>
              <p:nvPr/>
            </p:nvSpPr>
            <p:spPr>
              <a:xfrm>
                <a:off x="2566640" y="2736269"/>
                <a:ext cx="83396" cy="20144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7</a:t>
                </a:r>
                <a:endParaRPr kumimoji="1" lang="ja-JP" altLang="en-US" sz="600" dirty="0">
                  <a:solidFill>
                    <a:prstClr val="black"/>
                  </a:solidFill>
                  <a:latin typeface="Arial" panose="020B0604020202020204" pitchFamily="34" charset="0"/>
                  <a:cs typeface="Arial" panose="020B0604020202020204" pitchFamily="34" charset="0"/>
                </a:endParaRPr>
              </a:p>
            </p:txBody>
          </p:sp>
          <p:sp>
            <p:nvSpPr>
              <p:cNvPr id="60" name="テキスト ボックス 32">
                <a:extLst>
                  <a:ext uri="{FF2B5EF4-FFF2-40B4-BE49-F238E27FC236}">
                    <a16:creationId xmlns="" xmlns:a16="http://schemas.microsoft.com/office/drawing/2014/main" id="{97E4F0CE-E3D2-44F2-BBF2-F18002EDB3E1}"/>
                  </a:ext>
                </a:extLst>
              </p:cNvPr>
              <p:cNvSpPr txBox="1"/>
              <p:nvPr/>
            </p:nvSpPr>
            <p:spPr>
              <a:xfrm>
                <a:off x="2718416" y="2736269"/>
                <a:ext cx="83396" cy="20144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9</a:t>
                </a:r>
                <a:endParaRPr kumimoji="1" lang="ja-JP" altLang="en-US" sz="600" dirty="0">
                  <a:solidFill>
                    <a:prstClr val="black"/>
                  </a:solidFill>
                  <a:latin typeface="Arial" panose="020B0604020202020204" pitchFamily="34" charset="0"/>
                  <a:cs typeface="Arial" panose="020B0604020202020204" pitchFamily="34" charset="0"/>
                </a:endParaRPr>
              </a:p>
            </p:txBody>
          </p:sp>
          <p:sp>
            <p:nvSpPr>
              <p:cNvPr id="61" name="テキスト ボックス 32">
                <a:extLst>
                  <a:ext uri="{FF2B5EF4-FFF2-40B4-BE49-F238E27FC236}">
                    <a16:creationId xmlns="" xmlns:a16="http://schemas.microsoft.com/office/drawing/2014/main" id="{098BDEC3-7EEA-494D-8303-7432F66F8E07}"/>
                  </a:ext>
                </a:extLst>
              </p:cNvPr>
              <p:cNvSpPr txBox="1"/>
              <p:nvPr/>
            </p:nvSpPr>
            <p:spPr>
              <a:xfrm>
                <a:off x="2770088" y="2736269"/>
                <a:ext cx="286086" cy="17176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11</a:t>
                </a:r>
                <a:endParaRPr kumimoji="1" lang="ja-JP" altLang="en-US" sz="600" dirty="0">
                  <a:solidFill>
                    <a:prstClr val="black"/>
                  </a:solidFill>
                  <a:latin typeface="Arial" panose="020B0604020202020204" pitchFamily="34" charset="0"/>
                  <a:cs typeface="Arial" panose="020B0604020202020204" pitchFamily="34" charset="0"/>
                </a:endParaRPr>
              </a:p>
            </p:txBody>
          </p:sp>
          <p:sp>
            <p:nvSpPr>
              <p:cNvPr id="62" name="テキスト ボックス 32">
                <a:extLst>
                  <a:ext uri="{FF2B5EF4-FFF2-40B4-BE49-F238E27FC236}">
                    <a16:creationId xmlns="" xmlns:a16="http://schemas.microsoft.com/office/drawing/2014/main" id="{A164EA88-72D4-4D51-A81B-A2E6F7B68BDE}"/>
                  </a:ext>
                </a:extLst>
              </p:cNvPr>
              <p:cNvSpPr txBox="1"/>
              <p:nvPr/>
            </p:nvSpPr>
            <p:spPr>
              <a:xfrm>
                <a:off x="2903479" y="2736269"/>
                <a:ext cx="295478" cy="17176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13</a:t>
                </a:r>
                <a:endParaRPr kumimoji="1" lang="ja-JP" altLang="en-US" sz="600" dirty="0">
                  <a:solidFill>
                    <a:prstClr val="black"/>
                  </a:solidFill>
                  <a:latin typeface="Arial" panose="020B0604020202020204" pitchFamily="34" charset="0"/>
                  <a:cs typeface="Arial" panose="020B0604020202020204" pitchFamily="34" charset="0"/>
                </a:endParaRPr>
              </a:p>
            </p:txBody>
          </p:sp>
          <p:sp>
            <p:nvSpPr>
              <p:cNvPr id="63" name="テキスト ボックス 32">
                <a:extLst>
                  <a:ext uri="{FF2B5EF4-FFF2-40B4-BE49-F238E27FC236}">
                    <a16:creationId xmlns="" xmlns:a16="http://schemas.microsoft.com/office/drawing/2014/main" id="{F2DBFCCA-4FD7-4593-AA72-C92E6C38FE28}"/>
                  </a:ext>
                </a:extLst>
              </p:cNvPr>
              <p:cNvSpPr txBox="1"/>
              <p:nvPr/>
            </p:nvSpPr>
            <p:spPr>
              <a:xfrm>
                <a:off x="3048873" y="2736269"/>
                <a:ext cx="289214" cy="171769"/>
              </a:xfrm>
              <a:prstGeom prst="rect">
                <a:avLst/>
              </a:prstGeom>
              <a:noFill/>
            </p:spPr>
            <p:txBody>
              <a:bodyPr wrap="square" rtlCol="0">
                <a:spAutoFit/>
              </a:bodyPr>
              <a:lstStyle/>
              <a:p>
                <a:r>
                  <a:rPr kumimoji="1" lang="en-GB" altLang="ja-JP" sz="600" dirty="0">
                    <a:solidFill>
                      <a:prstClr val="black"/>
                    </a:solidFill>
                    <a:latin typeface="Arial" panose="020B0604020202020204" pitchFamily="34" charset="0"/>
                    <a:cs typeface="Arial" panose="020B0604020202020204" pitchFamily="34" charset="0"/>
                  </a:rPr>
                  <a:t>15</a:t>
                </a:r>
                <a:endParaRPr kumimoji="1" lang="ja-JP" altLang="en-US" sz="600" dirty="0">
                  <a:solidFill>
                    <a:prstClr val="black"/>
                  </a:solidFill>
                  <a:latin typeface="Arial" panose="020B0604020202020204" pitchFamily="34" charset="0"/>
                  <a:cs typeface="Arial" panose="020B0604020202020204" pitchFamily="34" charset="0"/>
                </a:endParaRPr>
              </a:p>
            </p:txBody>
          </p:sp>
        </p:grpSp>
        <p:sp>
          <p:nvSpPr>
            <p:cNvPr id="41" name="TextBox 40">
              <a:extLst>
                <a:ext uri="{FF2B5EF4-FFF2-40B4-BE49-F238E27FC236}">
                  <a16:creationId xmlns="" xmlns:a16="http://schemas.microsoft.com/office/drawing/2014/main" id="{CAB66E88-F8D1-4CF8-A70C-F8CCB10D23AB}"/>
                </a:ext>
              </a:extLst>
            </p:cNvPr>
            <p:cNvSpPr txBox="1"/>
            <p:nvPr/>
          </p:nvSpPr>
          <p:spPr>
            <a:xfrm>
              <a:off x="1615731" y="2518270"/>
              <a:ext cx="326840" cy="215444"/>
            </a:xfrm>
            <a:prstGeom prst="rect">
              <a:avLst/>
            </a:prstGeom>
            <a:noFill/>
          </p:spPr>
          <p:txBody>
            <a:bodyPr wrap="square" rtlCol="0">
              <a:spAutoFit/>
            </a:bodyPr>
            <a:lstStyle/>
            <a:p>
              <a:r>
                <a:rPr lang="en-GB" sz="800" b="1" dirty="0">
                  <a:solidFill>
                    <a:prstClr val="black"/>
                  </a:solidFill>
                  <a:latin typeface="Arial" pitchFamily="34" charset="0"/>
                  <a:cs typeface="Arial" pitchFamily="34" charset="0"/>
                </a:rPr>
                <a:t>b</a:t>
              </a:r>
            </a:p>
          </p:txBody>
        </p:sp>
        <p:pic>
          <p:nvPicPr>
            <p:cNvPr id="42" name="図 4"/>
            <p:cNvPicPr>
              <a:picLocks noChangeAspect="1"/>
            </p:cNvPicPr>
            <p:nvPr/>
          </p:nvPicPr>
          <p:blipFill>
            <a:blip r:embed="rId3"/>
            <a:stretch>
              <a:fillRect/>
            </a:stretch>
          </p:blipFill>
          <p:spPr>
            <a:xfrm>
              <a:off x="1846216" y="2884907"/>
              <a:ext cx="1415592" cy="3243605"/>
            </a:xfrm>
            <a:prstGeom prst="rect">
              <a:avLst/>
            </a:prstGeom>
          </p:spPr>
        </p:pic>
        <p:cxnSp>
          <p:nvCxnSpPr>
            <p:cNvPr id="43" name="Straight Connector 42"/>
            <p:cNvCxnSpPr/>
            <p:nvPr/>
          </p:nvCxnSpPr>
          <p:spPr>
            <a:xfrm>
              <a:off x="2087821" y="6171094"/>
              <a:ext cx="5390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357363" y="6173475"/>
              <a:ext cx="0" cy="262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648337" y="6171094"/>
              <a:ext cx="5252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910948" y="6173475"/>
              <a:ext cx="0" cy="262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254503" y="6294919"/>
              <a:ext cx="5938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551431" y="6297300"/>
              <a:ext cx="0" cy="262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017717" y="6294919"/>
              <a:ext cx="2097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122612" y="6299998"/>
              <a:ext cx="0" cy="262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テキスト ボックス 9">
              <a:extLst>
                <a:ext uri="{FF2B5EF4-FFF2-40B4-BE49-F238E27FC236}">
                  <a16:creationId xmlns="" xmlns:a16="http://schemas.microsoft.com/office/drawing/2014/main" id="{89083CFE-7F69-46FF-BC1C-74726FE54186}"/>
                </a:ext>
              </a:extLst>
            </p:cNvPr>
            <p:cNvSpPr txBox="1"/>
            <p:nvPr/>
          </p:nvSpPr>
          <p:spPr>
            <a:xfrm>
              <a:off x="2138962" y="6137175"/>
              <a:ext cx="426556"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Plastid</a:t>
              </a:r>
              <a:endParaRPr lang="ja-JP" altLang="en-US" sz="600" dirty="0">
                <a:solidFill>
                  <a:prstClr val="black"/>
                </a:solidFill>
                <a:latin typeface="Arial" panose="020B0604020202020204" pitchFamily="34" charset="0"/>
                <a:cs typeface="Arial" panose="020B0604020202020204" pitchFamily="34" charset="0"/>
              </a:endParaRPr>
            </a:p>
          </p:txBody>
        </p:sp>
        <p:sp>
          <p:nvSpPr>
            <p:cNvPr id="52" name="テキスト ボックス 9">
              <a:extLst>
                <a:ext uri="{FF2B5EF4-FFF2-40B4-BE49-F238E27FC236}">
                  <a16:creationId xmlns="" xmlns:a16="http://schemas.microsoft.com/office/drawing/2014/main" id="{89083CFE-7F69-46FF-BC1C-74726FE54186}"/>
                </a:ext>
              </a:extLst>
            </p:cNvPr>
            <p:cNvSpPr txBox="1"/>
            <p:nvPr/>
          </p:nvSpPr>
          <p:spPr>
            <a:xfrm>
              <a:off x="2619217" y="6137175"/>
              <a:ext cx="582286"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Chloroplast</a:t>
              </a:r>
              <a:endParaRPr lang="ja-JP" altLang="en-US" sz="600" dirty="0">
                <a:solidFill>
                  <a:prstClr val="black"/>
                </a:solidFill>
                <a:latin typeface="Arial" panose="020B0604020202020204" pitchFamily="34" charset="0"/>
                <a:cs typeface="Arial" panose="020B0604020202020204" pitchFamily="34" charset="0"/>
              </a:endParaRPr>
            </a:p>
          </p:txBody>
        </p:sp>
        <p:sp>
          <p:nvSpPr>
            <p:cNvPr id="53" name="テキスト ボックス 9">
              <a:extLst>
                <a:ext uri="{FF2B5EF4-FFF2-40B4-BE49-F238E27FC236}">
                  <a16:creationId xmlns="" xmlns:a16="http://schemas.microsoft.com/office/drawing/2014/main" id="{89083CFE-7F69-46FF-BC1C-74726FE54186}"/>
                </a:ext>
              </a:extLst>
            </p:cNvPr>
            <p:cNvSpPr txBox="1"/>
            <p:nvPr/>
          </p:nvSpPr>
          <p:spPr>
            <a:xfrm>
              <a:off x="1786887" y="6265572"/>
              <a:ext cx="595283"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Proliferation</a:t>
              </a:r>
              <a:endParaRPr lang="ja-JP" altLang="en-US" sz="600" dirty="0">
                <a:solidFill>
                  <a:prstClr val="black"/>
                </a:solidFill>
                <a:latin typeface="Arial" panose="020B0604020202020204" pitchFamily="34" charset="0"/>
                <a:cs typeface="Arial" panose="020B0604020202020204" pitchFamily="34" charset="0"/>
              </a:endParaRPr>
            </a:p>
          </p:txBody>
        </p:sp>
        <p:sp>
          <p:nvSpPr>
            <p:cNvPr id="54" name="テキスト ボックス 9">
              <a:extLst>
                <a:ext uri="{FF2B5EF4-FFF2-40B4-BE49-F238E27FC236}">
                  <a16:creationId xmlns="" xmlns:a16="http://schemas.microsoft.com/office/drawing/2014/main" id="{89083CFE-7F69-46FF-BC1C-74726FE54186}"/>
                </a:ext>
              </a:extLst>
            </p:cNvPr>
            <p:cNvSpPr txBox="1"/>
            <p:nvPr/>
          </p:nvSpPr>
          <p:spPr>
            <a:xfrm>
              <a:off x="2261478" y="6265572"/>
              <a:ext cx="579905"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Translation</a:t>
              </a:r>
              <a:endParaRPr lang="ja-JP" altLang="en-US" sz="600" dirty="0">
                <a:solidFill>
                  <a:prstClr val="black"/>
                </a:solidFill>
                <a:latin typeface="Arial" panose="020B0604020202020204" pitchFamily="34" charset="0"/>
                <a:cs typeface="Arial" panose="020B0604020202020204" pitchFamily="34" charset="0"/>
              </a:endParaRPr>
            </a:p>
          </p:txBody>
        </p:sp>
        <p:sp>
          <p:nvSpPr>
            <p:cNvPr id="55" name="Text Box 45">
              <a:extLst>
                <a:ext uri="{FF2B5EF4-FFF2-40B4-BE49-F238E27FC236}">
                  <a16:creationId xmlns="" xmlns:a16="http://schemas.microsoft.com/office/drawing/2014/main" id="{B7D10270-37B1-4EB6-B39F-544A10913D84}"/>
                </a:ext>
              </a:extLst>
            </p:cNvPr>
            <p:cNvSpPr txBox="1">
              <a:spLocks noChangeArrowheads="1"/>
            </p:cNvSpPr>
            <p:nvPr/>
          </p:nvSpPr>
          <p:spPr bwMode="auto">
            <a:xfrm>
              <a:off x="2427928" y="2637034"/>
              <a:ext cx="560467" cy="174258"/>
            </a:xfrm>
            <a:prstGeom prst="rect">
              <a:avLst/>
            </a:prstGeom>
            <a:noFill/>
            <a:ln w="9525" algn="ctr">
              <a:noFill/>
              <a:miter lim="800000"/>
              <a:headEnd/>
              <a:tailEnd/>
            </a:ln>
            <a:effectLst/>
          </p:spPr>
          <p:txBody>
            <a:bodyPr wrap="square">
              <a:spAutoFit/>
            </a:bodyPr>
            <a:lstStyle/>
            <a:p>
              <a:pPr>
                <a:lnSpc>
                  <a:spcPts val="700"/>
                </a:lnSpc>
              </a:pPr>
              <a:r>
                <a:rPr lang="en-GB" sz="800" dirty="0">
                  <a:solidFill>
                    <a:prstClr val="black"/>
                  </a:solidFill>
                  <a:latin typeface="Arial" panose="020B0604020202020204" pitchFamily="34" charset="0"/>
                  <a:cs typeface="Arial" panose="020B0604020202020204" pitchFamily="34" charset="0"/>
                </a:rPr>
                <a:t>Sample</a:t>
              </a:r>
            </a:p>
          </p:txBody>
        </p:sp>
      </p:grpSp>
      <p:sp>
        <p:nvSpPr>
          <p:cNvPr id="109" name="TextBox 108">
            <a:extLst>
              <a:ext uri="{FF2B5EF4-FFF2-40B4-BE49-F238E27FC236}">
                <a16:creationId xmlns="" xmlns:a16="http://schemas.microsoft.com/office/drawing/2014/main" id="{42DDFAC1-E68B-482E-8990-B29739D1B8D6}"/>
              </a:ext>
            </a:extLst>
          </p:cNvPr>
          <p:cNvSpPr txBox="1"/>
          <p:nvPr/>
        </p:nvSpPr>
        <p:spPr>
          <a:xfrm>
            <a:off x="1449779" y="794808"/>
            <a:ext cx="311285" cy="215444"/>
          </a:xfrm>
          <a:prstGeom prst="rect">
            <a:avLst/>
          </a:prstGeom>
          <a:noFill/>
        </p:spPr>
        <p:txBody>
          <a:bodyPr wrap="square" rtlCol="0">
            <a:spAutoFit/>
          </a:bodyPr>
          <a:lstStyle/>
          <a:p>
            <a:r>
              <a:rPr lang="en-GB" sz="800" b="1" dirty="0">
                <a:solidFill>
                  <a:prstClr val="black"/>
                </a:solidFill>
                <a:latin typeface="Arial" pitchFamily="34" charset="0"/>
                <a:cs typeface="Arial" pitchFamily="34" charset="0"/>
              </a:rPr>
              <a:t>a</a:t>
            </a:r>
          </a:p>
        </p:txBody>
      </p:sp>
      <p:sp>
        <p:nvSpPr>
          <p:cNvPr id="91" name="Rectangle 90">
            <a:extLst>
              <a:ext uri="{FF2B5EF4-FFF2-40B4-BE49-F238E27FC236}">
                <a16:creationId xmlns="" xmlns:a16="http://schemas.microsoft.com/office/drawing/2014/main" id="{6D178580-BE63-4D01-A927-61B305B1E41E}"/>
              </a:ext>
            </a:extLst>
          </p:cNvPr>
          <p:cNvSpPr/>
          <p:nvPr/>
        </p:nvSpPr>
        <p:spPr>
          <a:xfrm>
            <a:off x="522512" y="7427367"/>
            <a:ext cx="5780315" cy="1785104"/>
          </a:xfrm>
          <a:prstGeom prst="rect">
            <a:avLst/>
          </a:prstGeom>
        </p:spPr>
        <p:txBody>
          <a:bodyPr wrap="square">
            <a:spAutoFit/>
          </a:bodyPr>
          <a:lstStyle/>
          <a:p>
            <a:pPr algn="just">
              <a:spcBef>
                <a:spcPts val="600"/>
              </a:spcBef>
            </a:pPr>
            <a:r>
              <a:rPr lang="en-GB" sz="1100" b="1" dirty="0">
                <a:latin typeface="Arial" panose="020B0604020202020204" pitchFamily="34" charset="0"/>
                <a:ea typeface="MS Mincho" panose="02020609040205080304" pitchFamily="49" charset="-128"/>
              </a:rPr>
              <a:t>Fig. S9. </a:t>
            </a:r>
            <a:r>
              <a:rPr lang="en-GB" sz="1100" dirty="0">
                <a:latin typeface="Arial" panose="020B0604020202020204" pitchFamily="34" charset="0"/>
                <a:cs typeface="Arial" panose="020B0604020202020204" pitchFamily="34" charset="0"/>
              </a:rPr>
              <a:t>Gene regulatory network-predicted extent and limitation of PIF candidate negative regulators. </a:t>
            </a:r>
            <a:r>
              <a:rPr lang="en-GB" sz="1100" b="1" dirty="0">
                <a:latin typeface="Arial" panose="020B0604020202020204" pitchFamily="34" charset="0"/>
                <a:cs typeface="Arial" panose="020B0604020202020204" pitchFamily="34" charset="0"/>
              </a:rPr>
              <a:t>a</a:t>
            </a:r>
            <a:r>
              <a:rPr lang="en-GB" sz="1100" dirty="0">
                <a:latin typeface="Arial" panose="020B0604020202020204" pitchFamily="34" charset="0"/>
                <a:cs typeface="Arial" panose="020B0604020202020204" pitchFamily="34" charset="0"/>
              </a:rPr>
              <a:t>, Expression (Z-score) of genes of PIF candidate negative transcriptional regulators of plastid or chloroplast development. Grey band separates distinct plastid and chloroplast growth stages. Individual PIF genes are listed in Additional file 5: Table S4. </a:t>
            </a:r>
            <a:r>
              <a:rPr lang="en-GB" sz="1100" b="1" dirty="0">
                <a:latin typeface="Arial" panose="020B0604020202020204" pitchFamily="34" charset="0"/>
                <a:cs typeface="Arial" panose="020B0604020202020204" pitchFamily="34" charset="0"/>
              </a:rPr>
              <a:t>b</a:t>
            </a:r>
            <a:r>
              <a:rPr lang="en-GB" sz="1100" dirty="0">
                <a:latin typeface="Arial" panose="020B0604020202020204" pitchFamily="34" charset="0"/>
                <a:cs typeface="Arial" panose="020B0604020202020204" pitchFamily="34" charset="0"/>
              </a:rPr>
              <a:t>, Expression of all DYGs for chloroplast proteins (see Methods), displayed according to WGCNA modules as identified in </a:t>
            </a:r>
            <a:r>
              <a:rPr lang="en-GB" sz="1100" b="1" dirty="0">
                <a:latin typeface="Arial" panose="020B0604020202020204" pitchFamily="34" charset="0"/>
                <a:cs typeface="Arial" panose="020B0604020202020204" pitchFamily="34" charset="0"/>
              </a:rPr>
              <a:t>Fig. 2c</a:t>
            </a:r>
            <a:r>
              <a:rPr lang="en-GB" sz="1100" dirty="0">
                <a:latin typeface="Arial" panose="020B0604020202020204" pitchFamily="34" charset="0"/>
                <a:cs typeface="Arial" panose="020B0604020202020204" pitchFamily="34" charset="0"/>
              </a:rPr>
              <a:t>. This figure is reproduced, for clarity, from </a:t>
            </a:r>
            <a:r>
              <a:rPr lang="en-GB" sz="1100" b="1" dirty="0">
                <a:latin typeface="Arial" panose="020B0604020202020204" pitchFamily="34" charset="0"/>
                <a:cs typeface="Arial" panose="020B0604020202020204" pitchFamily="34" charset="0"/>
              </a:rPr>
              <a:t>Fig. 6b</a:t>
            </a:r>
            <a:r>
              <a:rPr lang="en-GB" sz="1100" dirty="0">
                <a:latin typeface="Arial" panose="020B0604020202020204" pitchFamily="34" charset="0"/>
                <a:cs typeface="Arial" panose="020B0604020202020204" pitchFamily="34" charset="0"/>
              </a:rPr>
              <a:t>. </a:t>
            </a:r>
            <a:r>
              <a:rPr lang="en-GB" sz="1100" b="1" dirty="0">
                <a:latin typeface="Arial" panose="020B0604020202020204" pitchFamily="34" charset="0"/>
                <a:cs typeface="Arial" panose="020B0604020202020204" pitchFamily="34" charset="0"/>
              </a:rPr>
              <a:t>c</a:t>
            </a:r>
            <a:r>
              <a:rPr lang="en-GB" sz="1100" dirty="0">
                <a:latin typeface="Arial" panose="020B0604020202020204" pitchFamily="34" charset="0"/>
                <a:cs typeface="Arial" panose="020B0604020202020204" pitchFamily="34" charset="0"/>
              </a:rPr>
              <a:t>, </a:t>
            </a:r>
            <a:r>
              <a:rPr lang="en-GB" sz="1100" dirty="0">
                <a:effectLst/>
                <a:latin typeface="Arial" panose="020B0604020202020204" pitchFamily="34" charset="0"/>
                <a:ea typeface="MS Mincho" panose="02020609040205080304" pitchFamily="49" charset="-128"/>
              </a:rPr>
              <a:t>GENIE3-generated gene regulatory network providing best-estimate links (or their absence) between PIF genes as candidate transcriptional regulators (</a:t>
            </a:r>
            <a:r>
              <a:rPr lang="en-GB" sz="1100" b="1" dirty="0">
                <a:effectLst/>
                <a:latin typeface="Arial" panose="020B0604020202020204" pitchFamily="34" charset="0"/>
                <a:ea typeface="MS Mincho" panose="02020609040205080304" pitchFamily="49" charset="-128"/>
              </a:rPr>
              <a:t>a</a:t>
            </a:r>
            <a:r>
              <a:rPr lang="en-GB" sz="1100" dirty="0">
                <a:effectLst/>
                <a:latin typeface="Arial" panose="020B0604020202020204" pitchFamily="34" charset="0"/>
                <a:ea typeface="MS Mincho" panose="02020609040205080304" pitchFamily="49" charset="-128"/>
              </a:rPr>
              <a:t>) and DYGs encoding chloroplast proteins (</a:t>
            </a:r>
            <a:r>
              <a:rPr lang="en-GB" sz="1100" b="1" dirty="0">
                <a:effectLst/>
                <a:latin typeface="Arial" panose="020B0604020202020204" pitchFamily="34" charset="0"/>
                <a:ea typeface="MS Mincho" panose="02020609040205080304" pitchFamily="49" charset="-128"/>
              </a:rPr>
              <a:t>b</a:t>
            </a:r>
            <a:r>
              <a:rPr lang="en-GB" sz="1100" dirty="0">
                <a:effectLst/>
                <a:latin typeface="Arial" panose="020B0604020202020204" pitchFamily="34" charset="0"/>
                <a:ea typeface="MS Mincho" panose="02020609040205080304" pitchFamily="49" charset="-128"/>
              </a:rPr>
              <a:t>); the colour scale indicates regulatory ranking, grey indicating absolute lack of predicted regulatory association.</a:t>
            </a:r>
          </a:p>
        </p:txBody>
      </p:sp>
      <p:grpSp>
        <p:nvGrpSpPr>
          <p:cNvPr id="5" name="Group 4"/>
          <p:cNvGrpSpPr/>
          <p:nvPr/>
        </p:nvGrpSpPr>
        <p:grpSpPr>
          <a:xfrm>
            <a:off x="4047288" y="3089025"/>
            <a:ext cx="1290730" cy="4112184"/>
            <a:chOff x="4047288" y="2925249"/>
            <a:chExt cx="1290730" cy="4112184"/>
          </a:xfrm>
        </p:grpSpPr>
        <p:sp>
          <p:nvSpPr>
            <p:cNvPr id="76" name="TextBox 75">
              <a:extLst>
                <a:ext uri="{FF2B5EF4-FFF2-40B4-BE49-F238E27FC236}">
                  <a16:creationId xmlns="" xmlns:a16="http://schemas.microsoft.com/office/drawing/2014/main" id="{42DDFAC1-E68B-482E-8990-B29739D1B8D6}"/>
                </a:ext>
              </a:extLst>
            </p:cNvPr>
            <p:cNvSpPr txBox="1"/>
            <p:nvPr/>
          </p:nvSpPr>
          <p:spPr>
            <a:xfrm>
              <a:off x="4047288" y="2979501"/>
              <a:ext cx="311285" cy="215444"/>
            </a:xfrm>
            <a:prstGeom prst="rect">
              <a:avLst/>
            </a:prstGeom>
            <a:noFill/>
          </p:spPr>
          <p:txBody>
            <a:bodyPr wrap="square" rtlCol="0">
              <a:spAutoFit/>
            </a:bodyPr>
            <a:lstStyle/>
            <a:p>
              <a:r>
                <a:rPr lang="en-GB" sz="800" b="1" dirty="0">
                  <a:solidFill>
                    <a:prstClr val="black"/>
                  </a:solidFill>
                  <a:latin typeface="Arial" pitchFamily="34" charset="0"/>
                  <a:cs typeface="Arial" pitchFamily="34" charset="0"/>
                </a:rPr>
                <a:t>c</a:t>
              </a:r>
            </a:p>
          </p:txBody>
        </p:sp>
        <p:sp>
          <p:nvSpPr>
            <p:cNvPr id="77" name="Text Box 7">
              <a:extLst>
                <a:ext uri="{FF2B5EF4-FFF2-40B4-BE49-F238E27FC236}">
                  <a16:creationId xmlns="" xmlns:a16="http://schemas.microsoft.com/office/drawing/2014/main" id="{94EAC12B-D7C7-45EE-A138-8848550FB561}"/>
                </a:ext>
              </a:extLst>
            </p:cNvPr>
            <p:cNvSpPr txBox="1">
              <a:spLocks noChangeArrowheads="1"/>
            </p:cNvSpPr>
            <p:nvPr/>
          </p:nvSpPr>
          <p:spPr bwMode="auto">
            <a:xfrm rot="16200000">
              <a:off x="4148169" y="3079446"/>
              <a:ext cx="456271" cy="14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base"/>
              <a:r>
                <a:rPr lang="en-GB" sz="600" dirty="0">
                  <a:solidFill>
                    <a:prstClr val="black"/>
                  </a:solidFill>
                  <a:latin typeface="Arial" panose="020B0604020202020204" pitchFamily="34" charset="0"/>
                  <a:ea typeface="MS Mincho" panose="02020609040205080304" pitchFamily="49" charset="-128"/>
                  <a:cs typeface="Arial" panose="020B0604020202020204" pitchFamily="34" charset="0"/>
                </a:rPr>
                <a:t>PIF1.2</a:t>
              </a:r>
            </a:p>
          </p:txBody>
        </p:sp>
        <p:cxnSp>
          <p:nvCxnSpPr>
            <p:cNvPr id="87" name="Straight Connector 86"/>
            <p:cNvCxnSpPr/>
            <p:nvPr/>
          </p:nvCxnSpPr>
          <p:spPr>
            <a:xfrm>
              <a:off x="4326931" y="3334634"/>
              <a:ext cx="1449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4495883" y="3334634"/>
              <a:ext cx="1449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672830" y="3334634"/>
              <a:ext cx="1449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4841281" y="3334634"/>
              <a:ext cx="1449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5010350" y="3334634"/>
              <a:ext cx="1449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Text Box 7">
              <a:extLst>
                <a:ext uri="{FF2B5EF4-FFF2-40B4-BE49-F238E27FC236}">
                  <a16:creationId xmlns="" xmlns:a16="http://schemas.microsoft.com/office/drawing/2014/main" id="{94EAC12B-D7C7-45EE-A138-8848550FB561}"/>
                </a:ext>
              </a:extLst>
            </p:cNvPr>
            <p:cNvSpPr txBox="1">
              <a:spLocks noChangeArrowheads="1"/>
            </p:cNvSpPr>
            <p:nvPr/>
          </p:nvSpPr>
          <p:spPr bwMode="auto">
            <a:xfrm rot="16200000">
              <a:off x="4319126" y="3079446"/>
              <a:ext cx="456271" cy="14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base"/>
              <a:r>
                <a:rPr lang="en-GB" sz="600" dirty="0">
                  <a:solidFill>
                    <a:prstClr val="black"/>
                  </a:solidFill>
                  <a:latin typeface="Arial" panose="020B0604020202020204" pitchFamily="34" charset="0"/>
                  <a:ea typeface="MS Mincho" panose="02020609040205080304" pitchFamily="49" charset="-128"/>
                  <a:cs typeface="Arial" panose="020B0604020202020204" pitchFamily="34" charset="0"/>
                </a:rPr>
                <a:t>PIF1.3</a:t>
              </a:r>
            </a:p>
          </p:txBody>
        </p:sp>
        <p:sp>
          <p:nvSpPr>
            <p:cNvPr id="106" name="Text Box 7">
              <a:extLst>
                <a:ext uri="{FF2B5EF4-FFF2-40B4-BE49-F238E27FC236}">
                  <a16:creationId xmlns="" xmlns:a16="http://schemas.microsoft.com/office/drawing/2014/main" id="{94EAC12B-D7C7-45EE-A138-8848550FB561}"/>
                </a:ext>
              </a:extLst>
            </p:cNvPr>
            <p:cNvSpPr txBox="1">
              <a:spLocks noChangeArrowheads="1"/>
            </p:cNvSpPr>
            <p:nvPr/>
          </p:nvSpPr>
          <p:spPr bwMode="auto">
            <a:xfrm rot="16200000">
              <a:off x="4490083" y="3079447"/>
              <a:ext cx="456271" cy="14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base"/>
              <a:r>
                <a:rPr lang="en-GB" sz="600" dirty="0">
                  <a:solidFill>
                    <a:prstClr val="black"/>
                  </a:solidFill>
                  <a:latin typeface="Arial" panose="020B0604020202020204" pitchFamily="34" charset="0"/>
                  <a:ea typeface="MS Mincho" panose="02020609040205080304" pitchFamily="49" charset="-128"/>
                  <a:cs typeface="Arial" panose="020B0604020202020204" pitchFamily="34" charset="0"/>
                </a:rPr>
                <a:t>PIF3.1</a:t>
              </a:r>
            </a:p>
          </p:txBody>
        </p:sp>
        <p:sp>
          <p:nvSpPr>
            <p:cNvPr id="107" name="Text Box 7">
              <a:extLst>
                <a:ext uri="{FF2B5EF4-FFF2-40B4-BE49-F238E27FC236}">
                  <a16:creationId xmlns="" xmlns:a16="http://schemas.microsoft.com/office/drawing/2014/main" id="{94EAC12B-D7C7-45EE-A138-8848550FB561}"/>
                </a:ext>
              </a:extLst>
            </p:cNvPr>
            <p:cNvSpPr txBox="1">
              <a:spLocks noChangeArrowheads="1"/>
            </p:cNvSpPr>
            <p:nvPr/>
          </p:nvSpPr>
          <p:spPr bwMode="auto">
            <a:xfrm rot="16200000">
              <a:off x="4661040" y="3079447"/>
              <a:ext cx="456271" cy="14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base"/>
              <a:r>
                <a:rPr lang="en-GB" sz="600" dirty="0">
                  <a:solidFill>
                    <a:prstClr val="black"/>
                  </a:solidFill>
                  <a:latin typeface="Arial" panose="020B0604020202020204" pitchFamily="34" charset="0"/>
                  <a:ea typeface="MS Mincho" panose="02020609040205080304" pitchFamily="49" charset="-128"/>
                  <a:cs typeface="Arial" panose="020B0604020202020204" pitchFamily="34" charset="0"/>
                </a:rPr>
                <a:t>PIF3.2</a:t>
              </a:r>
            </a:p>
          </p:txBody>
        </p:sp>
        <p:sp>
          <p:nvSpPr>
            <p:cNvPr id="108" name="Text Box 7">
              <a:extLst>
                <a:ext uri="{FF2B5EF4-FFF2-40B4-BE49-F238E27FC236}">
                  <a16:creationId xmlns="" xmlns:a16="http://schemas.microsoft.com/office/drawing/2014/main" id="{94EAC12B-D7C7-45EE-A138-8848550FB561}"/>
                </a:ext>
              </a:extLst>
            </p:cNvPr>
            <p:cNvSpPr txBox="1">
              <a:spLocks noChangeArrowheads="1"/>
            </p:cNvSpPr>
            <p:nvPr/>
          </p:nvSpPr>
          <p:spPr bwMode="auto">
            <a:xfrm rot="16200000">
              <a:off x="4831997" y="3079447"/>
              <a:ext cx="456271" cy="14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base"/>
              <a:r>
                <a:rPr lang="en-GB" sz="600" dirty="0">
                  <a:solidFill>
                    <a:prstClr val="black"/>
                  </a:solidFill>
                  <a:latin typeface="Arial" panose="020B0604020202020204" pitchFamily="34" charset="0"/>
                  <a:ea typeface="MS Mincho" panose="02020609040205080304" pitchFamily="49" charset="-128"/>
                  <a:cs typeface="Arial" panose="020B0604020202020204" pitchFamily="34" charset="0"/>
                </a:rPr>
                <a:t>PIF1.1</a:t>
              </a:r>
            </a:p>
          </p:txBody>
        </p:sp>
        <p:sp>
          <p:nvSpPr>
            <p:cNvPr id="110" name="テキスト ボックス 9">
              <a:extLst>
                <a:ext uri="{FF2B5EF4-FFF2-40B4-BE49-F238E27FC236}">
                  <a16:creationId xmlns="" xmlns:a16="http://schemas.microsoft.com/office/drawing/2014/main" id="{89083CFE-7F69-46FF-BC1C-74726FE54186}"/>
                </a:ext>
              </a:extLst>
            </p:cNvPr>
            <p:cNvSpPr txBox="1"/>
            <p:nvPr/>
          </p:nvSpPr>
          <p:spPr>
            <a:xfrm>
              <a:off x="4997966" y="6852767"/>
              <a:ext cx="340052"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0.21</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11" name="テキスト ボックス 9">
              <a:extLst>
                <a:ext uri="{FF2B5EF4-FFF2-40B4-BE49-F238E27FC236}">
                  <a16:creationId xmlns="" xmlns:a16="http://schemas.microsoft.com/office/drawing/2014/main" id="{89083CFE-7F69-46FF-BC1C-74726FE54186}"/>
                </a:ext>
              </a:extLst>
            </p:cNvPr>
            <p:cNvSpPr txBox="1"/>
            <p:nvPr/>
          </p:nvSpPr>
          <p:spPr>
            <a:xfrm>
              <a:off x="4166477" y="6800746"/>
              <a:ext cx="613305" cy="184666"/>
            </a:xfrm>
            <a:prstGeom prst="rect">
              <a:avLst/>
            </a:prstGeom>
            <a:noFill/>
          </p:spPr>
          <p:txBody>
            <a:bodyPr wrap="square" rtlCol="0">
              <a:spAutoFit/>
            </a:bodyPr>
            <a:lstStyle/>
            <a:p>
              <a:r>
                <a:rPr lang="en-IN" altLang="ja-JP" sz="600" dirty="0" err="1">
                  <a:solidFill>
                    <a:prstClr val="black"/>
                  </a:solidFill>
                  <a:latin typeface="Arial" panose="020B0604020202020204" pitchFamily="34" charset="0"/>
                  <a:cs typeface="Arial" panose="020B0604020202020204" pitchFamily="34" charset="0"/>
                </a:rPr>
                <a:t>Regul</a:t>
              </a:r>
              <a:r>
                <a:rPr lang="en-IN" altLang="ja-JP" sz="600" dirty="0">
                  <a:solidFill>
                    <a:prstClr val="black"/>
                  </a:solidFill>
                  <a:latin typeface="Arial" panose="020B0604020202020204" pitchFamily="34" charset="0"/>
                  <a:cs typeface="Arial" panose="020B0604020202020204" pitchFamily="34" charset="0"/>
                </a:rPr>
                <a:t>. rank.</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12" name="正方形/長方形 3"/>
            <p:cNvSpPr/>
            <p:nvPr/>
          </p:nvSpPr>
          <p:spPr>
            <a:xfrm>
              <a:off x="4750906" y="6840757"/>
              <a:ext cx="417885" cy="68631"/>
            </a:xfrm>
            <a:prstGeom prst="rect">
              <a:avLst/>
            </a:prstGeom>
            <a:gradFill flip="none" rotWithShape="1">
              <a:gsLst>
                <a:gs pos="0">
                  <a:sysClr val="window" lastClr="FFFFFF">
                    <a:lumMod val="85000"/>
                  </a:sysClr>
                </a:gs>
                <a:gs pos="50000">
                  <a:srgbClr val="FFFF99"/>
                </a:gs>
                <a:gs pos="100000">
                  <a:srgbClr val="FF0066"/>
                </a:gs>
              </a:gsLst>
              <a:lin ang="0" scaled="1"/>
              <a:tileRect/>
            </a:gradFill>
            <a:ln w="12700" cap="flat" cmpd="sng" algn="ctr">
              <a:noFill/>
              <a:prstDash val="solid"/>
              <a:miter lim="800000"/>
            </a:ln>
            <a:effectLst/>
          </p:spPr>
          <p:txBody>
            <a:bodyPr rtlCol="0" anchor="ctr"/>
            <a:lstStyle/>
            <a:p>
              <a:pPr algn="ctr"/>
              <a:endParaRPr kumimoji="1" lang="ja-JP" altLang="en-US" sz="2400" kern="0">
                <a:solidFill>
                  <a:prstClr val="white"/>
                </a:solidFill>
                <a:latin typeface="游ゴシック" panose="020F0502020204030204"/>
              </a:endParaRPr>
            </a:p>
          </p:txBody>
        </p:sp>
        <p:sp>
          <p:nvSpPr>
            <p:cNvPr id="113" name="テキスト ボックス 9">
              <a:extLst>
                <a:ext uri="{FF2B5EF4-FFF2-40B4-BE49-F238E27FC236}">
                  <a16:creationId xmlns="" xmlns:a16="http://schemas.microsoft.com/office/drawing/2014/main" id="{89083CFE-7F69-46FF-BC1C-74726FE54186}"/>
                </a:ext>
              </a:extLst>
            </p:cNvPr>
            <p:cNvSpPr txBox="1"/>
            <p:nvPr/>
          </p:nvSpPr>
          <p:spPr>
            <a:xfrm>
              <a:off x="4787943" y="6852767"/>
              <a:ext cx="354250"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0.05</a:t>
              </a:r>
              <a:endParaRPr lang="ja-JP" altLang="en-US" sz="600" dirty="0">
                <a:solidFill>
                  <a:prstClr val="black"/>
                </a:solidFill>
                <a:latin typeface="Arial" panose="020B0604020202020204" pitchFamily="34" charset="0"/>
                <a:cs typeface="Arial" panose="020B0604020202020204" pitchFamily="34" charset="0"/>
              </a:endParaRPr>
            </a:p>
          </p:txBody>
        </p:sp>
        <p:sp>
          <p:nvSpPr>
            <p:cNvPr id="114" name="テキスト ボックス 9">
              <a:extLst>
                <a:ext uri="{FF2B5EF4-FFF2-40B4-BE49-F238E27FC236}">
                  <a16:creationId xmlns="" xmlns:a16="http://schemas.microsoft.com/office/drawing/2014/main" id="{89083CFE-7F69-46FF-BC1C-74726FE54186}"/>
                </a:ext>
              </a:extLst>
            </p:cNvPr>
            <p:cNvSpPr txBox="1"/>
            <p:nvPr/>
          </p:nvSpPr>
          <p:spPr>
            <a:xfrm>
              <a:off x="4616469" y="6852767"/>
              <a:ext cx="210571" cy="184666"/>
            </a:xfrm>
            <a:prstGeom prst="rect">
              <a:avLst/>
            </a:prstGeom>
            <a:noFill/>
          </p:spPr>
          <p:txBody>
            <a:bodyPr wrap="square" rtlCol="0">
              <a:spAutoFit/>
            </a:bodyPr>
            <a:lstStyle/>
            <a:p>
              <a:r>
                <a:rPr lang="en-IN" altLang="ja-JP" sz="600" dirty="0">
                  <a:solidFill>
                    <a:prstClr val="black"/>
                  </a:solidFill>
                  <a:latin typeface="Arial" panose="020B0604020202020204" pitchFamily="34" charset="0"/>
                  <a:cs typeface="Arial" panose="020B0604020202020204" pitchFamily="34" charset="0"/>
                </a:rPr>
                <a:t>0</a:t>
              </a:r>
              <a:endParaRPr lang="ja-JP" altLang="en-US" sz="600" dirty="0">
                <a:solidFill>
                  <a:prstClr val="black"/>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4"/>
            <a:srcRect r="1654"/>
            <a:stretch/>
          </p:blipFill>
          <p:spPr>
            <a:xfrm>
              <a:off x="4311219" y="3359960"/>
              <a:ext cx="887265" cy="3395403"/>
            </a:xfrm>
            <a:prstGeom prst="rect">
              <a:avLst/>
            </a:prstGeom>
          </p:spPr>
        </p:pic>
      </p:grpSp>
      <p:sp>
        <p:nvSpPr>
          <p:cNvPr id="93" name="Rectangle 92">
            <a:extLst>
              <a:ext uri="{FF2B5EF4-FFF2-40B4-BE49-F238E27FC236}">
                <a16:creationId xmlns="" xmlns:a16="http://schemas.microsoft.com/office/drawing/2014/main" id="{CC2A1D0A-346B-41EE-8E95-D59A8AA9709E}"/>
              </a:ext>
            </a:extLst>
          </p:cNvPr>
          <p:cNvSpPr/>
          <p:nvPr/>
        </p:nvSpPr>
        <p:spPr>
          <a:xfrm>
            <a:off x="2665185" y="761400"/>
            <a:ext cx="1595310" cy="230832"/>
          </a:xfrm>
          <a:prstGeom prst="rect">
            <a:avLst/>
          </a:prstGeom>
        </p:spPr>
        <p:txBody>
          <a:bodyPr wrap="none">
            <a:spAutoFit/>
          </a:bodyPr>
          <a:lstStyle/>
          <a:p>
            <a:pPr algn="ctr"/>
            <a:r>
              <a:rPr lang="en-GB" sz="900" dirty="0" smtClean="0">
                <a:latin typeface="Arial" panose="020B0604020202020204" pitchFamily="34" charset="0"/>
                <a:cs typeface="Arial" panose="020B0604020202020204" pitchFamily="34" charset="0"/>
              </a:rPr>
              <a:t>Negative nuclear regulators</a:t>
            </a:r>
            <a:endParaRPr lang="en-GB"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92204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7d525cbd-6c4a-48ca-9bd2-6fb5d296972e"/>
  <p:tag name="TPVERSION" val="8"/>
  <p:tag name="TPFULLVERSION" val="8.9.3.13"/>
  <p:tag name="PPTVERSION" val="16"/>
  <p:tag name="TPOS" val="2"/>
  <p:tag name="TPLASTSAVEVERSION" val="6.4 PC"/>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2295</TotalTime>
  <Words>1082</Words>
  <Application>Microsoft Office PowerPoint</Application>
  <PresentationFormat>A4 Paper (210x297 mm)</PresentationFormat>
  <Paragraphs>242</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ＭＳ Ｐゴシック</vt:lpstr>
      <vt:lpstr>游ゴシック</vt:lpstr>
      <vt:lpstr>Arial</vt:lpstr>
      <vt:lpstr>Calibri</vt:lpstr>
      <vt:lpstr>Calibri Light</vt:lpstr>
      <vt:lpstr>MS Mincho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RHUL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Lopez, E</dc:creator>
  <cp:lastModifiedBy>Loudya, Naresh</cp:lastModifiedBy>
  <cp:revision>160</cp:revision>
  <cp:lastPrinted>2020-09-30T17:26:23Z</cp:lastPrinted>
  <dcterms:created xsi:type="dcterms:W3CDTF">2016-09-06T11:15:10Z</dcterms:created>
  <dcterms:modified xsi:type="dcterms:W3CDTF">2021-04-20T10:35:15Z</dcterms:modified>
</cp:coreProperties>
</file>