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480175" cy="9180513"/>
  <p:notesSz cx="6858000" cy="9144000"/>
  <p:defaultTextStyle>
    <a:defPPr>
      <a:defRPr lang="zh-CN"/>
    </a:defPPr>
    <a:lvl1pPr marL="0" algn="l" defTabSz="854141" rtl="0" eaLnBrk="1" latinLnBrk="0" hangingPunct="1">
      <a:defRPr sz="1681" kern="1200">
        <a:solidFill>
          <a:schemeClr val="tx1"/>
        </a:solidFill>
        <a:latin typeface="+mn-lt"/>
        <a:ea typeface="+mn-ea"/>
        <a:cs typeface="+mn-cs"/>
      </a:defRPr>
    </a:lvl1pPr>
    <a:lvl2pPr marL="427071" algn="l" defTabSz="854141" rtl="0" eaLnBrk="1" latinLnBrk="0" hangingPunct="1">
      <a:defRPr sz="1681" kern="1200">
        <a:solidFill>
          <a:schemeClr val="tx1"/>
        </a:solidFill>
        <a:latin typeface="+mn-lt"/>
        <a:ea typeface="+mn-ea"/>
        <a:cs typeface="+mn-cs"/>
      </a:defRPr>
    </a:lvl2pPr>
    <a:lvl3pPr marL="854141" algn="l" defTabSz="854141" rtl="0" eaLnBrk="1" latinLnBrk="0" hangingPunct="1">
      <a:defRPr sz="1681" kern="1200">
        <a:solidFill>
          <a:schemeClr val="tx1"/>
        </a:solidFill>
        <a:latin typeface="+mn-lt"/>
        <a:ea typeface="+mn-ea"/>
        <a:cs typeface="+mn-cs"/>
      </a:defRPr>
    </a:lvl3pPr>
    <a:lvl4pPr marL="1281212" algn="l" defTabSz="854141" rtl="0" eaLnBrk="1" latinLnBrk="0" hangingPunct="1">
      <a:defRPr sz="1681" kern="1200">
        <a:solidFill>
          <a:schemeClr val="tx1"/>
        </a:solidFill>
        <a:latin typeface="+mn-lt"/>
        <a:ea typeface="+mn-ea"/>
        <a:cs typeface="+mn-cs"/>
      </a:defRPr>
    </a:lvl4pPr>
    <a:lvl5pPr marL="1708282" algn="l" defTabSz="854141" rtl="0" eaLnBrk="1" latinLnBrk="0" hangingPunct="1">
      <a:defRPr sz="1681" kern="1200">
        <a:solidFill>
          <a:schemeClr val="tx1"/>
        </a:solidFill>
        <a:latin typeface="+mn-lt"/>
        <a:ea typeface="+mn-ea"/>
        <a:cs typeface="+mn-cs"/>
      </a:defRPr>
    </a:lvl5pPr>
    <a:lvl6pPr marL="2135353" algn="l" defTabSz="854141" rtl="0" eaLnBrk="1" latinLnBrk="0" hangingPunct="1">
      <a:defRPr sz="1681" kern="1200">
        <a:solidFill>
          <a:schemeClr val="tx1"/>
        </a:solidFill>
        <a:latin typeface="+mn-lt"/>
        <a:ea typeface="+mn-ea"/>
        <a:cs typeface="+mn-cs"/>
      </a:defRPr>
    </a:lvl6pPr>
    <a:lvl7pPr marL="2562423" algn="l" defTabSz="854141" rtl="0" eaLnBrk="1" latinLnBrk="0" hangingPunct="1">
      <a:defRPr sz="1681" kern="1200">
        <a:solidFill>
          <a:schemeClr val="tx1"/>
        </a:solidFill>
        <a:latin typeface="+mn-lt"/>
        <a:ea typeface="+mn-ea"/>
        <a:cs typeface="+mn-cs"/>
      </a:defRPr>
    </a:lvl7pPr>
    <a:lvl8pPr marL="2989494" algn="l" defTabSz="854141" rtl="0" eaLnBrk="1" latinLnBrk="0" hangingPunct="1">
      <a:defRPr sz="1681" kern="1200">
        <a:solidFill>
          <a:schemeClr val="tx1"/>
        </a:solidFill>
        <a:latin typeface="+mn-lt"/>
        <a:ea typeface="+mn-ea"/>
        <a:cs typeface="+mn-cs"/>
      </a:defRPr>
    </a:lvl8pPr>
    <a:lvl9pPr marL="3416564" algn="l" defTabSz="854141" rtl="0" eaLnBrk="1" latinLnBrk="0" hangingPunct="1">
      <a:defRPr sz="168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694"/>
  </p:normalViewPr>
  <p:slideViewPr>
    <p:cSldViewPr snapToGrid="0">
      <p:cViewPr varScale="1">
        <p:scale>
          <a:sx n="90" d="100"/>
          <a:sy n="90" d="100"/>
        </p:scale>
        <p:origin x="3216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810022" y="1502460"/>
            <a:ext cx="4860131" cy="3196179"/>
          </a:xfrm>
        </p:spPr>
        <p:txBody>
          <a:bodyPr anchor="b"/>
          <a:lstStyle>
            <a:lvl1pPr algn="ctr">
              <a:defRPr sz="312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810022" y="4821895"/>
            <a:ext cx="4860131" cy="2216498"/>
          </a:xfrm>
        </p:spPr>
        <p:txBody>
          <a:bodyPr/>
          <a:lstStyle>
            <a:lvl1pPr marL="0" indent="0" algn="ctr">
              <a:buNone/>
              <a:defRPr sz="1251"/>
            </a:lvl1pPr>
            <a:lvl2pPr marL="238347" indent="0" algn="ctr">
              <a:buNone/>
              <a:defRPr sz="1043"/>
            </a:lvl2pPr>
            <a:lvl3pPr marL="476694" indent="0" algn="ctr">
              <a:buNone/>
              <a:defRPr sz="939"/>
            </a:lvl3pPr>
            <a:lvl4pPr marL="715041" indent="0" algn="ctr">
              <a:buNone/>
              <a:defRPr sz="834"/>
            </a:lvl4pPr>
            <a:lvl5pPr marL="953389" indent="0" algn="ctr">
              <a:buNone/>
              <a:defRPr sz="834"/>
            </a:lvl5pPr>
            <a:lvl6pPr marL="1191736" indent="0" algn="ctr">
              <a:buNone/>
              <a:defRPr sz="834"/>
            </a:lvl6pPr>
            <a:lvl7pPr marL="1430083" indent="0" algn="ctr">
              <a:buNone/>
              <a:defRPr sz="834"/>
            </a:lvl7pPr>
            <a:lvl8pPr marL="1668430" indent="0" algn="ctr">
              <a:buNone/>
              <a:defRPr sz="834"/>
            </a:lvl8pPr>
            <a:lvl9pPr marL="1906777" indent="0" algn="ctr">
              <a:buNone/>
              <a:defRPr sz="834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5773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3676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4637375" y="488778"/>
            <a:ext cx="1397287" cy="7780060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45512" y="488778"/>
            <a:ext cx="4110861" cy="7780060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36048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4234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2138" y="2288756"/>
            <a:ext cx="5589151" cy="3818838"/>
          </a:xfrm>
        </p:spPr>
        <p:txBody>
          <a:bodyPr anchor="b"/>
          <a:lstStyle>
            <a:lvl1pPr>
              <a:defRPr sz="312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42138" y="6143721"/>
            <a:ext cx="5589151" cy="2008237"/>
          </a:xfrm>
        </p:spPr>
        <p:txBody>
          <a:bodyPr/>
          <a:lstStyle>
            <a:lvl1pPr marL="0" indent="0">
              <a:buNone/>
              <a:defRPr sz="1251">
                <a:solidFill>
                  <a:schemeClr val="tx1">
                    <a:tint val="75000"/>
                  </a:schemeClr>
                </a:solidFill>
              </a:defRPr>
            </a:lvl1pPr>
            <a:lvl2pPr marL="238347" indent="0">
              <a:buNone/>
              <a:defRPr sz="1043">
                <a:solidFill>
                  <a:schemeClr val="tx1">
                    <a:tint val="75000"/>
                  </a:schemeClr>
                </a:solidFill>
              </a:defRPr>
            </a:lvl2pPr>
            <a:lvl3pPr marL="476694" indent="0">
              <a:buNone/>
              <a:defRPr sz="939">
                <a:solidFill>
                  <a:schemeClr val="tx1">
                    <a:tint val="75000"/>
                  </a:schemeClr>
                </a:solidFill>
              </a:defRPr>
            </a:lvl3pPr>
            <a:lvl4pPr marL="715041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4pPr>
            <a:lvl5pPr marL="953389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5pPr>
            <a:lvl6pPr marL="1191736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6pPr>
            <a:lvl7pPr marL="1430083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7pPr>
            <a:lvl8pPr marL="1668430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8pPr>
            <a:lvl9pPr marL="1906777" indent="0">
              <a:buNone/>
              <a:defRPr sz="83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889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45513" y="2443887"/>
            <a:ext cx="2754074" cy="582495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3280589" y="2443887"/>
            <a:ext cx="2754074" cy="5824951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4405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6357" y="488779"/>
            <a:ext cx="5589151" cy="177447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46357" y="2250502"/>
            <a:ext cx="2741417" cy="1102936"/>
          </a:xfrm>
        </p:spPr>
        <p:txBody>
          <a:bodyPr anchor="b"/>
          <a:lstStyle>
            <a:lvl1pPr marL="0" indent="0">
              <a:buNone/>
              <a:defRPr sz="1251" b="1"/>
            </a:lvl1pPr>
            <a:lvl2pPr marL="238347" indent="0">
              <a:buNone/>
              <a:defRPr sz="1043" b="1"/>
            </a:lvl2pPr>
            <a:lvl3pPr marL="476694" indent="0">
              <a:buNone/>
              <a:defRPr sz="939" b="1"/>
            </a:lvl3pPr>
            <a:lvl4pPr marL="715041" indent="0">
              <a:buNone/>
              <a:defRPr sz="834" b="1"/>
            </a:lvl4pPr>
            <a:lvl5pPr marL="953389" indent="0">
              <a:buNone/>
              <a:defRPr sz="834" b="1"/>
            </a:lvl5pPr>
            <a:lvl6pPr marL="1191736" indent="0">
              <a:buNone/>
              <a:defRPr sz="834" b="1"/>
            </a:lvl6pPr>
            <a:lvl7pPr marL="1430083" indent="0">
              <a:buNone/>
              <a:defRPr sz="834" b="1"/>
            </a:lvl7pPr>
            <a:lvl8pPr marL="1668430" indent="0">
              <a:buNone/>
              <a:defRPr sz="834" b="1"/>
            </a:lvl8pPr>
            <a:lvl9pPr marL="1906777" indent="0">
              <a:buNone/>
              <a:defRPr sz="834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46357" y="3353438"/>
            <a:ext cx="2741417" cy="493240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3280590" y="2250502"/>
            <a:ext cx="2754918" cy="1102936"/>
          </a:xfrm>
        </p:spPr>
        <p:txBody>
          <a:bodyPr anchor="b"/>
          <a:lstStyle>
            <a:lvl1pPr marL="0" indent="0">
              <a:buNone/>
              <a:defRPr sz="1251" b="1"/>
            </a:lvl1pPr>
            <a:lvl2pPr marL="238347" indent="0">
              <a:buNone/>
              <a:defRPr sz="1043" b="1"/>
            </a:lvl2pPr>
            <a:lvl3pPr marL="476694" indent="0">
              <a:buNone/>
              <a:defRPr sz="939" b="1"/>
            </a:lvl3pPr>
            <a:lvl4pPr marL="715041" indent="0">
              <a:buNone/>
              <a:defRPr sz="834" b="1"/>
            </a:lvl4pPr>
            <a:lvl5pPr marL="953389" indent="0">
              <a:buNone/>
              <a:defRPr sz="834" b="1"/>
            </a:lvl5pPr>
            <a:lvl6pPr marL="1191736" indent="0">
              <a:buNone/>
              <a:defRPr sz="834" b="1"/>
            </a:lvl6pPr>
            <a:lvl7pPr marL="1430083" indent="0">
              <a:buNone/>
              <a:defRPr sz="834" b="1"/>
            </a:lvl7pPr>
            <a:lvl8pPr marL="1668430" indent="0">
              <a:buNone/>
              <a:defRPr sz="834" b="1"/>
            </a:lvl8pPr>
            <a:lvl9pPr marL="1906777" indent="0">
              <a:buNone/>
              <a:defRPr sz="834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3280590" y="3353438"/>
            <a:ext cx="2754918" cy="4932402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08987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1080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50410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6356" y="612034"/>
            <a:ext cx="2090026" cy="2142120"/>
          </a:xfrm>
        </p:spPr>
        <p:txBody>
          <a:bodyPr anchor="b"/>
          <a:lstStyle>
            <a:lvl1pPr>
              <a:defRPr sz="166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54919" y="1321827"/>
            <a:ext cx="3280589" cy="6524115"/>
          </a:xfrm>
        </p:spPr>
        <p:txBody>
          <a:bodyPr/>
          <a:lstStyle>
            <a:lvl1pPr>
              <a:defRPr sz="1668"/>
            </a:lvl1pPr>
            <a:lvl2pPr>
              <a:defRPr sz="1460"/>
            </a:lvl2pPr>
            <a:lvl3pPr>
              <a:defRPr sz="1251"/>
            </a:lvl3pPr>
            <a:lvl4pPr>
              <a:defRPr sz="1043"/>
            </a:lvl4pPr>
            <a:lvl5pPr>
              <a:defRPr sz="1043"/>
            </a:lvl5pPr>
            <a:lvl6pPr>
              <a:defRPr sz="1043"/>
            </a:lvl6pPr>
            <a:lvl7pPr>
              <a:defRPr sz="1043"/>
            </a:lvl7pPr>
            <a:lvl8pPr>
              <a:defRPr sz="1043"/>
            </a:lvl8pPr>
            <a:lvl9pPr>
              <a:defRPr sz="1043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46356" y="2754154"/>
            <a:ext cx="2090026" cy="5102411"/>
          </a:xfrm>
        </p:spPr>
        <p:txBody>
          <a:bodyPr/>
          <a:lstStyle>
            <a:lvl1pPr marL="0" indent="0">
              <a:buNone/>
              <a:defRPr sz="834"/>
            </a:lvl1pPr>
            <a:lvl2pPr marL="238347" indent="0">
              <a:buNone/>
              <a:defRPr sz="730"/>
            </a:lvl2pPr>
            <a:lvl3pPr marL="476694" indent="0">
              <a:buNone/>
              <a:defRPr sz="626"/>
            </a:lvl3pPr>
            <a:lvl4pPr marL="715041" indent="0">
              <a:buNone/>
              <a:defRPr sz="522"/>
            </a:lvl4pPr>
            <a:lvl5pPr marL="953389" indent="0">
              <a:buNone/>
              <a:defRPr sz="522"/>
            </a:lvl5pPr>
            <a:lvl6pPr marL="1191736" indent="0">
              <a:buNone/>
              <a:defRPr sz="522"/>
            </a:lvl6pPr>
            <a:lvl7pPr marL="1430083" indent="0">
              <a:buNone/>
              <a:defRPr sz="522"/>
            </a:lvl7pPr>
            <a:lvl8pPr marL="1668430" indent="0">
              <a:buNone/>
              <a:defRPr sz="522"/>
            </a:lvl8pPr>
            <a:lvl9pPr marL="1906777" indent="0">
              <a:buNone/>
              <a:defRPr sz="522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98288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46356" y="612034"/>
            <a:ext cx="2090026" cy="2142120"/>
          </a:xfrm>
        </p:spPr>
        <p:txBody>
          <a:bodyPr anchor="b"/>
          <a:lstStyle>
            <a:lvl1pPr>
              <a:defRPr sz="1668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754919" y="1321827"/>
            <a:ext cx="3280589" cy="6524115"/>
          </a:xfrm>
        </p:spPr>
        <p:txBody>
          <a:bodyPr/>
          <a:lstStyle>
            <a:lvl1pPr marL="0" indent="0">
              <a:buNone/>
              <a:defRPr sz="1668"/>
            </a:lvl1pPr>
            <a:lvl2pPr marL="238347" indent="0">
              <a:buNone/>
              <a:defRPr sz="1460"/>
            </a:lvl2pPr>
            <a:lvl3pPr marL="476694" indent="0">
              <a:buNone/>
              <a:defRPr sz="1251"/>
            </a:lvl3pPr>
            <a:lvl4pPr marL="715041" indent="0">
              <a:buNone/>
              <a:defRPr sz="1043"/>
            </a:lvl4pPr>
            <a:lvl5pPr marL="953389" indent="0">
              <a:buNone/>
              <a:defRPr sz="1043"/>
            </a:lvl5pPr>
            <a:lvl6pPr marL="1191736" indent="0">
              <a:buNone/>
              <a:defRPr sz="1043"/>
            </a:lvl6pPr>
            <a:lvl7pPr marL="1430083" indent="0">
              <a:buNone/>
              <a:defRPr sz="1043"/>
            </a:lvl7pPr>
            <a:lvl8pPr marL="1668430" indent="0">
              <a:buNone/>
              <a:defRPr sz="1043"/>
            </a:lvl8pPr>
            <a:lvl9pPr marL="1906777" indent="0">
              <a:buNone/>
              <a:defRPr sz="1043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46356" y="2754154"/>
            <a:ext cx="2090026" cy="5102411"/>
          </a:xfrm>
        </p:spPr>
        <p:txBody>
          <a:bodyPr/>
          <a:lstStyle>
            <a:lvl1pPr marL="0" indent="0">
              <a:buNone/>
              <a:defRPr sz="834"/>
            </a:lvl1pPr>
            <a:lvl2pPr marL="238347" indent="0">
              <a:buNone/>
              <a:defRPr sz="730"/>
            </a:lvl2pPr>
            <a:lvl3pPr marL="476694" indent="0">
              <a:buNone/>
              <a:defRPr sz="626"/>
            </a:lvl3pPr>
            <a:lvl4pPr marL="715041" indent="0">
              <a:buNone/>
              <a:defRPr sz="522"/>
            </a:lvl4pPr>
            <a:lvl5pPr marL="953389" indent="0">
              <a:buNone/>
              <a:defRPr sz="522"/>
            </a:lvl5pPr>
            <a:lvl6pPr marL="1191736" indent="0">
              <a:buNone/>
              <a:defRPr sz="522"/>
            </a:lvl6pPr>
            <a:lvl7pPr marL="1430083" indent="0">
              <a:buNone/>
              <a:defRPr sz="522"/>
            </a:lvl7pPr>
            <a:lvl8pPr marL="1668430" indent="0">
              <a:buNone/>
              <a:defRPr sz="522"/>
            </a:lvl8pPr>
            <a:lvl9pPr marL="1906777" indent="0">
              <a:buNone/>
              <a:defRPr sz="522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216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45513" y="488779"/>
            <a:ext cx="5589151" cy="17744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45513" y="2443887"/>
            <a:ext cx="5589151" cy="58249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45513" y="8508978"/>
            <a:ext cx="1458039" cy="488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F0A330-2171-4917-BDBC-DFBCE45623FE}" type="datetimeFigureOut">
              <a:rPr lang="zh-CN" altLang="en-US" smtClean="0"/>
              <a:t>2024/4/9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2146559" y="8508978"/>
            <a:ext cx="2187059" cy="488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576624" y="8508978"/>
            <a:ext cx="1458039" cy="48877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F6B529-0D8B-4C6F-BAEE-ADDECD8674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96172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76694" rtl="0" eaLnBrk="1" latinLnBrk="0" hangingPunct="1">
        <a:lnSpc>
          <a:spcPct val="90000"/>
        </a:lnSpc>
        <a:spcBef>
          <a:spcPct val="0"/>
        </a:spcBef>
        <a:buNone/>
        <a:defRPr sz="229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9174" indent="-119174" algn="l" defTabSz="476694" rtl="0" eaLnBrk="1" latinLnBrk="0" hangingPunct="1">
        <a:lnSpc>
          <a:spcPct val="90000"/>
        </a:lnSpc>
        <a:spcBef>
          <a:spcPts val="522"/>
        </a:spcBef>
        <a:buFont typeface="Arial" panose="020B0604020202020204" pitchFamily="34" charset="0"/>
        <a:buChar char="•"/>
        <a:defRPr sz="1460" kern="1200">
          <a:solidFill>
            <a:schemeClr val="tx1"/>
          </a:solidFill>
          <a:latin typeface="+mn-lt"/>
          <a:ea typeface="+mn-ea"/>
          <a:cs typeface="+mn-cs"/>
        </a:defRPr>
      </a:lvl1pPr>
      <a:lvl2pPr marL="357521" indent="-119174" algn="l" defTabSz="476694" rtl="0" eaLnBrk="1" latinLnBrk="0" hangingPunct="1">
        <a:lnSpc>
          <a:spcPct val="90000"/>
        </a:lnSpc>
        <a:spcBef>
          <a:spcPts val="260"/>
        </a:spcBef>
        <a:buFont typeface="Arial" panose="020B0604020202020204" pitchFamily="34" charset="0"/>
        <a:buChar char="•"/>
        <a:defRPr sz="1251" kern="1200">
          <a:solidFill>
            <a:schemeClr val="tx1"/>
          </a:solidFill>
          <a:latin typeface="+mn-lt"/>
          <a:ea typeface="+mn-ea"/>
          <a:cs typeface="+mn-cs"/>
        </a:defRPr>
      </a:lvl2pPr>
      <a:lvl3pPr marL="595868" indent="-119174" algn="l" defTabSz="476694" rtl="0" eaLnBrk="1" latinLnBrk="0" hangingPunct="1">
        <a:lnSpc>
          <a:spcPct val="90000"/>
        </a:lnSpc>
        <a:spcBef>
          <a:spcPts val="260"/>
        </a:spcBef>
        <a:buFont typeface="Arial" panose="020B0604020202020204" pitchFamily="34" charset="0"/>
        <a:buChar char="•"/>
        <a:defRPr sz="1043" kern="1200">
          <a:solidFill>
            <a:schemeClr val="tx1"/>
          </a:solidFill>
          <a:latin typeface="+mn-lt"/>
          <a:ea typeface="+mn-ea"/>
          <a:cs typeface="+mn-cs"/>
        </a:defRPr>
      </a:lvl3pPr>
      <a:lvl4pPr marL="834215" indent="-119174" algn="l" defTabSz="476694" rtl="0" eaLnBrk="1" latinLnBrk="0" hangingPunct="1">
        <a:lnSpc>
          <a:spcPct val="90000"/>
        </a:lnSpc>
        <a:spcBef>
          <a:spcPts val="260"/>
        </a:spcBef>
        <a:buFont typeface="Arial" panose="020B0604020202020204" pitchFamily="34" charset="0"/>
        <a:buChar char="•"/>
        <a:defRPr sz="939" kern="1200">
          <a:solidFill>
            <a:schemeClr val="tx1"/>
          </a:solidFill>
          <a:latin typeface="+mn-lt"/>
          <a:ea typeface="+mn-ea"/>
          <a:cs typeface="+mn-cs"/>
        </a:defRPr>
      </a:lvl4pPr>
      <a:lvl5pPr marL="1072562" indent="-119174" algn="l" defTabSz="476694" rtl="0" eaLnBrk="1" latinLnBrk="0" hangingPunct="1">
        <a:lnSpc>
          <a:spcPct val="90000"/>
        </a:lnSpc>
        <a:spcBef>
          <a:spcPts val="260"/>
        </a:spcBef>
        <a:buFont typeface="Arial" panose="020B0604020202020204" pitchFamily="34" charset="0"/>
        <a:buChar char="•"/>
        <a:defRPr sz="939" kern="1200">
          <a:solidFill>
            <a:schemeClr val="tx1"/>
          </a:solidFill>
          <a:latin typeface="+mn-lt"/>
          <a:ea typeface="+mn-ea"/>
          <a:cs typeface="+mn-cs"/>
        </a:defRPr>
      </a:lvl5pPr>
      <a:lvl6pPr marL="1310909" indent="-119174" algn="l" defTabSz="476694" rtl="0" eaLnBrk="1" latinLnBrk="0" hangingPunct="1">
        <a:lnSpc>
          <a:spcPct val="90000"/>
        </a:lnSpc>
        <a:spcBef>
          <a:spcPts val="260"/>
        </a:spcBef>
        <a:buFont typeface="Arial" panose="020B0604020202020204" pitchFamily="34" charset="0"/>
        <a:buChar char="•"/>
        <a:defRPr sz="939" kern="1200">
          <a:solidFill>
            <a:schemeClr val="tx1"/>
          </a:solidFill>
          <a:latin typeface="+mn-lt"/>
          <a:ea typeface="+mn-ea"/>
          <a:cs typeface="+mn-cs"/>
        </a:defRPr>
      </a:lvl6pPr>
      <a:lvl7pPr marL="1549256" indent="-119174" algn="l" defTabSz="476694" rtl="0" eaLnBrk="1" latinLnBrk="0" hangingPunct="1">
        <a:lnSpc>
          <a:spcPct val="90000"/>
        </a:lnSpc>
        <a:spcBef>
          <a:spcPts val="260"/>
        </a:spcBef>
        <a:buFont typeface="Arial" panose="020B0604020202020204" pitchFamily="34" charset="0"/>
        <a:buChar char="•"/>
        <a:defRPr sz="939" kern="1200">
          <a:solidFill>
            <a:schemeClr val="tx1"/>
          </a:solidFill>
          <a:latin typeface="+mn-lt"/>
          <a:ea typeface="+mn-ea"/>
          <a:cs typeface="+mn-cs"/>
        </a:defRPr>
      </a:lvl7pPr>
      <a:lvl8pPr marL="1787603" indent="-119174" algn="l" defTabSz="476694" rtl="0" eaLnBrk="1" latinLnBrk="0" hangingPunct="1">
        <a:lnSpc>
          <a:spcPct val="90000"/>
        </a:lnSpc>
        <a:spcBef>
          <a:spcPts val="260"/>
        </a:spcBef>
        <a:buFont typeface="Arial" panose="020B0604020202020204" pitchFamily="34" charset="0"/>
        <a:buChar char="•"/>
        <a:defRPr sz="939" kern="1200">
          <a:solidFill>
            <a:schemeClr val="tx1"/>
          </a:solidFill>
          <a:latin typeface="+mn-lt"/>
          <a:ea typeface="+mn-ea"/>
          <a:cs typeface="+mn-cs"/>
        </a:defRPr>
      </a:lvl8pPr>
      <a:lvl9pPr marL="2025951" indent="-119174" algn="l" defTabSz="476694" rtl="0" eaLnBrk="1" latinLnBrk="0" hangingPunct="1">
        <a:lnSpc>
          <a:spcPct val="90000"/>
        </a:lnSpc>
        <a:spcBef>
          <a:spcPts val="260"/>
        </a:spcBef>
        <a:buFont typeface="Arial" panose="020B0604020202020204" pitchFamily="34" charset="0"/>
        <a:buChar char="•"/>
        <a:defRPr sz="93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476694" rtl="0" eaLnBrk="1" latinLnBrk="0" hangingPunct="1">
        <a:defRPr sz="939" kern="1200">
          <a:solidFill>
            <a:schemeClr val="tx1"/>
          </a:solidFill>
          <a:latin typeface="+mn-lt"/>
          <a:ea typeface="+mn-ea"/>
          <a:cs typeface="+mn-cs"/>
        </a:defRPr>
      </a:lvl1pPr>
      <a:lvl2pPr marL="238347" algn="l" defTabSz="476694" rtl="0" eaLnBrk="1" latinLnBrk="0" hangingPunct="1">
        <a:defRPr sz="939" kern="1200">
          <a:solidFill>
            <a:schemeClr val="tx1"/>
          </a:solidFill>
          <a:latin typeface="+mn-lt"/>
          <a:ea typeface="+mn-ea"/>
          <a:cs typeface="+mn-cs"/>
        </a:defRPr>
      </a:lvl2pPr>
      <a:lvl3pPr marL="476694" algn="l" defTabSz="476694" rtl="0" eaLnBrk="1" latinLnBrk="0" hangingPunct="1">
        <a:defRPr sz="939" kern="1200">
          <a:solidFill>
            <a:schemeClr val="tx1"/>
          </a:solidFill>
          <a:latin typeface="+mn-lt"/>
          <a:ea typeface="+mn-ea"/>
          <a:cs typeface="+mn-cs"/>
        </a:defRPr>
      </a:lvl3pPr>
      <a:lvl4pPr marL="715041" algn="l" defTabSz="476694" rtl="0" eaLnBrk="1" latinLnBrk="0" hangingPunct="1">
        <a:defRPr sz="939" kern="1200">
          <a:solidFill>
            <a:schemeClr val="tx1"/>
          </a:solidFill>
          <a:latin typeface="+mn-lt"/>
          <a:ea typeface="+mn-ea"/>
          <a:cs typeface="+mn-cs"/>
        </a:defRPr>
      </a:lvl4pPr>
      <a:lvl5pPr marL="953389" algn="l" defTabSz="476694" rtl="0" eaLnBrk="1" latinLnBrk="0" hangingPunct="1">
        <a:defRPr sz="939" kern="1200">
          <a:solidFill>
            <a:schemeClr val="tx1"/>
          </a:solidFill>
          <a:latin typeface="+mn-lt"/>
          <a:ea typeface="+mn-ea"/>
          <a:cs typeface="+mn-cs"/>
        </a:defRPr>
      </a:lvl5pPr>
      <a:lvl6pPr marL="1191736" algn="l" defTabSz="476694" rtl="0" eaLnBrk="1" latinLnBrk="0" hangingPunct="1">
        <a:defRPr sz="939" kern="1200">
          <a:solidFill>
            <a:schemeClr val="tx1"/>
          </a:solidFill>
          <a:latin typeface="+mn-lt"/>
          <a:ea typeface="+mn-ea"/>
          <a:cs typeface="+mn-cs"/>
        </a:defRPr>
      </a:lvl6pPr>
      <a:lvl7pPr marL="1430083" algn="l" defTabSz="476694" rtl="0" eaLnBrk="1" latinLnBrk="0" hangingPunct="1">
        <a:defRPr sz="939" kern="1200">
          <a:solidFill>
            <a:schemeClr val="tx1"/>
          </a:solidFill>
          <a:latin typeface="+mn-lt"/>
          <a:ea typeface="+mn-ea"/>
          <a:cs typeface="+mn-cs"/>
        </a:defRPr>
      </a:lvl7pPr>
      <a:lvl8pPr marL="1668430" algn="l" defTabSz="476694" rtl="0" eaLnBrk="1" latinLnBrk="0" hangingPunct="1">
        <a:defRPr sz="939" kern="1200">
          <a:solidFill>
            <a:schemeClr val="tx1"/>
          </a:solidFill>
          <a:latin typeface="+mn-lt"/>
          <a:ea typeface="+mn-ea"/>
          <a:cs typeface="+mn-cs"/>
        </a:defRPr>
      </a:lvl8pPr>
      <a:lvl9pPr marL="1906777" algn="l" defTabSz="476694" rtl="0" eaLnBrk="1" latinLnBrk="0" hangingPunct="1">
        <a:defRPr sz="93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t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"/><Relationship Id="rId4" Type="http://schemas.openxmlformats.org/officeDocument/2006/relationships/image" Target="../media/image3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58" y="1009587"/>
            <a:ext cx="1706343" cy="132888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958" y="2558984"/>
            <a:ext cx="1706343" cy="881237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324" y="1009587"/>
            <a:ext cx="1499096" cy="13648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324" y="2558984"/>
            <a:ext cx="1615685" cy="872042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1463757" y="1336236"/>
            <a:ext cx="914400" cy="584616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/>
        </p:nvSpPr>
        <p:spPr>
          <a:xfrm>
            <a:off x="1468052" y="2847352"/>
            <a:ext cx="914400" cy="314410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/>
        </p:nvSpPr>
        <p:spPr>
          <a:xfrm>
            <a:off x="4172599" y="1379168"/>
            <a:ext cx="914400" cy="584616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/>
        </p:nvSpPr>
        <p:spPr>
          <a:xfrm>
            <a:off x="4176894" y="2864528"/>
            <a:ext cx="914400" cy="314410"/>
          </a:xfrm>
          <a:prstGeom prst="rect">
            <a:avLst/>
          </a:prstGeom>
          <a:noFill/>
          <a:ln w="127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450761" y="1468191"/>
            <a:ext cx="6399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PEG10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429303" y="2869834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3462258" y="1466051"/>
            <a:ext cx="63991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PEG10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文本框 14"/>
          <p:cNvSpPr txBox="1"/>
          <p:nvPr/>
        </p:nvSpPr>
        <p:spPr>
          <a:xfrm>
            <a:off x="3389285" y="2867694"/>
            <a:ext cx="63991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GAPDH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文本框 15"/>
          <p:cNvSpPr txBox="1"/>
          <p:nvPr/>
        </p:nvSpPr>
        <p:spPr>
          <a:xfrm rot="18901930">
            <a:off x="1156951" y="3500898"/>
            <a:ext cx="6202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Vector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 rot="18901930">
            <a:off x="1168173" y="3621103"/>
            <a:ext cx="95410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OE-PEG10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文本框 17"/>
          <p:cNvSpPr txBox="1"/>
          <p:nvPr/>
        </p:nvSpPr>
        <p:spPr>
          <a:xfrm rot="18901930">
            <a:off x="1096183" y="3792820"/>
            <a:ext cx="14157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OE-PEG10-2ORF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文本框 18"/>
          <p:cNvSpPr txBox="1"/>
          <p:nvPr/>
        </p:nvSpPr>
        <p:spPr>
          <a:xfrm rot="18901930">
            <a:off x="4024989" y="3470852"/>
            <a:ext cx="516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NCsi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 rot="18901930">
            <a:off x="3952890" y="3597496"/>
            <a:ext cx="926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PEG10si-1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 rot="18901930">
            <a:off x="4253392" y="3627551"/>
            <a:ext cx="926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20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PEG10si-2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1633469" y="719071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HUVEC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文本框 23"/>
          <p:cNvSpPr txBox="1"/>
          <p:nvPr/>
        </p:nvSpPr>
        <p:spPr>
          <a:xfrm>
            <a:off x="4329435" y="723366"/>
            <a:ext cx="657552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HUVEC</a:t>
            </a:r>
            <a:endParaRPr lang="zh-CN" altLang="en-US" sz="120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693824" y="1225640"/>
            <a:ext cx="4475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2723877" y="1500383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cxnSp>
        <p:nvCxnSpPr>
          <p:cNvPr id="28" name="直接连接符 27"/>
          <p:cNvCxnSpPr/>
          <p:nvPr/>
        </p:nvCxnSpPr>
        <p:spPr>
          <a:xfrm>
            <a:off x="2680946" y="1620584"/>
            <a:ext cx="12664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本框 28"/>
          <p:cNvSpPr txBox="1"/>
          <p:nvPr/>
        </p:nvSpPr>
        <p:spPr>
          <a:xfrm>
            <a:off x="5441303" y="1242817"/>
            <a:ext cx="4475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</a:p>
        </p:txBody>
      </p:sp>
      <p:sp>
        <p:nvSpPr>
          <p:cNvPr id="30" name="文本框 29"/>
          <p:cNvSpPr txBox="1"/>
          <p:nvPr/>
        </p:nvSpPr>
        <p:spPr>
          <a:xfrm>
            <a:off x="5471356" y="1536877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</a:t>
            </a:r>
          </a:p>
        </p:txBody>
      </p:sp>
      <p:cxnSp>
        <p:nvCxnSpPr>
          <p:cNvPr id="31" name="直接连接符 30"/>
          <p:cNvCxnSpPr/>
          <p:nvPr/>
        </p:nvCxnSpPr>
        <p:spPr>
          <a:xfrm>
            <a:off x="5428425" y="1657078"/>
            <a:ext cx="12664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文本框 31"/>
          <p:cNvSpPr txBox="1"/>
          <p:nvPr/>
        </p:nvSpPr>
        <p:spPr>
          <a:xfrm>
            <a:off x="2698122" y="2698116"/>
            <a:ext cx="4475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</a:p>
        </p:txBody>
      </p:sp>
      <p:sp>
        <p:nvSpPr>
          <p:cNvPr id="33" name="文本框 32"/>
          <p:cNvSpPr txBox="1"/>
          <p:nvPr/>
        </p:nvSpPr>
        <p:spPr>
          <a:xfrm>
            <a:off x="2728175" y="2947103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cxnSp>
        <p:nvCxnSpPr>
          <p:cNvPr id="34" name="直接连接符 33"/>
          <p:cNvCxnSpPr/>
          <p:nvPr/>
        </p:nvCxnSpPr>
        <p:spPr>
          <a:xfrm>
            <a:off x="2685244" y="3067304"/>
            <a:ext cx="12664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文本框 34"/>
          <p:cNvSpPr txBox="1"/>
          <p:nvPr/>
        </p:nvSpPr>
        <p:spPr>
          <a:xfrm>
            <a:off x="5535756" y="2676651"/>
            <a:ext cx="44755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KDa</a:t>
            </a:r>
          </a:p>
        </p:txBody>
      </p:sp>
      <p:sp>
        <p:nvSpPr>
          <p:cNvPr id="36" name="文本框 35"/>
          <p:cNvSpPr txBox="1"/>
          <p:nvPr/>
        </p:nvSpPr>
        <p:spPr>
          <a:xfrm>
            <a:off x="5565809" y="2951394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</a:p>
        </p:txBody>
      </p:sp>
      <p:cxnSp>
        <p:nvCxnSpPr>
          <p:cNvPr id="37" name="直接连接符 36"/>
          <p:cNvCxnSpPr/>
          <p:nvPr/>
        </p:nvCxnSpPr>
        <p:spPr>
          <a:xfrm>
            <a:off x="5522878" y="3071595"/>
            <a:ext cx="126649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本框 37"/>
          <p:cNvSpPr txBox="1"/>
          <p:nvPr/>
        </p:nvSpPr>
        <p:spPr>
          <a:xfrm>
            <a:off x="145962" y="319830"/>
            <a:ext cx="7248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Fig.S32b</a:t>
            </a:r>
            <a:endParaRPr lang="zh-CN" alt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文本框 38"/>
          <p:cNvSpPr txBox="1"/>
          <p:nvPr/>
        </p:nvSpPr>
        <p:spPr>
          <a:xfrm>
            <a:off x="3241167" y="324128"/>
            <a:ext cx="7248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05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Fig.S32d</a:t>
            </a:r>
            <a:endParaRPr lang="zh-CN" altLang="en-US" sz="12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35418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26</Words>
  <Application>Microsoft Macintosh PowerPoint</Application>
  <PresentationFormat>Custom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等线</vt:lpstr>
      <vt:lpstr>等线 Light</vt:lpstr>
      <vt:lpstr>Arial</vt:lpstr>
      <vt:lpstr>Office 主题​​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</dc:creator>
  <cp:lastModifiedBy>WAN JIN</cp:lastModifiedBy>
  <cp:revision>5</cp:revision>
  <dcterms:created xsi:type="dcterms:W3CDTF">2024-04-02T05:45:59Z</dcterms:created>
  <dcterms:modified xsi:type="dcterms:W3CDTF">2024-04-09T03:16:51Z</dcterms:modified>
</cp:coreProperties>
</file>