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7"/>
    <a:srgbClr val="FF8001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8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621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3071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3547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1544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9116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7121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4633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9706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5352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7333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858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567A9-504D-4BE4-AFA4-1E5C9284223F}" type="datetimeFigureOut">
              <a:rPr lang="es-AR" smtClean="0"/>
              <a:t>23/3/2018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1138C-17C1-4030-A43D-5A6575AE869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5340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2388" y="-541729"/>
            <a:ext cx="5788164" cy="701814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74880" y="360"/>
            <a:ext cx="6542560" cy="76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AR" sz="2177" dirty="0"/>
          </a:p>
          <a:p>
            <a:r>
              <a:rPr lang="es-AR" sz="2177"/>
              <a:t>       </a:t>
            </a:r>
            <a:r>
              <a:rPr lang="es-AR" sz="2177" smtClean="0"/>
              <a:t>                                        Movie 1                                         </a:t>
            </a:r>
            <a:endParaRPr lang="es-AR" sz="2177" dirty="0"/>
          </a:p>
        </p:txBody>
      </p:sp>
    </p:spTree>
    <p:extLst>
      <p:ext uri="{BB962C8B-B14F-4D97-AF65-F5344CB8AC3E}">
        <p14:creationId xmlns:p14="http://schemas.microsoft.com/office/powerpoint/2010/main" val="154153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23398</TotalTime>
  <Words>3</Words>
  <Application>Microsoft Office PowerPoint</Application>
  <PresentationFormat>Presentación en pantalla (4:3)</PresentationFormat>
  <Paragraphs>2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Mayorga</dc:creator>
  <cp:lastModifiedBy>Luis Mayorga</cp:lastModifiedBy>
  <cp:revision>116</cp:revision>
  <dcterms:created xsi:type="dcterms:W3CDTF">2018-02-02T12:41:24Z</dcterms:created>
  <dcterms:modified xsi:type="dcterms:W3CDTF">2018-03-23T19:45:16Z</dcterms:modified>
</cp:coreProperties>
</file>