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31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839706-BAF9-50DD-BEA1-E577E0488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8EE5FD-980D-C583-625A-A0CE1CC9E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57645A-58BC-2352-6A6A-A46774CAB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7E9A22-FFCF-468D-08D3-FDDEB02F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C42405-5BBB-0695-7B22-5634A5421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27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135530-13F5-2440-E776-02A5AFDC1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81D31DF-EA3E-2810-9FB7-B887E7153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0ED7D7-BE1B-0B1A-50FC-F3F2EE708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56FFD5-51E9-A220-4B0A-C6A90CAB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9663BA-20EA-54E2-6EB7-F77C5D536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2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957CE24-199C-454F-091A-B71A1EBB1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ACEFBD-2A81-AC41-D29A-196B53168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408530-FAFC-DDB9-3206-C37A01C32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98FD98-31CE-85D8-D1F7-1C94F10FE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0C0EEF-25C4-F454-2057-C4B836A7D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3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1AEDDA-6632-EBB7-DF49-4EEAEF233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216E28-5F21-2FE3-F9B2-C91ADE342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0F5A99-C516-C85B-B19E-EB75CF12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E3D09F-13CB-5895-29EA-FE5F6BF75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BEE6A3-EAB9-8470-FF7C-64FE0C8FD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76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CD9D33-2DD0-1641-0BB3-2530046D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D58927-B213-EEB9-FD13-ADD3339D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355EB5-EEAD-3358-50AD-DFF9C836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00A867-DC3C-6097-BAE1-2B8448020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1B0543-CC8A-9030-4365-E6A5DEA75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689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F3488D-D1F2-8679-687C-4CEE0B215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834F75-CED5-F600-AD75-D6C04B720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469EF44-4009-322D-51E1-86C64D90D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E7E604-955F-B1F4-77D7-99892F2F1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ADAB549-D029-3162-6515-269F03693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731891F-5299-26EB-2CF1-A3606047E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77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AC6EF3-B792-CEEC-07DE-D68017F0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99DEEA-0BEC-8583-7244-AF9A58B5A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EFEEB2-839B-42D4-4E78-E974985B7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26A6ED-5914-5EEF-EC2E-23DDB73319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CF885C-16A8-6C13-9A6F-6CA2D1ECB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26B8222-CED8-D417-E2C3-E0996379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8406AE-7E19-AE3F-5833-120F0779E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D7A828D-1566-7A02-B0A8-9948B3027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78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439EE2-E94D-D81F-737E-52867B8B8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0728527-3A7D-019B-04A5-5F310276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98B17BE-4270-6EFC-597F-5E7713103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D0A85A8-4040-A63C-C85A-4D8BBF71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033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99DF717-9CC9-35B4-E119-857C94D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44A9EBA-0873-A64E-3511-CC8C6756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4B2178-13BD-B598-CB09-A91549DA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68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DBA234-453F-E67C-E333-313DBA3C1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AB9377-6A07-5A3B-EC99-826B161F5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591099-B668-691B-87A6-B107465B6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6544F25-0F5A-860D-B636-789FAB17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84E7B3-7DF1-A234-8519-9BFB00E60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B05BF8-0A32-A0EA-5A00-E51478792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11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F6526E-519E-9721-2531-CCDCEB98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D0A8865-AB91-417E-E61A-570C7457E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2BC42BA-42D2-52C2-9C4C-BC61EFC51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544AE4-B3D4-F077-0871-8CD7E1FCA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B3DF32-DE71-391F-4D5A-2A5E531D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2D50F2-F09E-82D5-FAF7-F6D0AA19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345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66D0F1-1D03-803B-3BE1-909D85386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55C5AB-E91D-7623-3194-163CC40D6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9FA47D-ADE3-DB1F-6AC7-F1DFCBEB1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E07A1-5943-444E-88AE-E5DE512AB8C5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ABF4D4-5D89-9F86-7A33-D6BE4C5A6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B22277-36BF-9DE5-BF2D-4FEE12B29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2E7A0-45FE-4B17-A04C-1DD691692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40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13" Type="http://schemas.openxmlformats.org/officeDocument/2006/relationships/image" Target="../media/image12.tif"/><Relationship Id="rId18" Type="http://schemas.openxmlformats.org/officeDocument/2006/relationships/image" Target="../media/image17.tif"/><Relationship Id="rId3" Type="http://schemas.openxmlformats.org/officeDocument/2006/relationships/image" Target="../media/image2.tif"/><Relationship Id="rId21" Type="http://schemas.openxmlformats.org/officeDocument/2006/relationships/image" Target="../media/image20.tif"/><Relationship Id="rId7" Type="http://schemas.openxmlformats.org/officeDocument/2006/relationships/image" Target="../media/image6.tif"/><Relationship Id="rId12" Type="http://schemas.openxmlformats.org/officeDocument/2006/relationships/image" Target="../media/image11.tif"/><Relationship Id="rId17" Type="http://schemas.openxmlformats.org/officeDocument/2006/relationships/image" Target="../media/image16.tif"/><Relationship Id="rId2" Type="http://schemas.openxmlformats.org/officeDocument/2006/relationships/image" Target="../media/image1.tif"/><Relationship Id="rId16" Type="http://schemas.openxmlformats.org/officeDocument/2006/relationships/image" Target="../media/image15.tif"/><Relationship Id="rId20" Type="http://schemas.openxmlformats.org/officeDocument/2006/relationships/image" Target="../media/image19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11" Type="http://schemas.openxmlformats.org/officeDocument/2006/relationships/image" Target="../media/image10.tif"/><Relationship Id="rId5" Type="http://schemas.openxmlformats.org/officeDocument/2006/relationships/image" Target="../media/image4.tif"/><Relationship Id="rId15" Type="http://schemas.openxmlformats.org/officeDocument/2006/relationships/image" Target="../media/image14.tif"/><Relationship Id="rId10" Type="http://schemas.openxmlformats.org/officeDocument/2006/relationships/image" Target="../media/image9.tif"/><Relationship Id="rId19" Type="http://schemas.openxmlformats.org/officeDocument/2006/relationships/image" Target="../media/image18.tif"/><Relationship Id="rId4" Type="http://schemas.openxmlformats.org/officeDocument/2006/relationships/image" Target="../media/image3.tif"/><Relationship Id="rId9" Type="http://schemas.openxmlformats.org/officeDocument/2006/relationships/image" Target="../media/image8.tif"/><Relationship Id="rId14" Type="http://schemas.openxmlformats.org/officeDocument/2006/relationships/image" Target="../media/image1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528C9C9-00A7-7A81-11FF-EF88B2CBA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85" y="811689"/>
            <a:ext cx="1501000" cy="112143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8CB413D-F8C6-D1AD-8786-2914E7D8C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759" y="827566"/>
            <a:ext cx="1501001" cy="112143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D222958-4332-3142-8D2E-55357E99C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593" y="821705"/>
            <a:ext cx="1501000" cy="11214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5431AF3-AD9F-24EC-7652-2FB6BC506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67" y="811689"/>
            <a:ext cx="1520539" cy="113603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5919161-FEC9-CB8A-2982-B4953C03CCA9}"/>
              </a:ext>
            </a:extLst>
          </p:cNvPr>
          <p:cNvSpPr txBox="1"/>
          <p:nvPr/>
        </p:nvSpPr>
        <p:spPr>
          <a:xfrm>
            <a:off x="1872691" y="47440"/>
            <a:ext cx="8846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  </a:t>
            </a:r>
            <a:r>
              <a:rPr lang="en-US" altLang="zh-CN" dirty="0" err="1"/>
              <a:t>shCtrl</a:t>
            </a:r>
            <a:r>
              <a:rPr lang="en-US" altLang="zh-CN" dirty="0"/>
              <a:t>                                       </a:t>
            </a:r>
            <a:r>
              <a:rPr lang="en-US" altLang="zh-CN" dirty="0" err="1"/>
              <a:t>shMENA</a:t>
            </a:r>
            <a:endParaRPr lang="zh-CN" alt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3B09572-1424-3ED7-2A68-46A27193B95B}"/>
              </a:ext>
            </a:extLst>
          </p:cNvPr>
          <p:cNvSpPr txBox="1"/>
          <p:nvPr/>
        </p:nvSpPr>
        <p:spPr>
          <a:xfrm>
            <a:off x="566148" y="416772"/>
            <a:ext cx="7302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4-OHT             -                         +                         -                       +                                                                                                                  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377FC1E-F867-074C-D321-24332114B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757" y="1982526"/>
            <a:ext cx="1501003" cy="112143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3133CA4-C389-0168-8CB7-CE35F28C74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756" y="3159530"/>
            <a:ext cx="1501002" cy="112143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A4DD2B5-39CB-2BEF-46D1-174715151D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756" y="5501199"/>
            <a:ext cx="1501003" cy="112143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13BEE38-0AB1-914A-B80E-B692D845AD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757" y="4330365"/>
            <a:ext cx="1501002" cy="112143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232975F-7130-2CB5-14DA-1578E7AA5B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83" y="1982525"/>
            <a:ext cx="1501000" cy="112143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03FF186-3CD7-F945-6359-CC037B70BF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81" y="5501199"/>
            <a:ext cx="1501003" cy="112143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009EEAF-919B-C4CC-D84C-D8559327989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81" y="4330367"/>
            <a:ext cx="1500999" cy="112143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005297E-F383-9A8D-5146-360129E963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4381" y="3159532"/>
            <a:ext cx="1500998" cy="112143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58781000-15EE-A006-310D-CC6B9DCC6C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589" y="1990909"/>
            <a:ext cx="1500998" cy="110825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2784EF3-DEC1-4C5D-1BB8-B86E26D5E9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63" y="3165933"/>
            <a:ext cx="1500998" cy="112143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8419FF53-8126-C25A-75AA-924AF5BF49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121" y="5512361"/>
            <a:ext cx="1500997" cy="112143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78B10394-598A-EA3C-0283-C648096095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120" y="4339147"/>
            <a:ext cx="1500998" cy="1121435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38BE606-5A94-8493-B507-F10A770C0C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99" y="3159531"/>
            <a:ext cx="1500999" cy="112143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5452C6A1-B414-4445-8950-98F144A63B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67" y="1982526"/>
            <a:ext cx="1500998" cy="1121435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C1CA133F-E116-7462-3336-815B1D60908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00" y="4349551"/>
            <a:ext cx="1500998" cy="1121435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A6AFB4A4-F0DA-E897-61F0-A0695991053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480" y="5512361"/>
            <a:ext cx="1520531" cy="1136029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7BA50A9-FF58-26F0-1D69-431D2F4ED64F}"/>
              </a:ext>
            </a:extLst>
          </p:cNvPr>
          <p:cNvSpPr txBox="1"/>
          <p:nvPr/>
        </p:nvSpPr>
        <p:spPr>
          <a:xfrm>
            <a:off x="731397" y="118774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No.1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B084128-40ED-0E25-500A-C6041E714CFD}"/>
              </a:ext>
            </a:extLst>
          </p:cNvPr>
          <p:cNvSpPr txBox="1"/>
          <p:nvPr/>
        </p:nvSpPr>
        <p:spPr>
          <a:xfrm>
            <a:off x="783313" y="2358577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No.2</a:t>
            </a:r>
            <a:endParaRPr lang="zh-CN" altLang="en-US" dirty="0"/>
          </a:p>
        </p:txBody>
      </p:sp>
      <p:sp>
        <p:nvSpPr>
          <p:cNvPr id="10" name="文本框 2">
            <a:extLst>
              <a:ext uri="{FF2B5EF4-FFF2-40B4-BE49-F238E27FC236}">
                <a16:creationId xmlns:a16="http://schemas.microsoft.com/office/drawing/2014/main" id="{F7BA50A9-FF58-26F0-1D69-431D2F4ED64F}"/>
              </a:ext>
            </a:extLst>
          </p:cNvPr>
          <p:cNvSpPr txBox="1"/>
          <p:nvPr/>
        </p:nvSpPr>
        <p:spPr>
          <a:xfrm>
            <a:off x="783313" y="3529413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No.3</a:t>
            </a:r>
            <a:endParaRPr lang="zh-CN" altLang="en-US" dirty="0"/>
          </a:p>
        </p:txBody>
      </p:sp>
      <p:sp>
        <p:nvSpPr>
          <p:cNvPr id="13" name="文本框 2">
            <a:extLst>
              <a:ext uri="{FF2B5EF4-FFF2-40B4-BE49-F238E27FC236}">
                <a16:creationId xmlns:a16="http://schemas.microsoft.com/office/drawing/2014/main" id="{F7BA50A9-FF58-26F0-1D69-431D2F4ED64F}"/>
              </a:ext>
            </a:extLst>
          </p:cNvPr>
          <p:cNvSpPr txBox="1"/>
          <p:nvPr/>
        </p:nvSpPr>
        <p:spPr>
          <a:xfrm>
            <a:off x="783313" y="472560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No.4</a:t>
            </a:r>
            <a:endParaRPr lang="zh-CN" altLang="en-US" dirty="0"/>
          </a:p>
        </p:txBody>
      </p:sp>
      <p:sp>
        <p:nvSpPr>
          <p:cNvPr id="15" name="文本框 2">
            <a:extLst>
              <a:ext uri="{FF2B5EF4-FFF2-40B4-BE49-F238E27FC236}">
                <a16:creationId xmlns:a16="http://schemas.microsoft.com/office/drawing/2014/main" id="{F7BA50A9-FF58-26F0-1D69-431D2F4ED64F}"/>
              </a:ext>
            </a:extLst>
          </p:cNvPr>
          <p:cNvSpPr txBox="1"/>
          <p:nvPr/>
        </p:nvSpPr>
        <p:spPr>
          <a:xfrm>
            <a:off x="765368" y="588841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No.5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460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23</Words>
  <Application>Microsoft Office PowerPoint</Application>
  <PresentationFormat>宽屏</PresentationFormat>
  <Paragraphs>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丽芳 贺</dc:creator>
  <cp:lastModifiedBy>zhiguo zhao</cp:lastModifiedBy>
  <cp:revision>3</cp:revision>
  <dcterms:created xsi:type="dcterms:W3CDTF">2024-01-15T13:22:53Z</dcterms:created>
  <dcterms:modified xsi:type="dcterms:W3CDTF">2024-03-01T08:35:08Z</dcterms:modified>
</cp:coreProperties>
</file>