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55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2026/3/5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 smtClean="0"/>
              <a:t>Supplymentary</a:t>
            </a:r>
            <a:r>
              <a:rPr lang="en-US" altLang="zh-CN" dirty="0" smtClean="0"/>
              <a:t> figures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1011222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 smtClean="0"/>
              <a:t>Figure S1</a:t>
            </a:r>
            <a:endParaRPr lang="zh-CN" altLang="en-US" sz="1600" dirty="0"/>
          </a:p>
        </p:txBody>
      </p:sp>
      <p:pic>
        <p:nvPicPr>
          <p:cNvPr id="2050" name="Picture 2" descr="C:\Users\pc\Desktop\review\Figure 2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0"/>
            <a:ext cx="7358082" cy="636303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6215082"/>
            <a:ext cx="821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Figure S1,</a:t>
            </a:r>
            <a:r>
              <a:rPr lang="en-US" sz="1100" dirty="0" smtClean="0"/>
              <a:t> A:The kinetics of foci γH2AXin SW480 cells at various time points post-irradiation, including 0, 0.5, 2, 6, 24, 48 and 72 </a:t>
            </a:r>
            <a:r>
              <a:rPr lang="en-US" sz="1100" dirty="0" err="1" smtClean="0"/>
              <a:t>hours.B:The</a:t>
            </a:r>
            <a:r>
              <a:rPr lang="en-US" sz="1100" dirty="0" smtClean="0"/>
              <a:t> kinetics of foci γH2AXin SW620 cells at various time points post-irradiation, including 0, 0.5, 2, 6, 24, 48 and 72 hours.</a:t>
            </a:r>
            <a:endParaRPr lang="zh-CN" altLang="en-US" sz="1100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6543692" cy="654032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 smtClean="0"/>
              <a:t>Figure S2</a:t>
            </a:r>
            <a:endParaRPr lang="zh-CN" altLang="en-US" sz="1600" dirty="0"/>
          </a:p>
        </p:txBody>
      </p:sp>
      <p:pic>
        <p:nvPicPr>
          <p:cNvPr id="4" name="Picture 2" descr="C:\Users\pc\Desktop\review\Figure 1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28604"/>
            <a:ext cx="6958563" cy="507209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5786454"/>
            <a:ext cx="8715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Figure S2,A: The colony formation assay showed the colony formation ability of NC, LV, miR-142-3p and antago-miR-142-3p of SW480 and SW620. Western blot showed the expression of γH2AX in NC, LV, miR-142-3p and antago-miR-142-3p of SW480 and SW620; B: The colony formation assay showed the colony formation ability of antago-miR-142-3p, antago-miR-142-3p+siNC, antago-miR-142-3p+siFoxo4 in SW480 and SW620. Western blot showed the expression of γH2AX in antago-miR-142-3p, antago-miR-142-3p+siNC, antago-miR-142-3p+siFoxo4 of SW480 and SW620. </a:t>
            </a:r>
            <a:endParaRPr lang="zh-CN" alt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150</Words>
  <PresentationFormat>全屏显示(4:3)</PresentationFormat>
  <Paragraphs>5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Supplymentary figures</vt:lpstr>
      <vt:lpstr>Figure S1</vt:lpstr>
      <vt:lpstr>Figure S2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Supplymentary figures</dc:title>
  <dc:creator>pc</dc:creator>
  <cp:lastModifiedBy>pc</cp:lastModifiedBy>
  <cp:revision>7</cp:revision>
  <dcterms:created xsi:type="dcterms:W3CDTF">2026-03-05T06:05:45Z</dcterms:created>
  <dcterms:modified xsi:type="dcterms:W3CDTF">2026-03-05T06:13:12Z</dcterms:modified>
</cp:coreProperties>
</file>