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508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56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2643EF-633B-48A8-B04B-34EF746FF63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F49CEEE-5690-4DD4-8D7C-A1E8E6BB8427}">
      <dgm:prSet phldrT="[Text]"/>
      <dgm:spPr/>
      <dgm:t>
        <a:bodyPr/>
        <a:lstStyle/>
        <a:p>
          <a:r>
            <a:rPr lang="en-US" b="1" dirty="0" smtClean="0"/>
            <a:t>Online Screening (n= )</a:t>
          </a:r>
        </a:p>
        <a:p>
          <a:r>
            <a:rPr lang="en-US" dirty="0" smtClean="0"/>
            <a:t>Participant Information Sheet, Online Consent, eligibility, self report questionnaires, Preferred baseline session day</a:t>
          </a:r>
          <a:endParaRPr lang="en-US" dirty="0"/>
        </a:p>
      </dgm:t>
    </dgm:pt>
    <dgm:pt modelId="{BA3B11C7-154A-4515-8A30-12628C4E22AB}" type="parTrans" cxnId="{A16090BD-5309-41F4-B7BF-CD721AB35884}">
      <dgm:prSet/>
      <dgm:spPr>
        <a:ln>
          <a:tailEnd type="triangle"/>
        </a:ln>
      </dgm:spPr>
      <dgm:t>
        <a:bodyPr/>
        <a:lstStyle/>
        <a:p>
          <a:endParaRPr lang="en-US"/>
        </a:p>
      </dgm:t>
    </dgm:pt>
    <dgm:pt modelId="{3D096C15-C680-44DE-BA6E-9224F39B10CB}" type="sibTrans" cxnId="{A16090BD-5309-41F4-B7BF-CD721AB35884}">
      <dgm:prSet/>
      <dgm:spPr/>
      <dgm:t>
        <a:bodyPr/>
        <a:lstStyle/>
        <a:p>
          <a:endParaRPr lang="en-US"/>
        </a:p>
      </dgm:t>
    </dgm:pt>
    <dgm:pt modelId="{CDB334DB-BB38-456B-A538-C0A2B7CA51B8}">
      <dgm:prSet phldrT="[Text]"/>
      <dgm:spPr/>
      <dgm:t>
        <a:bodyPr/>
        <a:lstStyle/>
        <a:p>
          <a:r>
            <a:rPr lang="en-US" b="1" dirty="0" smtClean="0"/>
            <a:t>Enrollment (n= )</a:t>
          </a:r>
        </a:p>
        <a:p>
          <a:r>
            <a:rPr lang="en-US" dirty="0" smtClean="0"/>
            <a:t>Research Assistant Informs Eligible  Participants of Baseline Session</a:t>
          </a:r>
          <a:endParaRPr lang="en-US" dirty="0"/>
        </a:p>
      </dgm:t>
    </dgm:pt>
    <dgm:pt modelId="{10447776-D10B-4D4E-88EC-31AF3D10CAA5}" type="parTrans" cxnId="{191E3A56-B83F-4252-99BB-CC45960DE090}">
      <dgm:prSet/>
      <dgm:spPr>
        <a:ln>
          <a:tailEnd type="triangle"/>
        </a:ln>
      </dgm:spPr>
      <dgm:t>
        <a:bodyPr/>
        <a:lstStyle/>
        <a:p>
          <a:endParaRPr lang="en-US"/>
        </a:p>
      </dgm:t>
    </dgm:pt>
    <dgm:pt modelId="{ED27C765-89B4-43CB-96D1-ECCFA3AA561F}" type="sibTrans" cxnId="{191E3A56-B83F-4252-99BB-CC45960DE090}">
      <dgm:prSet/>
      <dgm:spPr/>
      <dgm:t>
        <a:bodyPr/>
        <a:lstStyle/>
        <a:p>
          <a:endParaRPr lang="en-US"/>
        </a:p>
      </dgm:t>
    </dgm:pt>
    <dgm:pt modelId="{69519A9E-DB0E-44D0-BEC8-8B71922CD0F3}">
      <dgm:prSet phldrT="[Text]"/>
      <dgm:spPr/>
      <dgm:t>
        <a:bodyPr/>
        <a:lstStyle/>
        <a:p>
          <a:r>
            <a:rPr lang="en-US" b="1" dirty="0" smtClean="0"/>
            <a:t>Baseline Session (n= )</a:t>
          </a:r>
        </a:p>
        <a:p>
          <a:r>
            <a:rPr lang="en-US" dirty="0" smtClean="0"/>
            <a:t>Objective Measures, final eligibility </a:t>
          </a:r>
          <a:r>
            <a:rPr lang="en-US" dirty="0" smtClean="0"/>
            <a:t>(BMI) confirmed</a:t>
          </a:r>
          <a:endParaRPr lang="en-US" dirty="0"/>
        </a:p>
      </dgm:t>
    </dgm:pt>
    <dgm:pt modelId="{FE582794-4F8F-42F4-B6A9-0533ADAE85EF}" type="parTrans" cxnId="{C4524CD8-DEF4-47E4-888E-D12AD6D2CAAE}">
      <dgm:prSet/>
      <dgm:spPr>
        <a:ln>
          <a:tailEnd type="triangle"/>
        </a:ln>
      </dgm:spPr>
      <dgm:t>
        <a:bodyPr/>
        <a:lstStyle/>
        <a:p>
          <a:endParaRPr lang="en-US"/>
        </a:p>
      </dgm:t>
    </dgm:pt>
    <dgm:pt modelId="{39C6717E-E5A6-476D-892F-DF043F42B1A4}" type="sibTrans" cxnId="{C4524CD8-DEF4-47E4-888E-D12AD6D2CAAE}">
      <dgm:prSet/>
      <dgm:spPr/>
      <dgm:t>
        <a:bodyPr/>
        <a:lstStyle/>
        <a:p>
          <a:endParaRPr lang="en-US"/>
        </a:p>
      </dgm:t>
    </dgm:pt>
    <dgm:pt modelId="{B295A2C8-BEAE-4BDA-A569-E004D58101FE}">
      <dgm:prSet/>
      <dgm:spPr/>
      <dgm:t>
        <a:bodyPr/>
        <a:lstStyle/>
        <a:p>
          <a:r>
            <a:rPr lang="en-US" b="1" dirty="0" smtClean="0"/>
            <a:t>Stratified Randomization (n= )</a:t>
          </a:r>
        </a:p>
        <a:p>
          <a:r>
            <a:rPr lang="en-US" dirty="0" smtClean="0"/>
            <a:t>Computerized randomization process </a:t>
          </a:r>
        </a:p>
        <a:p>
          <a:r>
            <a:rPr lang="en-US" smtClean="0"/>
            <a:t>Research Assistant </a:t>
          </a:r>
          <a:r>
            <a:rPr lang="en-US" dirty="0" smtClean="0"/>
            <a:t>informs participant of their allocation</a:t>
          </a:r>
          <a:endParaRPr lang="en-US" dirty="0"/>
        </a:p>
      </dgm:t>
    </dgm:pt>
    <dgm:pt modelId="{A6998944-C69C-436D-9814-65B2AD71F0B2}" type="sibTrans" cxnId="{07E72CE8-80E4-4918-9080-AB1F30824BBF}">
      <dgm:prSet/>
      <dgm:spPr/>
      <dgm:t>
        <a:bodyPr/>
        <a:lstStyle/>
        <a:p>
          <a:endParaRPr lang="en-US"/>
        </a:p>
      </dgm:t>
    </dgm:pt>
    <dgm:pt modelId="{EEFBD895-B6EC-40E3-92C3-C7FAE08EE155}" type="parTrans" cxnId="{07E72CE8-80E4-4918-9080-AB1F30824BBF}">
      <dgm:prSet/>
      <dgm:spPr>
        <a:ln>
          <a:tailEnd type="triangle"/>
        </a:ln>
      </dgm:spPr>
      <dgm:t>
        <a:bodyPr/>
        <a:lstStyle/>
        <a:p>
          <a:endParaRPr lang="en-US"/>
        </a:p>
      </dgm:t>
    </dgm:pt>
    <dgm:pt modelId="{A6190004-B9AA-4E0D-ABAC-6DEEEA098B54}" type="asst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Ineligible (n= )</a:t>
          </a:r>
        </a:p>
        <a:p>
          <a:r>
            <a:rPr lang="en-US" dirty="0" smtClean="0">
              <a:solidFill>
                <a:schemeClr val="tx1"/>
              </a:solidFill>
            </a:rPr>
            <a:t>Did not Complete Questionnaire (n= )</a:t>
          </a:r>
          <a:endParaRPr lang="en-US" dirty="0">
            <a:solidFill>
              <a:schemeClr val="tx1"/>
            </a:solidFill>
          </a:endParaRPr>
        </a:p>
      </dgm:t>
    </dgm:pt>
    <dgm:pt modelId="{B02A232F-290B-4372-A87F-0C81A7AE80FA}" type="parTrans" cxnId="{49580C62-06F6-49AF-BB19-0CC3DE59B08E}">
      <dgm:prSet/>
      <dgm:spPr>
        <a:ln>
          <a:tailEnd type="triangle"/>
        </a:ln>
      </dgm:spPr>
      <dgm:t>
        <a:bodyPr/>
        <a:lstStyle/>
        <a:p>
          <a:endParaRPr lang="en-US"/>
        </a:p>
      </dgm:t>
    </dgm:pt>
    <dgm:pt modelId="{64379C1B-BE1F-432C-BB14-C9AB3FA47EF8}" type="sibTrans" cxnId="{49580C62-06F6-49AF-BB19-0CC3DE59B08E}">
      <dgm:prSet/>
      <dgm:spPr/>
      <dgm:t>
        <a:bodyPr/>
        <a:lstStyle/>
        <a:p>
          <a:endParaRPr lang="en-US"/>
        </a:p>
      </dgm:t>
    </dgm:pt>
    <dgm:pt modelId="{757B9A73-D8F0-43B5-846C-0A4A43C253A3}" type="asst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Ineligible (n= )</a:t>
          </a:r>
        </a:p>
        <a:p>
          <a:r>
            <a:rPr lang="en-US" dirty="0" smtClean="0">
              <a:solidFill>
                <a:schemeClr val="tx1"/>
              </a:solidFill>
            </a:rPr>
            <a:t>Failed to show up (n= )</a:t>
          </a:r>
          <a:endParaRPr lang="en-US" dirty="0">
            <a:solidFill>
              <a:schemeClr val="tx1"/>
            </a:solidFill>
          </a:endParaRPr>
        </a:p>
      </dgm:t>
    </dgm:pt>
    <dgm:pt modelId="{3F1BB00E-84E7-49B0-9C17-5FDA96BE400C}" type="parTrans" cxnId="{63CD073C-7597-4B39-B148-EC58A358740E}">
      <dgm:prSet/>
      <dgm:spPr>
        <a:ln>
          <a:tailEnd type="triangle"/>
        </a:ln>
      </dgm:spPr>
      <dgm:t>
        <a:bodyPr/>
        <a:lstStyle/>
        <a:p>
          <a:endParaRPr lang="en-US"/>
        </a:p>
      </dgm:t>
    </dgm:pt>
    <dgm:pt modelId="{A093E08B-E5A6-424F-9960-F006BEA255D6}" type="sibTrans" cxnId="{63CD073C-7597-4B39-B148-EC58A358740E}">
      <dgm:prSet/>
      <dgm:spPr/>
      <dgm:t>
        <a:bodyPr/>
        <a:lstStyle/>
        <a:p>
          <a:endParaRPr lang="en-US"/>
        </a:p>
      </dgm:t>
    </dgm:pt>
    <dgm:pt modelId="{C810B5BD-A921-4FB0-AC42-AD2792B13B74}">
      <dgm:prSet phldrT="[Text]"/>
      <dgm:spPr/>
      <dgm:t>
        <a:bodyPr/>
        <a:lstStyle/>
        <a:p>
          <a:r>
            <a:rPr lang="en-US" b="1" dirty="0" smtClean="0"/>
            <a:t>Recruitment</a:t>
          </a:r>
        </a:p>
        <a:p>
          <a:r>
            <a:rPr lang="en-US" dirty="0" smtClean="0"/>
            <a:t>Facebook Advertising, newspaper, rugby club’s social media</a:t>
          </a:r>
        </a:p>
        <a:p>
          <a:r>
            <a:rPr lang="en-US" dirty="0" smtClean="0"/>
            <a:t>Links to study registration page</a:t>
          </a:r>
          <a:endParaRPr lang="en-US" dirty="0"/>
        </a:p>
      </dgm:t>
    </dgm:pt>
    <dgm:pt modelId="{65D8DA7C-2BBD-4991-8F29-39C0DE5697B2}" type="parTrans" cxnId="{27FFFB1A-3247-439F-9F6A-AEE51305B29A}">
      <dgm:prSet/>
      <dgm:spPr/>
      <dgm:t>
        <a:bodyPr/>
        <a:lstStyle/>
        <a:p>
          <a:endParaRPr lang="en-US"/>
        </a:p>
      </dgm:t>
    </dgm:pt>
    <dgm:pt modelId="{355FC89C-4B3E-4FDF-8471-BC176A039018}" type="sibTrans" cxnId="{27FFFB1A-3247-439F-9F6A-AEE51305B29A}">
      <dgm:prSet/>
      <dgm:spPr/>
      <dgm:t>
        <a:bodyPr/>
        <a:lstStyle/>
        <a:p>
          <a:endParaRPr lang="en-US"/>
        </a:p>
      </dgm:t>
    </dgm:pt>
    <dgm:pt modelId="{B9705FB0-A373-4026-9593-96FF7F8B4122}">
      <dgm:prSet/>
      <dgm:spPr/>
      <dgm:t>
        <a:bodyPr/>
        <a:lstStyle/>
        <a:p>
          <a:r>
            <a:rPr lang="en-US" b="1" dirty="0" smtClean="0"/>
            <a:t>12 Week RUFIT-NZ Programme (n= )</a:t>
          </a:r>
          <a:endParaRPr lang="en-US" b="1" dirty="0"/>
        </a:p>
      </dgm:t>
    </dgm:pt>
    <dgm:pt modelId="{367AA827-BF87-4AA8-9B2D-D8593906904E}" type="parTrans" cxnId="{B098B153-D7B4-44F6-AD3B-D33A4CECA200}">
      <dgm:prSet/>
      <dgm:spPr>
        <a:ln>
          <a:tailEnd type="triangle"/>
        </a:ln>
      </dgm:spPr>
      <dgm:t>
        <a:bodyPr/>
        <a:lstStyle/>
        <a:p>
          <a:endParaRPr lang="en-US"/>
        </a:p>
      </dgm:t>
    </dgm:pt>
    <dgm:pt modelId="{F4C213D0-9750-424A-B672-AF3395E9C2F6}" type="sibTrans" cxnId="{B098B153-D7B4-44F6-AD3B-D33A4CECA200}">
      <dgm:prSet/>
      <dgm:spPr/>
      <dgm:t>
        <a:bodyPr/>
        <a:lstStyle/>
        <a:p>
          <a:endParaRPr lang="en-US"/>
        </a:p>
      </dgm:t>
    </dgm:pt>
    <dgm:pt modelId="{E2890408-3F8A-496F-A1CB-377B4430BB03}">
      <dgm:prSet/>
      <dgm:spPr/>
      <dgm:t>
        <a:bodyPr/>
        <a:lstStyle/>
        <a:p>
          <a:r>
            <a:rPr lang="en-US" b="1" dirty="0" smtClean="0"/>
            <a:t>Waitlist Control (n= )</a:t>
          </a:r>
          <a:endParaRPr lang="en-US" b="1" dirty="0"/>
        </a:p>
      </dgm:t>
    </dgm:pt>
    <dgm:pt modelId="{46D0C8D1-AB24-4F8F-9B3F-FED53512D87F}" type="parTrans" cxnId="{4B8D4504-FDBD-4696-96B0-D235ACFF0190}">
      <dgm:prSet/>
      <dgm:spPr>
        <a:ln>
          <a:tailEnd type="triangle"/>
        </a:ln>
      </dgm:spPr>
      <dgm:t>
        <a:bodyPr/>
        <a:lstStyle/>
        <a:p>
          <a:endParaRPr lang="en-US"/>
        </a:p>
      </dgm:t>
    </dgm:pt>
    <dgm:pt modelId="{934AE358-2B44-44B3-B7C5-C092005B1790}" type="sibTrans" cxnId="{4B8D4504-FDBD-4696-96B0-D235ACFF0190}">
      <dgm:prSet/>
      <dgm:spPr/>
      <dgm:t>
        <a:bodyPr/>
        <a:lstStyle/>
        <a:p>
          <a:endParaRPr lang="en-US"/>
        </a:p>
      </dgm:t>
    </dgm:pt>
    <dgm:pt modelId="{0E6B6D44-44E4-4682-BEF6-617557CAAC2A}" type="pres">
      <dgm:prSet presAssocID="{292643EF-633B-48A8-B04B-34EF746FF63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F8B82D5-7077-4495-A4CC-CB24F2B640A7}" type="pres">
      <dgm:prSet presAssocID="{C810B5BD-A921-4FB0-AC42-AD2792B13B74}" presName="hierRoot1" presStyleCnt="0">
        <dgm:presLayoutVars>
          <dgm:hierBranch val="init"/>
        </dgm:presLayoutVars>
      </dgm:prSet>
      <dgm:spPr/>
    </dgm:pt>
    <dgm:pt modelId="{38E55459-902A-4BBF-8B3E-87FD507E3067}" type="pres">
      <dgm:prSet presAssocID="{C810B5BD-A921-4FB0-AC42-AD2792B13B74}" presName="rootComposite1" presStyleCnt="0"/>
      <dgm:spPr/>
    </dgm:pt>
    <dgm:pt modelId="{8349FF34-B705-42E2-B7C3-9E58DC8199DC}" type="pres">
      <dgm:prSet presAssocID="{C810B5BD-A921-4FB0-AC42-AD2792B13B74}" presName="rootText1" presStyleLbl="node0" presStyleIdx="0" presStyleCnt="1" custScaleX="216383" custScaleY="1207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86855E6-6444-4AB8-ADD7-093A1B575921}" type="pres">
      <dgm:prSet presAssocID="{C810B5BD-A921-4FB0-AC42-AD2792B13B74}" presName="rootConnector1" presStyleLbl="node1" presStyleIdx="0" presStyleCnt="0"/>
      <dgm:spPr/>
      <dgm:t>
        <a:bodyPr/>
        <a:lstStyle/>
        <a:p>
          <a:endParaRPr lang="en-US"/>
        </a:p>
      </dgm:t>
    </dgm:pt>
    <dgm:pt modelId="{640D5A32-5F4D-4DFB-805E-AB5484655E82}" type="pres">
      <dgm:prSet presAssocID="{C810B5BD-A921-4FB0-AC42-AD2792B13B74}" presName="hierChild2" presStyleCnt="0"/>
      <dgm:spPr/>
    </dgm:pt>
    <dgm:pt modelId="{5CACA7BD-3382-4244-AADE-BC90DB3B063A}" type="pres">
      <dgm:prSet presAssocID="{BA3B11C7-154A-4515-8A30-12628C4E22AB}" presName="Name37" presStyleLbl="parChTrans1D2" presStyleIdx="0" presStyleCnt="1"/>
      <dgm:spPr/>
      <dgm:t>
        <a:bodyPr/>
        <a:lstStyle/>
        <a:p>
          <a:endParaRPr lang="en-US"/>
        </a:p>
      </dgm:t>
    </dgm:pt>
    <dgm:pt modelId="{A081B665-4622-40A3-872E-E92248B2B243}" type="pres">
      <dgm:prSet presAssocID="{1F49CEEE-5690-4DD4-8D7C-A1E8E6BB8427}" presName="hierRoot2" presStyleCnt="0">
        <dgm:presLayoutVars>
          <dgm:hierBranch/>
        </dgm:presLayoutVars>
      </dgm:prSet>
      <dgm:spPr/>
    </dgm:pt>
    <dgm:pt modelId="{12ED97BC-0D32-4CDF-86B1-7FAD0917756D}" type="pres">
      <dgm:prSet presAssocID="{1F49CEEE-5690-4DD4-8D7C-A1E8E6BB8427}" presName="rootComposite" presStyleCnt="0"/>
      <dgm:spPr/>
    </dgm:pt>
    <dgm:pt modelId="{5327C2D6-CC4A-4C70-A14D-64BE193B99D8}" type="pres">
      <dgm:prSet presAssocID="{1F49CEEE-5690-4DD4-8D7C-A1E8E6BB8427}" presName="rootText" presStyleLbl="node2" presStyleIdx="0" presStyleCnt="1" custScaleX="216383" custScaleY="1207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E626E95-EE6C-4236-8083-A7CC9829B593}" type="pres">
      <dgm:prSet presAssocID="{1F49CEEE-5690-4DD4-8D7C-A1E8E6BB8427}" presName="rootConnector" presStyleLbl="node2" presStyleIdx="0" presStyleCnt="1"/>
      <dgm:spPr/>
      <dgm:t>
        <a:bodyPr/>
        <a:lstStyle/>
        <a:p>
          <a:endParaRPr lang="en-US"/>
        </a:p>
      </dgm:t>
    </dgm:pt>
    <dgm:pt modelId="{57AE2893-F641-4F4C-AFF9-D7C7079EC025}" type="pres">
      <dgm:prSet presAssocID="{1F49CEEE-5690-4DD4-8D7C-A1E8E6BB8427}" presName="hierChild4" presStyleCnt="0"/>
      <dgm:spPr/>
    </dgm:pt>
    <dgm:pt modelId="{052C9D0A-0E0C-4E4C-932F-0B5346AA2A8A}" type="pres">
      <dgm:prSet presAssocID="{10447776-D10B-4D4E-88EC-31AF3D10CAA5}" presName="Name35" presStyleLbl="parChTrans1D3" presStyleIdx="0" presStyleCnt="2"/>
      <dgm:spPr/>
      <dgm:t>
        <a:bodyPr/>
        <a:lstStyle/>
        <a:p>
          <a:endParaRPr lang="en-US"/>
        </a:p>
      </dgm:t>
    </dgm:pt>
    <dgm:pt modelId="{D30DAC87-E8A2-4F41-8CB0-6B2CBB527BA1}" type="pres">
      <dgm:prSet presAssocID="{CDB334DB-BB38-456B-A538-C0A2B7CA51B8}" presName="hierRoot2" presStyleCnt="0">
        <dgm:presLayoutVars>
          <dgm:hierBranch/>
        </dgm:presLayoutVars>
      </dgm:prSet>
      <dgm:spPr/>
    </dgm:pt>
    <dgm:pt modelId="{C8596A8F-0759-4F82-A024-652F64730838}" type="pres">
      <dgm:prSet presAssocID="{CDB334DB-BB38-456B-A538-C0A2B7CA51B8}" presName="rootComposite" presStyleCnt="0"/>
      <dgm:spPr/>
    </dgm:pt>
    <dgm:pt modelId="{D3DDC1CB-C997-489B-8013-C5F67CA23A1D}" type="pres">
      <dgm:prSet presAssocID="{CDB334DB-BB38-456B-A538-C0A2B7CA51B8}" presName="rootText" presStyleLbl="node3" presStyleIdx="0" presStyleCnt="1" custScaleX="216383" custScaleY="1207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209E866-246D-4622-AA28-5823090439D7}" type="pres">
      <dgm:prSet presAssocID="{CDB334DB-BB38-456B-A538-C0A2B7CA51B8}" presName="rootConnector" presStyleLbl="node3" presStyleIdx="0" presStyleCnt="1"/>
      <dgm:spPr/>
      <dgm:t>
        <a:bodyPr/>
        <a:lstStyle/>
        <a:p>
          <a:endParaRPr lang="en-US"/>
        </a:p>
      </dgm:t>
    </dgm:pt>
    <dgm:pt modelId="{F45D61E0-D42E-4DC7-A566-48515B059A7C}" type="pres">
      <dgm:prSet presAssocID="{CDB334DB-BB38-456B-A538-C0A2B7CA51B8}" presName="hierChild4" presStyleCnt="0"/>
      <dgm:spPr/>
    </dgm:pt>
    <dgm:pt modelId="{70597223-8C77-4B2A-94D2-82D2BB350DD7}" type="pres">
      <dgm:prSet presAssocID="{FE582794-4F8F-42F4-B6A9-0533ADAE85EF}" presName="Name35" presStyleLbl="parChTrans1D4" presStyleIdx="0" presStyleCnt="5"/>
      <dgm:spPr/>
      <dgm:t>
        <a:bodyPr/>
        <a:lstStyle/>
        <a:p>
          <a:endParaRPr lang="en-US"/>
        </a:p>
      </dgm:t>
    </dgm:pt>
    <dgm:pt modelId="{9C1C17CD-89AC-4ED4-98A4-318936EBBFCF}" type="pres">
      <dgm:prSet presAssocID="{69519A9E-DB0E-44D0-BEC8-8B71922CD0F3}" presName="hierRoot2" presStyleCnt="0">
        <dgm:presLayoutVars>
          <dgm:hierBranch val="init"/>
        </dgm:presLayoutVars>
      </dgm:prSet>
      <dgm:spPr/>
    </dgm:pt>
    <dgm:pt modelId="{365E1169-23CE-4DE3-9227-5539A6D2E018}" type="pres">
      <dgm:prSet presAssocID="{69519A9E-DB0E-44D0-BEC8-8B71922CD0F3}" presName="rootComposite" presStyleCnt="0"/>
      <dgm:spPr/>
    </dgm:pt>
    <dgm:pt modelId="{59D252CF-EA89-4395-83A3-17D029E0E2E3}" type="pres">
      <dgm:prSet presAssocID="{69519A9E-DB0E-44D0-BEC8-8B71922CD0F3}" presName="rootText" presStyleLbl="node4" presStyleIdx="0" presStyleCnt="4" custScaleX="216383" custScaleY="1207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D23BEB8-3E2E-415B-BED2-9BF96D9B31FB}" type="pres">
      <dgm:prSet presAssocID="{69519A9E-DB0E-44D0-BEC8-8B71922CD0F3}" presName="rootConnector" presStyleLbl="node4" presStyleIdx="0" presStyleCnt="4"/>
      <dgm:spPr/>
      <dgm:t>
        <a:bodyPr/>
        <a:lstStyle/>
        <a:p>
          <a:endParaRPr lang="en-US"/>
        </a:p>
      </dgm:t>
    </dgm:pt>
    <dgm:pt modelId="{7B8B7F67-1F42-4C1E-ACBA-E76B2BBEF8B5}" type="pres">
      <dgm:prSet presAssocID="{69519A9E-DB0E-44D0-BEC8-8B71922CD0F3}" presName="hierChild4" presStyleCnt="0"/>
      <dgm:spPr/>
    </dgm:pt>
    <dgm:pt modelId="{D54E7D3C-5CE5-4C2C-844E-6186E6BCD6A9}" type="pres">
      <dgm:prSet presAssocID="{EEFBD895-B6EC-40E3-92C3-C7FAE08EE155}" presName="Name37" presStyleLbl="parChTrans1D4" presStyleIdx="1" presStyleCnt="5"/>
      <dgm:spPr/>
      <dgm:t>
        <a:bodyPr/>
        <a:lstStyle/>
        <a:p>
          <a:endParaRPr lang="en-US"/>
        </a:p>
      </dgm:t>
    </dgm:pt>
    <dgm:pt modelId="{D9ADEB9E-78B1-4FC3-828F-B93D44F55E46}" type="pres">
      <dgm:prSet presAssocID="{B295A2C8-BEAE-4BDA-A569-E004D58101FE}" presName="hierRoot2" presStyleCnt="0">
        <dgm:presLayoutVars>
          <dgm:hierBranch val="hang"/>
        </dgm:presLayoutVars>
      </dgm:prSet>
      <dgm:spPr/>
    </dgm:pt>
    <dgm:pt modelId="{BF261DAB-6BFE-4989-805E-116238B96EBB}" type="pres">
      <dgm:prSet presAssocID="{B295A2C8-BEAE-4BDA-A569-E004D58101FE}" presName="rootComposite" presStyleCnt="0"/>
      <dgm:spPr/>
    </dgm:pt>
    <dgm:pt modelId="{753D8C78-2582-4B97-8F16-244654811199}" type="pres">
      <dgm:prSet presAssocID="{B295A2C8-BEAE-4BDA-A569-E004D58101FE}" presName="rootText" presStyleLbl="node4" presStyleIdx="1" presStyleCnt="4" custScaleX="216383" custScaleY="1207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7B89CEE-CB7C-4795-9AD5-E1E900069035}" type="pres">
      <dgm:prSet presAssocID="{B295A2C8-BEAE-4BDA-A569-E004D58101FE}" presName="rootConnector" presStyleLbl="node4" presStyleIdx="1" presStyleCnt="4"/>
      <dgm:spPr/>
      <dgm:t>
        <a:bodyPr/>
        <a:lstStyle/>
        <a:p>
          <a:endParaRPr lang="en-US"/>
        </a:p>
      </dgm:t>
    </dgm:pt>
    <dgm:pt modelId="{8A0E4AA7-B464-453A-A718-EADB3224E1A2}" type="pres">
      <dgm:prSet presAssocID="{B295A2C8-BEAE-4BDA-A569-E004D58101FE}" presName="hierChild4" presStyleCnt="0"/>
      <dgm:spPr/>
    </dgm:pt>
    <dgm:pt modelId="{3CC47BAD-2DB5-412D-8B65-8C0F9E111677}" type="pres">
      <dgm:prSet presAssocID="{367AA827-BF87-4AA8-9B2D-D8593906904E}" presName="Name48" presStyleLbl="parChTrans1D4" presStyleIdx="2" presStyleCnt="5"/>
      <dgm:spPr/>
      <dgm:t>
        <a:bodyPr/>
        <a:lstStyle/>
        <a:p>
          <a:endParaRPr lang="en-US"/>
        </a:p>
      </dgm:t>
    </dgm:pt>
    <dgm:pt modelId="{603315A7-A492-4F48-B2C1-5C1479E61910}" type="pres">
      <dgm:prSet presAssocID="{B9705FB0-A373-4026-9593-96FF7F8B4122}" presName="hierRoot2" presStyleCnt="0">
        <dgm:presLayoutVars>
          <dgm:hierBranch val="init"/>
        </dgm:presLayoutVars>
      </dgm:prSet>
      <dgm:spPr/>
    </dgm:pt>
    <dgm:pt modelId="{9DD68AF5-2D53-40D4-9E38-F827E20B9927}" type="pres">
      <dgm:prSet presAssocID="{B9705FB0-A373-4026-9593-96FF7F8B4122}" presName="rootComposite" presStyleCnt="0"/>
      <dgm:spPr/>
    </dgm:pt>
    <dgm:pt modelId="{B7A608D1-F018-4218-AFBF-E0AE52F72EC3}" type="pres">
      <dgm:prSet presAssocID="{B9705FB0-A373-4026-9593-96FF7F8B4122}" presName="rootText" presStyleLbl="node4" presStyleIdx="2" presStyleCnt="4" custScaleX="139440" custLinFactNeighborX="-89987" custLinFactNeighborY="-231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6339199-C753-4377-B013-13C8240B3E93}" type="pres">
      <dgm:prSet presAssocID="{B9705FB0-A373-4026-9593-96FF7F8B4122}" presName="rootConnector" presStyleLbl="node4" presStyleIdx="2" presStyleCnt="4"/>
      <dgm:spPr/>
      <dgm:t>
        <a:bodyPr/>
        <a:lstStyle/>
        <a:p>
          <a:endParaRPr lang="en-US"/>
        </a:p>
      </dgm:t>
    </dgm:pt>
    <dgm:pt modelId="{FDA4C034-84D2-44F1-BB81-C96C85CCEE1A}" type="pres">
      <dgm:prSet presAssocID="{B9705FB0-A373-4026-9593-96FF7F8B4122}" presName="hierChild4" presStyleCnt="0"/>
      <dgm:spPr/>
    </dgm:pt>
    <dgm:pt modelId="{E9472FB1-89D0-48B9-B544-1624A169F9A9}" type="pres">
      <dgm:prSet presAssocID="{B9705FB0-A373-4026-9593-96FF7F8B4122}" presName="hierChild5" presStyleCnt="0"/>
      <dgm:spPr/>
    </dgm:pt>
    <dgm:pt modelId="{B62D1946-14FC-40BB-9239-AF3A59BCA396}" type="pres">
      <dgm:prSet presAssocID="{46D0C8D1-AB24-4F8F-9B3F-FED53512D87F}" presName="Name48" presStyleLbl="parChTrans1D4" presStyleIdx="3" presStyleCnt="5"/>
      <dgm:spPr/>
      <dgm:t>
        <a:bodyPr/>
        <a:lstStyle/>
        <a:p>
          <a:endParaRPr lang="en-US"/>
        </a:p>
      </dgm:t>
    </dgm:pt>
    <dgm:pt modelId="{03BCF69A-65C7-4654-88F9-69280731A88E}" type="pres">
      <dgm:prSet presAssocID="{E2890408-3F8A-496F-A1CB-377B4430BB03}" presName="hierRoot2" presStyleCnt="0">
        <dgm:presLayoutVars>
          <dgm:hierBranch val="init"/>
        </dgm:presLayoutVars>
      </dgm:prSet>
      <dgm:spPr/>
    </dgm:pt>
    <dgm:pt modelId="{C70D2023-D242-45B2-ADE0-E7DE9385B353}" type="pres">
      <dgm:prSet presAssocID="{E2890408-3F8A-496F-A1CB-377B4430BB03}" presName="rootComposite" presStyleCnt="0"/>
      <dgm:spPr/>
    </dgm:pt>
    <dgm:pt modelId="{F9CD23C2-4134-4EEC-AE7D-4684836DA51C}" type="pres">
      <dgm:prSet presAssocID="{E2890408-3F8A-496F-A1CB-377B4430BB03}" presName="rootText" presStyleLbl="node4" presStyleIdx="3" presStyleCnt="4" custScaleX="139440" custLinFactNeighborX="89987" custLinFactNeighborY="-231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D927A03-2329-4AF8-AFD1-026084E95223}" type="pres">
      <dgm:prSet presAssocID="{E2890408-3F8A-496F-A1CB-377B4430BB03}" presName="rootConnector" presStyleLbl="node4" presStyleIdx="3" presStyleCnt="4"/>
      <dgm:spPr/>
      <dgm:t>
        <a:bodyPr/>
        <a:lstStyle/>
        <a:p>
          <a:endParaRPr lang="en-US"/>
        </a:p>
      </dgm:t>
    </dgm:pt>
    <dgm:pt modelId="{692BFF38-8D20-4011-9EB0-BEEF7933BE8C}" type="pres">
      <dgm:prSet presAssocID="{E2890408-3F8A-496F-A1CB-377B4430BB03}" presName="hierChild4" presStyleCnt="0"/>
      <dgm:spPr/>
    </dgm:pt>
    <dgm:pt modelId="{C43C2C27-6A19-4C32-8B9C-247D9CDDC7EE}" type="pres">
      <dgm:prSet presAssocID="{E2890408-3F8A-496F-A1CB-377B4430BB03}" presName="hierChild5" presStyleCnt="0"/>
      <dgm:spPr/>
    </dgm:pt>
    <dgm:pt modelId="{0DFF65D2-1536-4301-B3E4-3BB861A7BC6B}" type="pres">
      <dgm:prSet presAssocID="{B295A2C8-BEAE-4BDA-A569-E004D58101FE}" presName="hierChild5" presStyleCnt="0"/>
      <dgm:spPr/>
    </dgm:pt>
    <dgm:pt modelId="{C18AA8D9-2557-415C-8ED9-0BE4CA96D727}" type="pres">
      <dgm:prSet presAssocID="{69519A9E-DB0E-44D0-BEC8-8B71922CD0F3}" presName="hierChild5" presStyleCnt="0"/>
      <dgm:spPr/>
    </dgm:pt>
    <dgm:pt modelId="{2E7CB76A-80B5-49F2-B58C-1CD785DB92A8}" type="pres">
      <dgm:prSet presAssocID="{3F1BB00E-84E7-49B0-9C17-5FDA96BE400C}" presName="Name111" presStyleLbl="parChTrans1D4" presStyleIdx="4" presStyleCnt="5"/>
      <dgm:spPr/>
      <dgm:t>
        <a:bodyPr/>
        <a:lstStyle/>
        <a:p>
          <a:endParaRPr lang="en-US"/>
        </a:p>
      </dgm:t>
    </dgm:pt>
    <dgm:pt modelId="{9B42E8B4-21DA-4D5B-AA7A-5A6C5C1DC590}" type="pres">
      <dgm:prSet presAssocID="{757B9A73-D8F0-43B5-846C-0A4A43C253A3}" presName="hierRoot3" presStyleCnt="0">
        <dgm:presLayoutVars>
          <dgm:hierBranch val="r"/>
        </dgm:presLayoutVars>
      </dgm:prSet>
      <dgm:spPr/>
    </dgm:pt>
    <dgm:pt modelId="{C12045A5-9674-4FFD-BF12-12903116CC95}" type="pres">
      <dgm:prSet presAssocID="{757B9A73-D8F0-43B5-846C-0A4A43C253A3}" presName="rootComposite3" presStyleCnt="0"/>
      <dgm:spPr/>
    </dgm:pt>
    <dgm:pt modelId="{4A45C55D-1EF9-424F-B2E1-62C85DC9EE6F}" type="pres">
      <dgm:prSet presAssocID="{757B9A73-D8F0-43B5-846C-0A4A43C253A3}" presName="rootText3" presStyleLbl="asst4" presStyleIdx="0" presStyleCnt="1" custScaleX="142979" custScaleY="102164" custLinFactX="180588" custLinFactNeighborX="200000" custLinFactNeighborY="1372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F37DCC1-1DAE-49E3-8905-50E4809438A0}" type="pres">
      <dgm:prSet presAssocID="{757B9A73-D8F0-43B5-846C-0A4A43C253A3}" presName="rootConnector3" presStyleLbl="asst4" presStyleIdx="0" presStyleCnt="1"/>
      <dgm:spPr/>
      <dgm:t>
        <a:bodyPr/>
        <a:lstStyle/>
        <a:p>
          <a:endParaRPr lang="en-US"/>
        </a:p>
      </dgm:t>
    </dgm:pt>
    <dgm:pt modelId="{EB3B2D78-2E4E-427B-86EC-C159660F7D3A}" type="pres">
      <dgm:prSet presAssocID="{757B9A73-D8F0-43B5-846C-0A4A43C253A3}" presName="hierChild6" presStyleCnt="0"/>
      <dgm:spPr/>
    </dgm:pt>
    <dgm:pt modelId="{1C7A80CB-4668-4D78-B556-2CC34BEEF548}" type="pres">
      <dgm:prSet presAssocID="{757B9A73-D8F0-43B5-846C-0A4A43C253A3}" presName="hierChild7" presStyleCnt="0"/>
      <dgm:spPr/>
    </dgm:pt>
    <dgm:pt modelId="{48312647-33FA-42DE-994A-45B2A2EB986A}" type="pres">
      <dgm:prSet presAssocID="{CDB334DB-BB38-456B-A538-C0A2B7CA51B8}" presName="hierChild5" presStyleCnt="0"/>
      <dgm:spPr/>
    </dgm:pt>
    <dgm:pt modelId="{CE041A0B-177D-45BE-B3B5-BCC646A9075D}" type="pres">
      <dgm:prSet presAssocID="{1F49CEEE-5690-4DD4-8D7C-A1E8E6BB8427}" presName="hierChild5" presStyleCnt="0"/>
      <dgm:spPr/>
    </dgm:pt>
    <dgm:pt modelId="{B69B884D-460E-43D4-ADBC-F710CA13FED0}" type="pres">
      <dgm:prSet presAssocID="{B02A232F-290B-4372-A87F-0C81A7AE80FA}" presName="Name111" presStyleLbl="parChTrans1D3" presStyleIdx="1" presStyleCnt="2"/>
      <dgm:spPr/>
      <dgm:t>
        <a:bodyPr/>
        <a:lstStyle/>
        <a:p>
          <a:endParaRPr lang="en-US"/>
        </a:p>
      </dgm:t>
    </dgm:pt>
    <dgm:pt modelId="{BE301329-BA70-4F32-8CEB-90B543C8768C}" type="pres">
      <dgm:prSet presAssocID="{A6190004-B9AA-4E0D-ABAC-6DEEEA098B54}" presName="hierRoot3" presStyleCnt="0">
        <dgm:presLayoutVars>
          <dgm:hierBranch val="init"/>
        </dgm:presLayoutVars>
      </dgm:prSet>
      <dgm:spPr/>
    </dgm:pt>
    <dgm:pt modelId="{0F20BBF8-B8CA-4A3D-B32A-768C6EA491B4}" type="pres">
      <dgm:prSet presAssocID="{A6190004-B9AA-4E0D-ABAC-6DEEEA098B54}" presName="rootComposite3" presStyleCnt="0"/>
      <dgm:spPr/>
    </dgm:pt>
    <dgm:pt modelId="{56AE2FE6-1F62-4DEC-A70E-EEA17328F3DB}" type="pres">
      <dgm:prSet presAssocID="{A6190004-B9AA-4E0D-ABAC-6DEEEA098B54}" presName="rootText3" presStyleLbl="asst2" presStyleIdx="0" presStyleCnt="1" custScaleX="142979" custScaleY="102164" custLinFactX="-61932" custLinFactNeighborX="-100000" custLinFactNeighborY="324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5CE37BD-3421-4CBA-8EEC-62ACBFC17061}" type="pres">
      <dgm:prSet presAssocID="{A6190004-B9AA-4E0D-ABAC-6DEEEA098B54}" presName="rootConnector3" presStyleLbl="asst2" presStyleIdx="0" presStyleCnt="1"/>
      <dgm:spPr/>
      <dgm:t>
        <a:bodyPr/>
        <a:lstStyle/>
        <a:p>
          <a:endParaRPr lang="en-US"/>
        </a:p>
      </dgm:t>
    </dgm:pt>
    <dgm:pt modelId="{98165EF7-6AB3-466B-84E9-D94BA6990437}" type="pres">
      <dgm:prSet presAssocID="{A6190004-B9AA-4E0D-ABAC-6DEEEA098B54}" presName="hierChild6" presStyleCnt="0"/>
      <dgm:spPr/>
    </dgm:pt>
    <dgm:pt modelId="{9B3D9F66-B696-4236-A334-A1B5B5942536}" type="pres">
      <dgm:prSet presAssocID="{A6190004-B9AA-4E0D-ABAC-6DEEEA098B54}" presName="hierChild7" presStyleCnt="0"/>
      <dgm:spPr/>
    </dgm:pt>
    <dgm:pt modelId="{F6E359E5-0871-44DA-BC74-3BF07A5E8F90}" type="pres">
      <dgm:prSet presAssocID="{C810B5BD-A921-4FB0-AC42-AD2792B13B74}" presName="hierChild3" presStyleCnt="0"/>
      <dgm:spPr/>
    </dgm:pt>
  </dgm:ptLst>
  <dgm:cxnLst>
    <dgm:cxn modelId="{37E4B5FE-BC06-447B-913E-1C0FDC3997FE}" type="presOf" srcId="{3F1BB00E-84E7-49B0-9C17-5FDA96BE400C}" destId="{2E7CB76A-80B5-49F2-B58C-1CD785DB92A8}" srcOrd="0" destOrd="0" presId="urn:microsoft.com/office/officeart/2005/8/layout/orgChart1"/>
    <dgm:cxn modelId="{191E3A56-B83F-4252-99BB-CC45960DE090}" srcId="{1F49CEEE-5690-4DD4-8D7C-A1E8E6BB8427}" destId="{CDB334DB-BB38-456B-A538-C0A2B7CA51B8}" srcOrd="0" destOrd="0" parTransId="{10447776-D10B-4D4E-88EC-31AF3D10CAA5}" sibTransId="{ED27C765-89B4-43CB-96D1-ECCFA3AA561F}"/>
    <dgm:cxn modelId="{5E8B4D92-04A5-4A8E-8212-3C176F4E4DF5}" type="presOf" srcId="{C810B5BD-A921-4FB0-AC42-AD2792B13B74}" destId="{8349FF34-B705-42E2-B7C3-9E58DC8199DC}" srcOrd="0" destOrd="0" presId="urn:microsoft.com/office/officeart/2005/8/layout/orgChart1"/>
    <dgm:cxn modelId="{3CB15B9A-B556-4B3C-B863-0118610DF795}" type="presOf" srcId="{757B9A73-D8F0-43B5-846C-0A4A43C253A3}" destId="{4A45C55D-1EF9-424F-B2E1-62C85DC9EE6F}" srcOrd="0" destOrd="0" presId="urn:microsoft.com/office/officeart/2005/8/layout/orgChart1"/>
    <dgm:cxn modelId="{A2CABF2D-0158-4685-B078-C46EC9A9C82B}" type="presOf" srcId="{B295A2C8-BEAE-4BDA-A569-E004D58101FE}" destId="{E7B89CEE-CB7C-4795-9AD5-E1E900069035}" srcOrd="1" destOrd="0" presId="urn:microsoft.com/office/officeart/2005/8/layout/orgChart1"/>
    <dgm:cxn modelId="{3F1CA5D1-7A7F-4AFB-988E-5921CE242496}" type="presOf" srcId="{C810B5BD-A921-4FB0-AC42-AD2792B13B74}" destId="{986855E6-6444-4AB8-ADD7-093A1B575921}" srcOrd="1" destOrd="0" presId="urn:microsoft.com/office/officeart/2005/8/layout/orgChart1"/>
    <dgm:cxn modelId="{4EC16619-CD33-405C-BFA8-042734BAFFBA}" type="presOf" srcId="{B9705FB0-A373-4026-9593-96FF7F8B4122}" destId="{C6339199-C753-4377-B013-13C8240B3E93}" srcOrd="1" destOrd="0" presId="urn:microsoft.com/office/officeart/2005/8/layout/orgChart1"/>
    <dgm:cxn modelId="{65179BEE-E7DC-4A1B-A4D7-77D275BDA36A}" type="presOf" srcId="{CDB334DB-BB38-456B-A538-C0A2B7CA51B8}" destId="{1209E866-246D-4622-AA28-5823090439D7}" srcOrd="1" destOrd="0" presId="urn:microsoft.com/office/officeart/2005/8/layout/orgChart1"/>
    <dgm:cxn modelId="{20C9389B-D16C-44F7-95C6-004756A65B16}" type="presOf" srcId="{A6190004-B9AA-4E0D-ABAC-6DEEEA098B54}" destId="{25CE37BD-3421-4CBA-8EEC-62ACBFC17061}" srcOrd="1" destOrd="0" presId="urn:microsoft.com/office/officeart/2005/8/layout/orgChart1"/>
    <dgm:cxn modelId="{4B8D4504-FDBD-4696-96B0-D235ACFF0190}" srcId="{B295A2C8-BEAE-4BDA-A569-E004D58101FE}" destId="{E2890408-3F8A-496F-A1CB-377B4430BB03}" srcOrd="1" destOrd="0" parTransId="{46D0C8D1-AB24-4F8F-9B3F-FED53512D87F}" sibTransId="{934AE358-2B44-44B3-B7C5-C092005B1790}"/>
    <dgm:cxn modelId="{660A1C7F-B268-4151-9079-4C23EE9BF267}" type="presOf" srcId="{B02A232F-290B-4372-A87F-0C81A7AE80FA}" destId="{B69B884D-460E-43D4-ADBC-F710CA13FED0}" srcOrd="0" destOrd="0" presId="urn:microsoft.com/office/officeart/2005/8/layout/orgChart1"/>
    <dgm:cxn modelId="{27FFFB1A-3247-439F-9F6A-AEE51305B29A}" srcId="{292643EF-633B-48A8-B04B-34EF746FF633}" destId="{C810B5BD-A921-4FB0-AC42-AD2792B13B74}" srcOrd="0" destOrd="0" parTransId="{65D8DA7C-2BBD-4991-8F29-39C0DE5697B2}" sibTransId="{355FC89C-4B3E-4FDF-8471-BC176A039018}"/>
    <dgm:cxn modelId="{04C4A096-DAEB-4FE2-8DD2-44DBA58645FA}" type="presOf" srcId="{69519A9E-DB0E-44D0-BEC8-8B71922CD0F3}" destId="{59D252CF-EA89-4395-83A3-17D029E0E2E3}" srcOrd="0" destOrd="0" presId="urn:microsoft.com/office/officeart/2005/8/layout/orgChart1"/>
    <dgm:cxn modelId="{B098B153-D7B4-44F6-AD3B-D33A4CECA200}" srcId="{B295A2C8-BEAE-4BDA-A569-E004D58101FE}" destId="{B9705FB0-A373-4026-9593-96FF7F8B4122}" srcOrd="0" destOrd="0" parTransId="{367AA827-BF87-4AA8-9B2D-D8593906904E}" sibTransId="{F4C213D0-9750-424A-B672-AF3395E9C2F6}"/>
    <dgm:cxn modelId="{00F11722-4F04-49B7-9193-F960B12AB82A}" type="presOf" srcId="{1F49CEEE-5690-4DD4-8D7C-A1E8E6BB8427}" destId="{2E626E95-EE6C-4236-8083-A7CC9829B593}" srcOrd="1" destOrd="0" presId="urn:microsoft.com/office/officeart/2005/8/layout/orgChart1"/>
    <dgm:cxn modelId="{BABD8281-AE8C-433D-8979-70C0A2CCB65D}" type="presOf" srcId="{EEFBD895-B6EC-40E3-92C3-C7FAE08EE155}" destId="{D54E7D3C-5CE5-4C2C-844E-6186E6BCD6A9}" srcOrd="0" destOrd="0" presId="urn:microsoft.com/office/officeart/2005/8/layout/orgChart1"/>
    <dgm:cxn modelId="{096252FC-17A8-4A79-910A-194EA015BEB3}" type="presOf" srcId="{69519A9E-DB0E-44D0-BEC8-8B71922CD0F3}" destId="{AD23BEB8-3E2E-415B-BED2-9BF96D9B31FB}" srcOrd="1" destOrd="0" presId="urn:microsoft.com/office/officeart/2005/8/layout/orgChart1"/>
    <dgm:cxn modelId="{A16090BD-5309-41F4-B7BF-CD721AB35884}" srcId="{C810B5BD-A921-4FB0-AC42-AD2792B13B74}" destId="{1F49CEEE-5690-4DD4-8D7C-A1E8E6BB8427}" srcOrd="0" destOrd="0" parTransId="{BA3B11C7-154A-4515-8A30-12628C4E22AB}" sibTransId="{3D096C15-C680-44DE-BA6E-9224F39B10CB}"/>
    <dgm:cxn modelId="{01573227-2D21-4817-A666-FECDC0C01180}" type="presOf" srcId="{FE582794-4F8F-42F4-B6A9-0533ADAE85EF}" destId="{70597223-8C77-4B2A-94D2-82D2BB350DD7}" srcOrd="0" destOrd="0" presId="urn:microsoft.com/office/officeart/2005/8/layout/orgChart1"/>
    <dgm:cxn modelId="{6E955845-FA40-4EFC-A4C5-87B30D1BF0F3}" type="presOf" srcId="{B9705FB0-A373-4026-9593-96FF7F8B4122}" destId="{B7A608D1-F018-4218-AFBF-E0AE52F72EC3}" srcOrd="0" destOrd="0" presId="urn:microsoft.com/office/officeart/2005/8/layout/orgChart1"/>
    <dgm:cxn modelId="{B2E1E0CB-0CB6-4753-9E26-1D00A385E392}" type="presOf" srcId="{E2890408-3F8A-496F-A1CB-377B4430BB03}" destId="{F9CD23C2-4134-4EEC-AE7D-4684836DA51C}" srcOrd="0" destOrd="0" presId="urn:microsoft.com/office/officeart/2005/8/layout/orgChart1"/>
    <dgm:cxn modelId="{BE5EE03B-EEB6-4221-BBE5-4AC3D06B6B83}" type="presOf" srcId="{A6190004-B9AA-4E0D-ABAC-6DEEEA098B54}" destId="{56AE2FE6-1F62-4DEC-A70E-EEA17328F3DB}" srcOrd="0" destOrd="0" presId="urn:microsoft.com/office/officeart/2005/8/layout/orgChart1"/>
    <dgm:cxn modelId="{E5C902AA-C958-4D22-B29D-F46660ED1ED8}" type="presOf" srcId="{292643EF-633B-48A8-B04B-34EF746FF633}" destId="{0E6B6D44-44E4-4682-BEF6-617557CAAC2A}" srcOrd="0" destOrd="0" presId="urn:microsoft.com/office/officeart/2005/8/layout/orgChart1"/>
    <dgm:cxn modelId="{63CD073C-7597-4B39-B148-EC58A358740E}" srcId="{69519A9E-DB0E-44D0-BEC8-8B71922CD0F3}" destId="{757B9A73-D8F0-43B5-846C-0A4A43C253A3}" srcOrd="1" destOrd="0" parTransId="{3F1BB00E-84E7-49B0-9C17-5FDA96BE400C}" sibTransId="{A093E08B-E5A6-424F-9960-F006BEA255D6}"/>
    <dgm:cxn modelId="{9420016E-E72F-4988-917D-452EB8DB5FB4}" type="presOf" srcId="{B295A2C8-BEAE-4BDA-A569-E004D58101FE}" destId="{753D8C78-2582-4B97-8F16-244654811199}" srcOrd="0" destOrd="0" presId="urn:microsoft.com/office/officeart/2005/8/layout/orgChart1"/>
    <dgm:cxn modelId="{49580C62-06F6-49AF-BB19-0CC3DE59B08E}" srcId="{1F49CEEE-5690-4DD4-8D7C-A1E8E6BB8427}" destId="{A6190004-B9AA-4E0D-ABAC-6DEEEA098B54}" srcOrd="1" destOrd="0" parTransId="{B02A232F-290B-4372-A87F-0C81A7AE80FA}" sibTransId="{64379C1B-BE1F-432C-BB14-C9AB3FA47EF8}"/>
    <dgm:cxn modelId="{87B1A4EE-7607-4FB4-8129-1B2F53D88BE5}" type="presOf" srcId="{46D0C8D1-AB24-4F8F-9B3F-FED53512D87F}" destId="{B62D1946-14FC-40BB-9239-AF3A59BCA396}" srcOrd="0" destOrd="0" presId="urn:microsoft.com/office/officeart/2005/8/layout/orgChart1"/>
    <dgm:cxn modelId="{66ED2928-DCFE-4277-A8C9-780266D673D7}" type="presOf" srcId="{CDB334DB-BB38-456B-A538-C0A2B7CA51B8}" destId="{D3DDC1CB-C997-489B-8013-C5F67CA23A1D}" srcOrd="0" destOrd="0" presId="urn:microsoft.com/office/officeart/2005/8/layout/orgChart1"/>
    <dgm:cxn modelId="{056CB846-3F96-4D05-A803-C1A018C3ED0C}" type="presOf" srcId="{367AA827-BF87-4AA8-9B2D-D8593906904E}" destId="{3CC47BAD-2DB5-412D-8B65-8C0F9E111677}" srcOrd="0" destOrd="0" presId="urn:microsoft.com/office/officeart/2005/8/layout/orgChart1"/>
    <dgm:cxn modelId="{6A964FE0-5256-482C-87A1-A748A276B923}" type="presOf" srcId="{1F49CEEE-5690-4DD4-8D7C-A1E8E6BB8427}" destId="{5327C2D6-CC4A-4C70-A14D-64BE193B99D8}" srcOrd="0" destOrd="0" presId="urn:microsoft.com/office/officeart/2005/8/layout/orgChart1"/>
    <dgm:cxn modelId="{D36CBDEC-F894-4C07-A948-20414FD00E05}" type="presOf" srcId="{757B9A73-D8F0-43B5-846C-0A4A43C253A3}" destId="{9F37DCC1-1DAE-49E3-8905-50E4809438A0}" srcOrd="1" destOrd="0" presId="urn:microsoft.com/office/officeart/2005/8/layout/orgChart1"/>
    <dgm:cxn modelId="{07E72CE8-80E4-4918-9080-AB1F30824BBF}" srcId="{69519A9E-DB0E-44D0-BEC8-8B71922CD0F3}" destId="{B295A2C8-BEAE-4BDA-A569-E004D58101FE}" srcOrd="0" destOrd="0" parTransId="{EEFBD895-B6EC-40E3-92C3-C7FAE08EE155}" sibTransId="{A6998944-C69C-436D-9814-65B2AD71F0B2}"/>
    <dgm:cxn modelId="{C4524CD8-DEF4-47E4-888E-D12AD6D2CAAE}" srcId="{CDB334DB-BB38-456B-A538-C0A2B7CA51B8}" destId="{69519A9E-DB0E-44D0-BEC8-8B71922CD0F3}" srcOrd="0" destOrd="0" parTransId="{FE582794-4F8F-42F4-B6A9-0533ADAE85EF}" sibTransId="{39C6717E-E5A6-476D-892F-DF043F42B1A4}"/>
    <dgm:cxn modelId="{5181A3BD-29F3-4731-9666-69DA95FFA180}" type="presOf" srcId="{BA3B11C7-154A-4515-8A30-12628C4E22AB}" destId="{5CACA7BD-3382-4244-AADE-BC90DB3B063A}" srcOrd="0" destOrd="0" presId="urn:microsoft.com/office/officeart/2005/8/layout/orgChart1"/>
    <dgm:cxn modelId="{AEF4B7E1-E725-411C-B38E-A27EC37AF1CB}" type="presOf" srcId="{10447776-D10B-4D4E-88EC-31AF3D10CAA5}" destId="{052C9D0A-0E0C-4E4C-932F-0B5346AA2A8A}" srcOrd="0" destOrd="0" presId="urn:microsoft.com/office/officeart/2005/8/layout/orgChart1"/>
    <dgm:cxn modelId="{59092E0C-F9C4-447B-BF32-6C8919CAAE78}" type="presOf" srcId="{E2890408-3F8A-496F-A1CB-377B4430BB03}" destId="{2D927A03-2329-4AF8-AFD1-026084E95223}" srcOrd="1" destOrd="0" presId="urn:microsoft.com/office/officeart/2005/8/layout/orgChart1"/>
    <dgm:cxn modelId="{3AB0A621-E027-470C-BAF1-01E1509611E3}" type="presParOf" srcId="{0E6B6D44-44E4-4682-BEF6-617557CAAC2A}" destId="{2F8B82D5-7077-4495-A4CC-CB24F2B640A7}" srcOrd="0" destOrd="0" presId="urn:microsoft.com/office/officeart/2005/8/layout/orgChart1"/>
    <dgm:cxn modelId="{BD8E6FAB-7A76-4033-AA02-71F1FCAC8B6D}" type="presParOf" srcId="{2F8B82D5-7077-4495-A4CC-CB24F2B640A7}" destId="{38E55459-902A-4BBF-8B3E-87FD507E3067}" srcOrd="0" destOrd="0" presId="urn:microsoft.com/office/officeart/2005/8/layout/orgChart1"/>
    <dgm:cxn modelId="{FAFB030F-506B-4E7B-8441-89311CA7961F}" type="presParOf" srcId="{38E55459-902A-4BBF-8B3E-87FD507E3067}" destId="{8349FF34-B705-42E2-B7C3-9E58DC8199DC}" srcOrd="0" destOrd="0" presId="urn:microsoft.com/office/officeart/2005/8/layout/orgChart1"/>
    <dgm:cxn modelId="{C6B45ADE-F169-4E1C-91C0-4B8CA97812FA}" type="presParOf" srcId="{38E55459-902A-4BBF-8B3E-87FD507E3067}" destId="{986855E6-6444-4AB8-ADD7-093A1B575921}" srcOrd="1" destOrd="0" presId="urn:microsoft.com/office/officeart/2005/8/layout/orgChart1"/>
    <dgm:cxn modelId="{A4FF7E27-C4BF-4BC6-8572-614E1FF3E995}" type="presParOf" srcId="{2F8B82D5-7077-4495-A4CC-CB24F2B640A7}" destId="{640D5A32-5F4D-4DFB-805E-AB5484655E82}" srcOrd="1" destOrd="0" presId="urn:microsoft.com/office/officeart/2005/8/layout/orgChart1"/>
    <dgm:cxn modelId="{B0E0FDC1-CA96-4769-87CD-05F00B76B310}" type="presParOf" srcId="{640D5A32-5F4D-4DFB-805E-AB5484655E82}" destId="{5CACA7BD-3382-4244-AADE-BC90DB3B063A}" srcOrd="0" destOrd="0" presId="urn:microsoft.com/office/officeart/2005/8/layout/orgChart1"/>
    <dgm:cxn modelId="{D5F0D8AD-BDC2-4E77-972B-87D76556640D}" type="presParOf" srcId="{640D5A32-5F4D-4DFB-805E-AB5484655E82}" destId="{A081B665-4622-40A3-872E-E92248B2B243}" srcOrd="1" destOrd="0" presId="urn:microsoft.com/office/officeart/2005/8/layout/orgChart1"/>
    <dgm:cxn modelId="{A9964174-1E8A-4A70-A899-666508FB444B}" type="presParOf" srcId="{A081B665-4622-40A3-872E-E92248B2B243}" destId="{12ED97BC-0D32-4CDF-86B1-7FAD0917756D}" srcOrd="0" destOrd="0" presId="urn:microsoft.com/office/officeart/2005/8/layout/orgChart1"/>
    <dgm:cxn modelId="{31529D7A-4182-40FE-9C75-13C4ABD124AA}" type="presParOf" srcId="{12ED97BC-0D32-4CDF-86B1-7FAD0917756D}" destId="{5327C2D6-CC4A-4C70-A14D-64BE193B99D8}" srcOrd="0" destOrd="0" presId="urn:microsoft.com/office/officeart/2005/8/layout/orgChart1"/>
    <dgm:cxn modelId="{A21C56B4-B328-47C1-8368-A43952C8FB24}" type="presParOf" srcId="{12ED97BC-0D32-4CDF-86B1-7FAD0917756D}" destId="{2E626E95-EE6C-4236-8083-A7CC9829B593}" srcOrd="1" destOrd="0" presId="urn:microsoft.com/office/officeart/2005/8/layout/orgChart1"/>
    <dgm:cxn modelId="{6D0F465A-A959-48D4-80C6-A9950D6E9E6A}" type="presParOf" srcId="{A081B665-4622-40A3-872E-E92248B2B243}" destId="{57AE2893-F641-4F4C-AFF9-D7C7079EC025}" srcOrd="1" destOrd="0" presId="urn:microsoft.com/office/officeart/2005/8/layout/orgChart1"/>
    <dgm:cxn modelId="{6D547E9A-3EA8-4662-90E4-8FBAAEFD3315}" type="presParOf" srcId="{57AE2893-F641-4F4C-AFF9-D7C7079EC025}" destId="{052C9D0A-0E0C-4E4C-932F-0B5346AA2A8A}" srcOrd="0" destOrd="0" presId="urn:microsoft.com/office/officeart/2005/8/layout/orgChart1"/>
    <dgm:cxn modelId="{00D0D7C7-C901-4D1F-8AF3-F8C6EEBAFE71}" type="presParOf" srcId="{57AE2893-F641-4F4C-AFF9-D7C7079EC025}" destId="{D30DAC87-E8A2-4F41-8CB0-6B2CBB527BA1}" srcOrd="1" destOrd="0" presId="urn:microsoft.com/office/officeart/2005/8/layout/orgChart1"/>
    <dgm:cxn modelId="{81F6D1A4-EC36-4269-9907-BE4EFDA3A61B}" type="presParOf" srcId="{D30DAC87-E8A2-4F41-8CB0-6B2CBB527BA1}" destId="{C8596A8F-0759-4F82-A024-652F64730838}" srcOrd="0" destOrd="0" presId="urn:microsoft.com/office/officeart/2005/8/layout/orgChart1"/>
    <dgm:cxn modelId="{D6E72308-ACD7-4D1C-BEBC-EF745009769D}" type="presParOf" srcId="{C8596A8F-0759-4F82-A024-652F64730838}" destId="{D3DDC1CB-C997-489B-8013-C5F67CA23A1D}" srcOrd="0" destOrd="0" presId="urn:microsoft.com/office/officeart/2005/8/layout/orgChart1"/>
    <dgm:cxn modelId="{EACE4A05-FD92-4974-8BA9-6B13FA157549}" type="presParOf" srcId="{C8596A8F-0759-4F82-A024-652F64730838}" destId="{1209E866-246D-4622-AA28-5823090439D7}" srcOrd="1" destOrd="0" presId="urn:microsoft.com/office/officeart/2005/8/layout/orgChart1"/>
    <dgm:cxn modelId="{81A17F20-0665-4C39-9731-FE75C7869705}" type="presParOf" srcId="{D30DAC87-E8A2-4F41-8CB0-6B2CBB527BA1}" destId="{F45D61E0-D42E-4DC7-A566-48515B059A7C}" srcOrd="1" destOrd="0" presId="urn:microsoft.com/office/officeart/2005/8/layout/orgChart1"/>
    <dgm:cxn modelId="{D598E702-AC13-46A0-BE25-E3CABD38A069}" type="presParOf" srcId="{F45D61E0-D42E-4DC7-A566-48515B059A7C}" destId="{70597223-8C77-4B2A-94D2-82D2BB350DD7}" srcOrd="0" destOrd="0" presId="urn:microsoft.com/office/officeart/2005/8/layout/orgChart1"/>
    <dgm:cxn modelId="{E5BD4413-988B-431F-BB10-56805E6410EC}" type="presParOf" srcId="{F45D61E0-D42E-4DC7-A566-48515B059A7C}" destId="{9C1C17CD-89AC-4ED4-98A4-318936EBBFCF}" srcOrd="1" destOrd="0" presId="urn:microsoft.com/office/officeart/2005/8/layout/orgChart1"/>
    <dgm:cxn modelId="{D184FF70-48B5-4A50-A884-BD61B465A9D7}" type="presParOf" srcId="{9C1C17CD-89AC-4ED4-98A4-318936EBBFCF}" destId="{365E1169-23CE-4DE3-9227-5539A6D2E018}" srcOrd="0" destOrd="0" presId="urn:microsoft.com/office/officeart/2005/8/layout/orgChart1"/>
    <dgm:cxn modelId="{F0163482-1202-4B3C-A5C6-140A832390C7}" type="presParOf" srcId="{365E1169-23CE-4DE3-9227-5539A6D2E018}" destId="{59D252CF-EA89-4395-83A3-17D029E0E2E3}" srcOrd="0" destOrd="0" presId="urn:microsoft.com/office/officeart/2005/8/layout/orgChart1"/>
    <dgm:cxn modelId="{9C73B1A3-1246-4E61-BF38-EBB83C9999B3}" type="presParOf" srcId="{365E1169-23CE-4DE3-9227-5539A6D2E018}" destId="{AD23BEB8-3E2E-415B-BED2-9BF96D9B31FB}" srcOrd="1" destOrd="0" presId="urn:microsoft.com/office/officeart/2005/8/layout/orgChart1"/>
    <dgm:cxn modelId="{F8A4A34C-339F-434E-AB3A-43D7F447B907}" type="presParOf" srcId="{9C1C17CD-89AC-4ED4-98A4-318936EBBFCF}" destId="{7B8B7F67-1F42-4C1E-ACBA-E76B2BBEF8B5}" srcOrd="1" destOrd="0" presId="urn:microsoft.com/office/officeart/2005/8/layout/orgChart1"/>
    <dgm:cxn modelId="{40C6984F-7C49-4AAB-8BF3-B84DB2487F9B}" type="presParOf" srcId="{7B8B7F67-1F42-4C1E-ACBA-E76B2BBEF8B5}" destId="{D54E7D3C-5CE5-4C2C-844E-6186E6BCD6A9}" srcOrd="0" destOrd="0" presId="urn:microsoft.com/office/officeart/2005/8/layout/orgChart1"/>
    <dgm:cxn modelId="{BCA24DE6-A6F4-4155-B329-E58987DCF505}" type="presParOf" srcId="{7B8B7F67-1F42-4C1E-ACBA-E76B2BBEF8B5}" destId="{D9ADEB9E-78B1-4FC3-828F-B93D44F55E46}" srcOrd="1" destOrd="0" presId="urn:microsoft.com/office/officeart/2005/8/layout/orgChart1"/>
    <dgm:cxn modelId="{EEC737B5-BBB1-4EBD-A834-1E760ABB547C}" type="presParOf" srcId="{D9ADEB9E-78B1-4FC3-828F-B93D44F55E46}" destId="{BF261DAB-6BFE-4989-805E-116238B96EBB}" srcOrd="0" destOrd="0" presId="urn:microsoft.com/office/officeart/2005/8/layout/orgChart1"/>
    <dgm:cxn modelId="{3187FF03-2539-4AFE-8B38-976964425415}" type="presParOf" srcId="{BF261DAB-6BFE-4989-805E-116238B96EBB}" destId="{753D8C78-2582-4B97-8F16-244654811199}" srcOrd="0" destOrd="0" presId="urn:microsoft.com/office/officeart/2005/8/layout/orgChart1"/>
    <dgm:cxn modelId="{FB78D668-CAEF-4681-8F49-004D9242F520}" type="presParOf" srcId="{BF261DAB-6BFE-4989-805E-116238B96EBB}" destId="{E7B89CEE-CB7C-4795-9AD5-E1E900069035}" srcOrd="1" destOrd="0" presId="urn:microsoft.com/office/officeart/2005/8/layout/orgChart1"/>
    <dgm:cxn modelId="{437B767B-840E-4570-B9D6-3AC4C098764F}" type="presParOf" srcId="{D9ADEB9E-78B1-4FC3-828F-B93D44F55E46}" destId="{8A0E4AA7-B464-453A-A718-EADB3224E1A2}" srcOrd="1" destOrd="0" presId="urn:microsoft.com/office/officeart/2005/8/layout/orgChart1"/>
    <dgm:cxn modelId="{6C0D3AE8-C4F7-478B-830F-27703D4137B4}" type="presParOf" srcId="{8A0E4AA7-B464-453A-A718-EADB3224E1A2}" destId="{3CC47BAD-2DB5-412D-8B65-8C0F9E111677}" srcOrd="0" destOrd="0" presId="urn:microsoft.com/office/officeart/2005/8/layout/orgChart1"/>
    <dgm:cxn modelId="{8770ABEB-50B2-423A-B1A5-9E90C903836E}" type="presParOf" srcId="{8A0E4AA7-B464-453A-A718-EADB3224E1A2}" destId="{603315A7-A492-4F48-B2C1-5C1479E61910}" srcOrd="1" destOrd="0" presId="urn:microsoft.com/office/officeart/2005/8/layout/orgChart1"/>
    <dgm:cxn modelId="{2DD6DECE-8365-49A1-9F9F-435A09F2F892}" type="presParOf" srcId="{603315A7-A492-4F48-B2C1-5C1479E61910}" destId="{9DD68AF5-2D53-40D4-9E38-F827E20B9927}" srcOrd="0" destOrd="0" presId="urn:microsoft.com/office/officeart/2005/8/layout/orgChart1"/>
    <dgm:cxn modelId="{05A5226A-3702-4547-88AB-1E3560732448}" type="presParOf" srcId="{9DD68AF5-2D53-40D4-9E38-F827E20B9927}" destId="{B7A608D1-F018-4218-AFBF-E0AE52F72EC3}" srcOrd="0" destOrd="0" presId="urn:microsoft.com/office/officeart/2005/8/layout/orgChart1"/>
    <dgm:cxn modelId="{53A40734-89D2-41E4-9352-73F2E7C1ED79}" type="presParOf" srcId="{9DD68AF5-2D53-40D4-9E38-F827E20B9927}" destId="{C6339199-C753-4377-B013-13C8240B3E93}" srcOrd="1" destOrd="0" presId="urn:microsoft.com/office/officeart/2005/8/layout/orgChart1"/>
    <dgm:cxn modelId="{BB1897EF-F985-42BA-9948-5A67746379A5}" type="presParOf" srcId="{603315A7-A492-4F48-B2C1-5C1479E61910}" destId="{FDA4C034-84D2-44F1-BB81-C96C85CCEE1A}" srcOrd="1" destOrd="0" presId="urn:microsoft.com/office/officeart/2005/8/layout/orgChart1"/>
    <dgm:cxn modelId="{0DC81FE8-32FD-49A2-BCBC-78481FBE0026}" type="presParOf" srcId="{603315A7-A492-4F48-B2C1-5C1479E61910}" destId="{E9472FB1-89D0-48B9-B544-1624A169F9A9}" srcOrd="2" destOrd="0" presId="urn:microsoft.com/office/officeart/2005/8/layout/orgChart1"/>
    <dgm:cxn modelId="{6D9F5F33-2230-4E24-9D7F-2CD9BF5A7800}" type="presParOf" srcId="{8A0E4AA7-B464-453A-A718-EADB3224E1A2}" destId="{B62D1946-14FC-40BB-9239-AF3A59BCA396}" srcOrd="2" destOrd="0" presId="urn:microsoft.com/office/officeart/2005/8/layout/orgChart1"/>
    <dgm:cxn modelId="{A7C23587-32DE-4DF3-9DB2-39548B7D4F25}" type="presParOf" srcId="{8A0E4AA7-B464-453A-A718-EADB3224E1A2}" destId="{03BCF69A-65C7-4654-88F9-69280731A88E}" srcOrd="3" destOrd="0" presId="urn:microsoft.com/office/officeart/2005/8/layout/orgChart1"/>
    <dgm:cxn modelId="{57464FC4-7515-41B7-B106-BB585DEDAC92}" type="presParOf" srcId="{03BCF69A-65C7-4654-88F9-69280731A88E}" destId="{C70D2023-D242-45B2-ADE0-E7DE9385B353}" srcOrd="0" destOrd="0" presId="urn:microsoft.com/office/officeart/2005/8/layout/orgChart1"/>
    <dgm:cxn modelId="{F56661A5-C381-474E-A446-07D481B3B0D1}" type="presParOf" srcId="{C70D2023-D242-45B2-ADE0-E7DE9385B353}" destId="{F9CD23C2-4134-4EEC-AE7D-4684836DA51C}" srcOrd="0" destOrd="0" presId="urn:microsoft.com/office/officeart/2005/8/layout/orgChart1"/>
    <dgm:cxn modelId="{D7A40924-D2ED-45C4-A360-10B1A76AA76A}" type="presParOf" srcId="{C70D2023-D242-45B2-ADE0-E7DE9385B353}" destId="{2D927A03-2329-4AF8-AFD1-026084E95223}" srcOrd="1" destOrd="0" presId="urn:microsoft.com/office/officeart/2005/8/layout/orgChart1"/>
    <dgm:cxn modelId="{6973152F-3141-484F-845E-DF6740E1D384}" type="presParOf" srcId="{03BCF69A-65C7-4654-88F9-69280731A88E}" destId="{692BFF38-8D20-4011-9EB0-BEEF7933BE8C}" srcOrd="1" destOrd="0" presId="urn:microsoft.com/office/officeart/2005/8/layout/orgChart1"/>
    <dgm:cxn modelId="{8C08344A-FFE5-4E1F-9D8C-5DFF8952914D}" type="presParOf" srcId="{03BCF69A-65C7-4654-88F9-69280731A88E}" destId="{C43C2C27-6A19-4C32-8B9C-247D9CDDC7EE}" srcOrd="2" destOrd="0" presId="urn:microsoft.com/office/officeart/2005/8/layout/orgChart1"/>
    <dgm:cxn modelId="{2089E6E8-072B-419F-994F-9A74DD317BCA}" type="presParOf" srcId="{D9ADEB9E-78B1-4FC3-828F-B93D44F55E46}" destId="{0DFF65D2-1536-4301-B3E4-3BB861A7BC6B}" srcOrd="2" destOrd="0" presId="urn:microsoft.com/office/officeart/2005/8/layout/orgChart1"/>
    <dgm:cxn modelId="{2C5F9810-0D8D-4863-AEA4-59F788054C2F}" type="presParOf" srcId="{9C1C17CD-89AC-4ED4-98A4-318936EBBFCF}" destId="{C18AA8D9-2557-415C-8ED9-0BE4CA96D727}" srcOrd="2" destOrd="0" presId="urn:microsoft.com/office/officeart/2005/8/layout/orgChart1"/>
    <dgm:cxn modelId="{F249E66E-B79B-438B-B49F-E8B60B57F6D1}" type="presParOf" srcId="{C18AA8D9-2557-415C-8ED9-0BE4CA96D727}" destId="{2E7CB76A-80B5-49F2-B58C-1CD785DB92A8}" srcOrd="0" destOrd="0" presId="urn:microsoft.com/office/officeart/2005/8/layout/orgChart1"/>
    <dgm:cxn modelId="{EEE8ABF3-5EFC-4387-93AE-896D7A3B8FEB}" type="presParOf" srcId="{C18AA8D9-2557-415C-8ED9-0BE4CA96D727}" destId="{9B42E8B4-21DA-4D5B-AA7A-5A6C5C1DC590}" srcOrd="1" destOrd="0" presId="urn:microsoft.com/office/officeart/2005/8/layout/orgChart1"/>
    <dgm:cxn modelId="{FC5A747B-C525-4400-8592-A43A6430F637}" type="presParOf" srcId="{9B42E8B4-21DA-4D5B-AA7A-5A6C5C1DC590}" destId="{C12045A5-9674-4FFD-BF12-12903116CC95}" srcOrd="0" destOrd="0" presId="urn:microsoft.com/office/officeart/2005/8/layout/orgChart1"/>
    <dgm:cxn modelId="{A5AF9CA4-A2FE-4F07-9776-426977014447}" type="presParOf" srcId="{C12045A5-9674-4FFD-BF12-12903116CC95}" destId="{4A45C55D-1EF9-424F-B2E1-62C85DC9EE6F}" srcOrd="0" destOrd="0" presId="urn:microsoft.com/office/officeart/2005/8/layout/orgChart1"/>
    <dgm:cxn modelId="{E2A5A60F-3ECD-462F-9B64-C74AD013A587}" type="presParOf" srcId="{C12045A5-9674-4FFD-BF12-12903116CC95}" destId="{9F37DCC1-1DAE-49E3-8905-50E4809438A0}" srcOrd="1" destOrd="0" presId="urn:microsoft.com/office/officeart/2005/8/layout/orgChart1"/>
    <dgm:cxn modelId="{CD3A7081-2DB0-4A89-AC8B-77B05F382072}" type="presParOf" srcId="{9B42E8B4-21DA-4D5B-AA7A-5A6C5C1DC590}" destId="{EB3B2D78-2E4E-427B-86EC-C159660F7D3A}" srcOrd="1" destOrd="0" presId="urn:microsoft.com/office/officeart/2005/8/layout/orgChart1"/>
    <dgm:cxn modelId="{1B0CBAE4-336D-4D36-96AA-69D4782A557C}" type="presParOf" srcId="{9B42E8B4-21DA-4D5B-AA7A-5A6C5C1DC590}" destId="{1C7A80CB-4668-4D78-B556-2CC34BEEF548}" srcOrd="2" destOrd="0" presId="urn:microsoft.com/office/officeart/2005/8/layout/orgChart1"/>
    <dgm:cxn modelId="{0DA62AC5-12D7-4875-B165-B01E4F4CBC84}" type="presParOf" srcId="{D30DAC87-E8A2-4F41-8CB0-6B2CBB527BA1}" destId="{48312647-33FA-42DE-994A-45B2A2EB986A}" srcOrd="2" destOrd="0" presId="urn:microsoft.com/office/officeart/2005/8/layout/orgChart1"/>
    <dgm:cxn modelId="{E73031EE-932C-47CF-9097-28674BC9FBAF}" type="presParOf" srcId="{A081B665-4622-40A3-872E-E92248B2B243}" destId="{CE041A0B-177D-45BE-B3B5-BCC646A9075D}" srcOrd="2" destOrd="0" presId="urn:microsoft.com/office/officeart/2005/8/layout/orgChart1"/>
    <dgm:cxn modelId="{B3F88FE0-E02D-499E-A14A-0C6ECE9068CD}" type="presParOf" srcId="{CE041A0B-177D-45BE-B3B5-BCC646A9075D}" destId="{B69B884D-460E-43D4-ADBC-F710CA13FED0}" srcOrd="0" destOrd="0" presId="urn:microsoft.com/office/officeart/2005/8/layout/orgChart1"/>
    <dgm:cxn modelId="{115F9AD9-50ED-42BC-849C-0A95120C5EC4}" type="presParOf" srcId="{CE041A0B-177D-45BE-B3B5-BCC646A9075D}" destId="{BE301329-BA70-4F32-8CEB-90B543C8768C}" srcOrd="1" destOrd="0" presId="urn:microsoft.com/office/officeart/2005/8/layout/orgChart1"/>
    <dgm:cxn modelId="{FC1ED7B7-CE35-4795-8417-F142EFDBCFE9}" type="presParOf" srcId="{BE301329-BA70-4F32-8CEB-90B543C8768C}" destId="{0F20BBF8-B8CA-4A3D-B32A-768C6EA491B4}" srcOrd="0" destOrd="0" presId="urn:microsoft.com/office/officeart/2005/8/layout/orgChart1"/>
    <dgm:cxn modelId="{8F61A2E1-D4CB-4208-9FAC-0E741C6A58AD}" type="presParOf" srcId="{0F20BBF8-B8CA-4A3D-B32A-768C6EA491B4}" destId="{56AE2FE6-1F62-4DEC-A70E-EEA17328F3DB}" srcOrd="0" destOrd="0" presId="urn:microsoft.com/office/officeart/2005/8/layout/orgChart1"/>
    <dgm:cxn modelId="{DAE6D2EF-9BB5-4F67-A2FC-395EEB03D765}" type="presParOf" srcId="{0F20BBF8-B8CA-4A3D-B32A-768C6EA491B4}" destId="{25CE37BD-3421-4CBA-8EEC-62ACBFC17061}" srcOrd="1" destOrd="0" presId="urn:microsoft.com/office/officeart/2005/8/layout/orgChart1"/>
    <dgm:cxn modelId="{5EC5E9E7-218F-446D-AA6E-03AB55620148}" type="presParOf" srcId="{BE301329-BA70-4F32-8CEB-90B543C8768C}" destId="{98165EF7-6AB3-466B-84E9-D94BA6990437}" srcOrd="1" destOrd="0" presId="urn:microsoft.com/office/officeart/2005/8/layout/orgChart1"/>
    <dgm:cxn modelId="{F2C705A8-445F-4480-A0F3-2D5067523A17}" type="presParOf" srcId="{BE301329-BA70-4F32-8CEB-90B543C8768C}" destId="{9B3D9F66-B696-4236-A334-A1B5B5942536}" srcOrd="2" destOrd="0" presId="urn:microsoft.com/office/officeart/2005/8/layout/orgChart1"/>
    <dgm:cxn modelId="{0FD2293C-B783-4350-B2D5-E889B340370D}" type="presParOf" srcId="{2F8B82D5-7077-4495-A4CC-CB24F2B640A7}" destId="{F6E359E5-0871-44DA-BC74-3BF07A5E8F9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B884D-460E-43D4-ADBC-F710CA13FED0}">
      <dsp:nvSpPr>
        <dsp:cNvPr id="0" name=""/>
        <dsp:cNvSpPr/>
      </dsp:nvSpPr>
      <dsp:spPr>
        <a:xfrm>
          <a:off x="3848310" y="1394694"/>
          <a:ext cx="1691225" cy="472381"/>
        </a:xfrm>
        <a:custGeom>
          <a:avLst/>
          <a:gdLst/>
          <a:ahLst/>
          <a:cxnLst/>
          <a:rect l="0" t="0" r="0" b="0"/>
          <a:pathLst>
            <a:path>
              <a:moveTo>
                <a:pt x="1691225" y="0"/>
              </a:moveTo>
              <a:lnTo>
                <a:pt x="1691225" y="472381"/>
              </a:lnTo>
              <a:lnTo>
                <a:pt x="0" y="472381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7CB76A-80B5-49F2-B58C-1CD785DB92A8}">
      <dsp:nvSpPr>
        <dsp:cNvPr id="0" name=""/>
        <dsp:cNvSpPr/>
      </dsp:nvSpPr>
      <dsp:spPr>
        <a:xfrm>
          <a:off x="5539535" y="3697816"/>
          <a:ext cx="2227501" cy="5237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3785"/>
              </a:lnTo>
              <a:lnTo>
                <a:pt x="2227501" y="523785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2D1946-14FC-40BB-9239-AF3A59BCA396}">
      <dsp:nvSpPr>
        <dsp:cNvPr id="0" name=""/>
        <dsp:cNvSpPr/>
      </dsp:nvSpPr>
      <dsp:spPr>
        <a:xfrm>
          <a:off x="5539535" y="5202869"/>
          <a:ext cx="985583" cy="4397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9798"/>
              </a:lnTo>
              <a:lnTo>
                <a:pt x="985583" y="439798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C47BAD-2DB5-412D-8B65-8C0F9E111677}">
      <dsp:nvSpPr>
        <dsp:cNvPr id="0" name=""/>
        <dsp:cNvSpPr/>
      </dsp:nvSpPr>
      <dsp:spPr>
        <a:xfrm>
          <a:off x="4553952" y="5202869"/>
          <a:ext cx="985583" cy="439798"/>
        </a:xfrm>
        <a:custGeom>
          <a:avLst/>
          <a:gdLst/>
          <a:ahLst/>
          <a:cxnLst/>
          <a:rect l="0" t="0" r="0" b="0"/>
          <a:pathLst>
            <a:path>
              <a:moveTo>
                <a:pt x="985583" y="0"/>
              </a:moveTo>
              <a:lnTo>
                <a:pt x="985583" y="439798"/>
              </a:lnTo>
              <a:lnTo>
                <a:pt x="0" y="439798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4E7D3C-5CE5-4C2C-844E-6186E6BCD6A9}">
      <dsp:nvSpPr>
        <dsp:cNvPr id="0" name=""/>
        <dsp:cNvSpPr/>
      </dsp:nvSpPr>
      <dsp:spPr>
        <a:xfrm>
          <a:off x="5493815" y="3697816"/>
          <a:ext cx="91440" cy="9129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912954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597223-8C77-4B2A-94D2-82D2BB350DD7}">
      <dsp:nvSpPr>
        <dsp:cNvPr id="0" name=""/>
        <dsp:cNvSpPr/>
      </dsp:nvSpPr>
      <dsp:spPr>
        <a:xfrm>
          <a:off x="5493815" y="2899748"/>
          <a:ext cx="91440" cy="2059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05969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2C9D0A-0E0C-4E4C-932F-0B5346AA2A8A}">
      <dsp:nvSpPr>
        <dsp:cNvPr id="0" name=""/>
        <dsp:cNvSpPr/>
      </dsp:nvSpPr>
      <dsp:spPr>
        <a:xfrm>
          <a:off x="5493815" y="1394694"/>
          <a:ext cx="91440" cy="9129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912954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ACA7BD-3382-4244-AADE-BC90DB3B063A}">
      <dsp:nvSpPr>
        <dsp:cNvPr id="0" name=""/>
        <dsp:cNvSpPr/>
      </dsp:nvSpPr>
      <dsp:spPr>
        <a:xfrm>
          <a:off x="5493815" y="596626"/>
          <a:ext cx="91440" cy="2059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05969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49FF34-B705-42E2-B7C3-9E58DC8199DC}">
      <dsp:nvSpPr>
        <dsp:cNvPr id="0" name=""/>
        <dsp:cNvSpPr/>
      </dsp:nvSpPr>
      <dsp:spPr>
        <a:xfrm>
          <a:off x="4478385" y="4527"/>
          <a:ext cx="2122300" cy="5920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b="1" kern="1200" dirty="0" smtClean="0"/>
            <a:t>Recruitment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Facebook Advertising, newspaper, rugby club’s social media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Links to study registration page</a:t>
          </a:r>
          <a:endParaRPr lang="en-US" sz="700" kern="1200" dirty="0"/>
        </a:p>
      </dsp:txBody>
      <dsp:txXfrm>
        <a:off x="4478385" y="4527"/>
        <a:ext cx="2122300" cy="592098"/>
      </dsp:txXfrm>
    </dsp:sp>
    <dsp:sp modelId="{5327C2D6-CC4A-4C70-A14D-64BE193B99D8}">
      <dsp:nvSpPr>
        <dsp:cNvPr id="0" name=""/>
        <dsp:cNvSpPr/>
      </dsp:nvSpPr>
      <dsp:spPr>
        <a:xfrm>
          <a:off x="4478385" y="802596"/>
          <a:ext cx="2122300" cy="5920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b="1" kern="1200" dirty="0" smtClean="0"/>
            <a:t>Online Screening (n= )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Participant Information Sheet, Online Consent, eligibility, self report questionnaires, Preferred baseline session day</a:t>
          </a:r>
          <a:endParaRPr lang="en-US" sz="700" kern="1200" dirty="0"/>
        </a:p>
      </dsp:txBody>
      <dsp:txXfrm>
        <a:off x="4478385" y="802596"/>
        <a:ext cx="2122300" cy="592098"/>
      </dsp:txXfrm>
    </dsp:sp>
    <dsp:sp modelId="{D3DDC1CB-C997-489B-8013-C5F67CA23A1D}">
      <dsp:nvSpPr>
        <dsp:cNvPr id="0" name=""/>
        <dsp:cNvSpPr/>
      </dsp:nvSpPr>
      <dsp:spPr>
        <a:xfrm>
          <a:off x="4478385" y="2307649"/>
          <a:ext cx="2122300" cy="5920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b="1" kern="1200" dirty="0" smtClean="0"/>
            <a:t>Enrollment (n= )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Research Assistant Informs Eligible  Participants of Baseline Session</a:t>
          </a:r>
          <a:endParaRPr lang="en-US" sz="700" kern="1200" dirty="0"/>
        </a:p>
      </dsp:txBody>
      <dsp:txXfrm>
        <a:off x="4478385" y="2307649"/>
        <a:ext cx="2122300" cy="592098"/>
      </dsp:txXfrm>
    </dsp:sp>
    <dsp:sp modelId="{59D252CF-EA89-4395-83A3-17D029E0E2E3}">
      <dsp:nvSpPr>
        <dsp:cNvPr id="0" name=""/>
        <dsp:cNvSpPr/>
      </dsp:nvSpPr>
      <dsp:spPr>
        <a:xfrm>
          <a:off x="4478385" y="3105717"/>
          <a:ext cx="2122300" cy="5920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b="1" kern="1200" dirty="0" smtClean="0"/>
            <a:t>Baseline Session (n= )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Objective Measures, final eligibility </a:t>
          </a:r>
          <a:r>
            <a:rPr lang="en-US" sz="700" kern="1200" dirty="0" smtClean="0"/>
            <a:t>(BMI) confirmed</a:t>
          </a:r>
          <a:endParaRPr lang="en-US" sz="700" kern="1200" dirty="0"/>
        </a:p>
      </dsp:txBody>
      <dsp:txXfrm>
        <a:off x="4478385" y="3105717"/>
        <a:ext cx="2122300" cy="592098"/>
      </dsp:txXfrm>
    </dsp:sp>
    <dsp:sp modelId="{753D8C78-2582-4B97-8F16-244654811199}">
      <dsp:nvSpPr>
        <dsp:cNvPr id="0" name=""/>
        <dsp:cNvSpPr/>
      </dsp:nvSpPr>
      <dsp:spPr>
        <a:xfrm>
          <a:off x="4478385" y="4610771"/>
          <a:ext cx="2122300" cy="5920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b="1" kern="1200" dirty="0" smtClean="0"/>
            <a:t>Stratified Randomization (n= )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Computerized randomization process 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smtClean="0"/>
            <a:t>Research Assistant </a:t>
          </a:r>
          <a:r>
            <a:rPr lang="en-US" sz="700" kern="1200" dirty="0" smtClean="0"/>
            <a:t>informs participant of their allocation</a:t>
          </a:r>
          <a:endParaRPr lang="en-US" sz="700" kern="1200" dirty="0"/>
        </a:p>
      </dsp:txBody>
      <dsp:txXfrm>
        <a:off x="4478385" y="4610771"/>
        <a:ext cx="2122300" cy="592098"/>
      </dsp:txXfrm>
    </dsp:sp>
    <dsp:sp modelId="{B7A608D1-F018-4218-AFBF-E0AE52F72EC3}">
      <dsp:nvSpPr>
        <dsp:cNvPr id="0" name=""/>
        <dsp:cNvSpPr/>
      </dsp:nvSpPr>
      <dsp:spPr>
        <a:xfrm>
          <a:off x="3186314" y="5397466"/>
          <a:ext cx="1367637" cy="4904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b="1" kern="1200" dirty="0" smtClean="0"/>
            <a:t>12 Week RUFIT-NZ Programme (n= )</a:t>
          </a:r>
          <a:endParaRPr lang="en-US" sz="700" b="1" kern="1200" dirty="0"/>
        </a:p>
      </dsp:txBody>
      <dsp:txXfrm>
        <a:off x="3186314" y="5397466"/>
        <a:ext cx="1367637" cy="490403"/>
      </dsp:txXfrm>
    </dsp:sp>
    <dsp:sp modelId="{F9CD23C2-4134-4EEC-AE7D-4684836DA51C}">
      <dsp:nvSpPr>
        <dsp:cNvPr id="0" name=""/>
        <dsp:cNvSpPr/>
      </dsp:nvSpPr>
      <dsp:spPr>
        <a:xfrm>
          <a:off x="6525119" y="5397466"/>
          <a:ext cx="1367637" cy="4904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b="1" kern="1200" dirty="0" smtClean="0"/>
            <a:t>Waitlist Control (n= )</a:t>
          </a:r>
          <a:endParaRPr lang="en-US" sz="700" b="1" kern="1200" dirty="0"/>
        </a:p>
      </dsp:txBody>
      <dsp:txXfrm>
        <a:off x="6525119" y="5397466"/>
        <a:ext cx="1367637" cy="490403"/>
      </dsp:txXfrm>
    </dsp:sp>
    <dsp:sp modelId="{4A45C55D-1EF9-424F-B2E1-62C85DC9EE6F}">
      <dsp:nvSpPr>
        <dsp:cNvPr id="0" name=""/>
        <dsp:cNvSpPr/>
      </dsp:nvSpPr>
      <dsp:spPr>
        <a:xfrm>
          <a:off x="7767037" y="3971093"/>
          <a:ext cx="1402348" cy="501015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>
              <a:solidFill>
                <a:schemeClr val="tx1"/>
              </a:solidFill>
            </a:rPr>
            <a:t>Ineligible (n= )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>
              <a:solidFill>
                <a:schemeClr val="tx1"/>
              </a:solidFill>
            </a:rPr>
            <a:t>Failed to show up (n= )</a:t>
          </a:r>
          <a:endParaRPr lang="en-US" sz="700" kern="1200" dirty="0">
            <a:solidFill>
              <a:schemeClr val="tx1"/>
            </a:solidFill>
          </a:endParaRPr>
        </a:p>
      </dsp:txBody>
      <dsp:txXfrm>
        <a:off x="7767037" y="3971093"/>
        <a:ext cx="1402348" cy="501015"/>
      </dsp:txXfrm>
    </dsp:sp>
    <dsp:sp modelId="{56AE2FE6-1F62-4DEC-A70E-EEA17328F3DB}">
      <dsp:nvSpPr>
        <dsp:cNvPr id="0" name=""/>
        <dsp:cNvSpPr/>
      </dsp:nvSpPr>
      <dsp:spPr>
        <a:xfrm>
          <a:off x="2445962" y="1616567"/>
          <a:ext cx="1402348" cy="501015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>
              <a:solidFill>
                <a:schemeClr val="tx1"/>
              </a:solidFill>
            </a:rPr>
            <a:t>Ineligible (n= )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>
              <a:solidFill>
                <a:schemeClr val="tx1"/>
              </a:solidFill>
            </a:rPr>
            <a:t>Did not Complete Questionnaire (n= )</a:t>
          </a:r>
          <a:endParaRPr lang="en-US" sz="700" kern="1200" dirty="0">
            <a:solidFill>
              <a:schemeClr val="tx1"/>
            </a:solidFill>
          </a:endParaRPr>
        </a:p>
      </dsp:txBody>
      <dsp:txXfrm>
        <a:off x="2445962" y="1616567"/>
        <a:ext cx="1402348" cy="5010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F713A-5EB9-4B7A-B87D-F2B7940161AF}" type="datetimeFigureOut">
              <a:rPr lang="en-NZ" smtClean="0"/>
              <a:t>19/09/2019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C196-3ABE-43C0-9E5E-32D62974A7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28892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F713A-5EB9-4B7A-B87D-F2B7940161AF}" type="datetimeFigureOut">
              <a:rPr lang="en-NZ" smtClean="0"/>
              <a:t>19/09/2019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C196-3ABE-43C0-9E5E-32D62974A7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49964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F713A-5EB9-4B7A-B87D-F2B7940161AF}" type="datetimeFigureOut">
              <a:rPr lang="en-NZ" smtClean="0"/>
              <a:t>19/09/2019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C196-3ABE-43C0-9E5E-32D62974A7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98668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F713A-5EB9-4B7A-B87D-F2B7940161AF}" type="datetimeFigureOut">
              <a:rPr lang="en-NZ" smtClean="0"/>
              <a:t>19/09/2019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C196-3ABE-43C0-9E5E-32D62974A7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97207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F713A-5EB9-4B7A-B87D-F2B7940161AF}" type="datetimeFigureOut">
              <a:rPr lang="en-NZ" smtClean="0"/>
              <a:t>19/09/2019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C196-3ABE-43C0-9E5E-32D62974A7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90166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F713A-5EB9-4B7A-B87D-F2B7940161AF}" type="datetimeFigureOut">
              <a:rPr lang="en-NZ" smtClean="0"/>
              <a:t>19/09/2019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C196-3ABE-43C0-9E5E-32D62974A7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32259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F713A-5EB9-4B7A-B87D-F2B7940161AF}" type="datetimeFigureOut">
              <a:rPr lang="en-NZ" smtClean="0"/>
              <a:t>19/09/2019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C196-3ABE-43C0-9E5E-32D62974A7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51512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F713A-5EB9-4B7A-B87D-F2B7940161AF}" type="datetimeFigureOut">
              <a:rPr lang="en-NZ" smtClean="0"/>
              <a:t>19/09/2019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C196-3ABE-43C0-9E5E-32D62974A7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43493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F713A-5EB9-4B7A-B87D-F2B7940161AF}" type="datetimeFigureOut">
              <a:rPr lang="en-NZ" smtClean="0"/>
              <a:t>19/09/2019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C196-3ABE-43C0-9E5E-32D62974A7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35825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F713A-5EB9-4B7A-B87D-F2B7940161AF}" type="datetimeFigureOut">
              <a:rPr lang="en-NZ" smtClean="0"/>
              <a:t>19/09/2019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C196-3ABE-43C0-9E5E-32D62974A7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44643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F713A-5EB9-4B7A-B87D-F2B7940161AF}" type="datetimeFigureOut">
              <a:rPr lang="en-NZ" smtClean="0"/>
              <a:t>19/09/2019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C196-3ABE-43C0-9E5E-32D62974A7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95527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F713A-5EB9-4B7A-B87D-F2B7940161AF}" type="datetimeFigureOut">
              <a:rPr lang="en-NZ" smtClean="0"/>
              <a:t>19/09/2019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8C196-3ABE-43C0-9E5E-32D62974A7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23099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976552209"/>
              </p:ext>
            </p:extLst>
          </p:nvPr>
        </p:nvGraphicFramePr>
        <p:xfrm>
          <a:off x="397565" y="457272"/>
          <a:ext cx="11044361" cy="59037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2532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8E3E123-A269-4C2C-B83D-CCF8CE8D6D2D}" vid="{616D8776-4612-40CB-A629-823BC9E3883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52E40BDCFF80849AA1EC5714BA5D986" ma:contentTypeVersion="8" ma:contentTypeDescription="Create a new document." ma:contentTypeScope="" ma:versionID="59135fce9028dfebc3cf29be6006c8a3">
  <xsd:schema xmlns:xsd="http://www.w3.org/2001/XMLSchema" xmlns:xs="http://www.w3.org/2001/XMLSchema" xmlns:p="http://schemas.microsoft.com/office/2006/metadata/properties" xmlns:ns3="cad4bcb1-04bf-4da7-adb0-88e3ece0a668" targetNamespace="http://schemas.microsoft.com/office/2006/metadata/properties" ma:root="true" ma:fieldsID="4b665131e4d6d40ee9be699e302c3960" ns3:_="">
    <xsd:import namespace="cad4bcb1-04bf-4da7-adb0-88e3ece0a66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d4bcb1-04bf-4da7-adb0-88e3ece0a6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9573847-7C36-4666-9B5D-AF1AE5E6CB1E}">
  <ds:schemaRefs>
    <ds:schemaRef ds:uri="http://purl.org/dc/terms/"/>
    <ds:schemaRef ds:uri="http://schemas.openxmlformats.org/package/2006/metadata/core-properties"/>
    <ds:schemaRef ds:uri="http://purl.org/dc/dcmitype/"/>
    <ds:schemaRef ds:uri="cad4bcb1-04bf-4da7-adb0-88e3ece0a668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4E609AD-6508-43FB-9799-5124BCC9117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541FB42-2FDE-451F-A340-28E4D052EA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ad4bcb1-04bf-4da7-adb0-88e3ece0a66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307</TotalTime>
  <Words>122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Consolas</vt:lpstr>
      <vt:lpstr>Verdana</vt:lpstr>
      <vt:lpstr>Office Theme</vt:lpstr>
      <vt:lpstr>PowerPoint Presentation</vt:lpstr>
    </vt:vector>
  </TitlesOfParts>
  <Company>The University of Auckland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Amanda Calder</dc:creator>
  <cp:lastModifiedBy>Amanda Calder</cp:lastModifiedBy>
  <cp:revision>19</cp:revision>
  <dcterms:created xsi:type="dcterms:W3CDTF">2019-08-08T02:08:13Z</dcterms:created>
  <dcterms:modified xsi:type="dcterms:W3CDTF">2019-09-19T00:05:25Z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0x010100852E40BDCFF80849AA1EC5714BA5D986</vt:lpwstr>
  </property>
</Properties>
</file>