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3"/>
  </p:notesMasterIdLst>
  <p:sldIdLst>
    <p:sldId id="394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73" d="100"/>
          <a:sy n="73" d="100"/>
        </p:scale>
        <p:origin x="-294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6062-2AC1-4CD2-9D01-D4A72F0C6204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5804-2A89-4C7D-AAC2-EACC305533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8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8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10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9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5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7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09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60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97020"/>
              </p:ext>
            </p:extLst>
          </p:nvPr>
        </p:nvGraphicFramePr>
        <p:xfrm>
          <a:off x="2044127" y="2133598"/>
          <a:ext cx="2769745" cy="5772606"/>
        </p:xfrm>
        <a:graphic>
          <a:graphicData uri="http://schemas.openxmlformats.org/drawingml/2006/table">
            <a:tbl>
              <a:tblPr/>
              <a:tblGrid>
                <a:gridCol w="575531"/>
                <a:gridCol w="2194214"/>
              </a:tblGrid>
              <a:tr h="197839">
                <a:tc>
                  <a:txBody>
                    <a:bodyPr/>
                    <a:lstStyle/>
                    <a:p>
                      <a:pPr algn="l" fontAlgn="b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Fungal species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 dirty="0" err="1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Aspergillus</a:t>
                      </a:r>
                      <a:r>
                        <a:rPr lang="en-AU" sz="1000" b="0" i="1" u="none" strike="noStrike" dirty="0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AU" sz="1000" b="0" i="1" u="none" strike="noStrike" dirty="0" err="1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terreus</a:t>
                      </a:r>
                      <a:endParaRPr lang="en-AU" sz="1000" b="0" i="1" u="none" strike="noStrike" dirty="0">
                        <a:solidFill>
                          <a:srgbClr val="222222"/>
                        </a:solidFill>
                        <a:effectLst/>
                        <a:latin typeface="Arial"/>
                      </a:endParaRP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Truchoderma longibrachiatum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#3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Penicillium sp.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#4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Hypocrea lixii 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#5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Acremonium sp.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#6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Aspergillus niger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#7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Aspergillus tubingensis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#8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Aspergillus fumigatus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#9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Penicillium janthinellum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#10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Trichoderma atroviride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#11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0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#12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Rhizomucor pusillus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#13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0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#14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Mucor circinelloides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#15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0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651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#16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 dirty="0" err="1" smtClean="0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Antarctomyces</a:t>
                      </a:r>
                      <a:r>
                        <a:rPr lang="en-AU" sz="1000" b="0" i="1" u="none" strike="noStrike" dirty="0" smtClean="0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AU" sz="1000" b="0" i="1" u="none" strike="noStrike" dirty="0" err="1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psychrotrophicus</a:t>
                      </a:r>
                      <a:endParaRPr lang="en-AU" sz="1000" b="0" i="1" u="none" strike="noStrike" dirty="0">
                        <a:solidFill>
                          <a:srgbClr val="222222"/>
                        </a:solidFill>
                        <a:effectLst/>
                        <a:latin typeface="Arial"/>
                      </a:endParaRP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#17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0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#18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Corynascus verrucosus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#19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Neosartorya fischeri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#20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#21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Sordariales sp.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32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#22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 dirty="0" err="1" smtClean="0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Thermomyces</a:t>
                      </a:r>
                      <a:r>
                        <a:rPr lang="en-AU" sz="1000" b="0" i="1" u="none" strike="noStrike" dirty="0" smtClean="0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AU" sz="1000" b="0" i="1" u="none" strike="noStrike" dirty="0" err="1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lanuginosus</a:t>
                      </a:r>
                      <a:endParaRPr lang="en-AU" sz="1000" b="0" i="1" u="none" strike="noStrike" dirty="0">
                        <a:solidFill>
                          <a:srgbClr val="222222"/>
                        </a:solidFill>
                        <a:effectLst/>
                        <a:latin typeface="Arial"/>
                      </a:endParaRP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#23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Penicillium chrysogenum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#24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#25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0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#26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Rhizomucor pusillus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#27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#28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Myceliophthora thermophila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#29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#30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0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None identified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#31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Trichoderma sp.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#32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Aspergillus terreus</a:t>
                      </a: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7264">
                <a:tc>
                  <a:txBody>
                    <a:bodyPr/>
                    <a:lstStyle/>
                    <a:p>
                      <a:pPr algn="l" fontAlgn="b"/>
                      <a:r>
                        <a:rPr lang="en-AU" sz="9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#33</a:t>
                      </a:r>
                    </a:p>
                  </a:txBody>
                  <a:tcPr marL="8993" marR="8993" marT="899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b="0" i="1" u="none" strike="noStrike" dirty="0" err="1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Chaetomium</a:t>
                      </a:r>
                      <a:r>
                        <a:rPr lang="en-AU" sz="1000" b="0" i="1" u="none" strike="noStrike" dirty="0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AU" sz="1000" b="0" i="1" u="none" strike="noStrike" dirty="0" err="1">
                          <a:solidFill>
                            <a:srgbClr val="222222"/>
                          </a:solidFill>
                          <a:effectLst/>
                          <a:latin typeface="Arial"/>
                        </a:rPr>
                        <a:t>globosum</a:t>
                      </a:r>
                      <a:endParaRPr lang="en-AU" sz="1000" b="0" i="1" u="none" strike="noStrike" dirty="0">
                        <a:solidFill>
                          <a:srgbClr val="222222"/>
                        </a:solidFill>
                        <a:effectLst/>
                        <a:latin typeface="Arial"/>
                      </a:endParaRPr>
                    </a:p>
                  </a:txBody>
                  <a:tcPr marL="8993" marR="8993" marT="899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25626" y="8460432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Additional file </a:t>
            </a:r>
            <a:r>
              <a:rPr lang="en-AU" dirty="0" smtClean="0"/>
              <a:t>2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17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151</Words>
  <Application>Microsoft Office PowerPoint</Application>
  <PresentationFormat>On-screen Show (4:3)</PresentationFormat>
  <Paragraphs>69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Aidyn Mouradov</dc:creator>
  <cp:lastModifiedBy>Aidyn Mouradov</cp:lastModifiedBy>
  <cp:revision>641</cp:revision>
  <cp:lastPrinted>2014-06-15T22:26:20Z</cp:lastPrinted>
  <dcterms:created xsi:type="dcterms:W3CDTF">2013-11-06T00:27:51Z</dcterms:created>
  <dcterms:modified xsi:type="dcterms:W3CDTF">2014-07-01T00:41:48Z</dcterms:modified>
</cp:coreProperties>
</file>