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2">
  <p:sldMasterIdLst>
    <p:sldMasterId id="2147483648" r:id="rId1"/>
  </p:sldMasterIdLst>
  <p:notesMasterIdLst>
    <p:notesMasterId r:id="rId3"/>
  </p:notesMasterIdLst>
  <p:sldIdLst>
    <p:sldId id="325" r:id="rId2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705" autoAdjust="0"/>
  </p:normalViewPr>
  <p:slideViewPr>
    <p:cSldViewPr>
      <p:cViewPr>
        <p:scale>
          <a:sx n="73" d="100"/>
          <a:sy n="73" d="100"/>
        </p:scale>
        <p:origin x="-2946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367932581733006E-2"/>
          <c:y val="6.5408096665301313E-2"/>
          <c:w val="0.90803228753651"/>
          <c:h val="0.7698326365073128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Sheet1!$E$58:$E$73</c:f>
                <c:numCache>
                  <c:formatCode>General</c:formatCode>
                  <c:ptCount val="16"/>
                  <c:pt idx="0">
                    <c:v>0.5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  <c:pt idx="5">
                    <c:v>0.5</c:v>
                  </c:pt>
                  <c:pt idx="6">
                    <c:v>0.5</c:v>
                  </c:pt>
                  <c:pt idx="7">
                    <c:v>0.5</c:v>
                  </c:pt>
                  <c:pt idx="8">
                    <c:v>0.5</c:v>
                  </c:pt>
                  <c:pt idx="9">
                    <c:v>0.5</c:v>
                  </c:pt>
                  <c:pt idx="10">
                    <c:v>0.5</c:v>
                  </c:pt>
                  <c:pt idx="11">
                    <c:v>0.5</c:v>
                  </c:pt>
                  <c:pt idx="12">
                    <c:v>0.5</c:v>
                  </c:pt>
                  <c:pt idx="13">
                    <c:v>0.5</c:v>
                  </c:pt>
                  <c:pt idx="14">
                    <c:v>0.5</c:v>
                  </c:pt>
                  <c:pt idx="15">
                    <c:v>0.5</c:v>
                  </c:pt>
                </c:numCache>
              </c:numRef>
            </c:plus>
            <c:minus>
              <c:numRef>
                <c:f>Sheet1!$E$58:$E$73</c:f>
                <c:numCache>
                  <c:formatCode>General</c:formatCode>
                  <c:ptCount val="16"/>
                  <c:pt idx="0">
                    <c:v>0.5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  <c:pt idx="5">
                    <c:v>0.5</c:v>
                  </c:pt>
                  <c:pt idx="6">
                    <c:v>0.5</c:v>
                  </c:pt>
                  <c:pt idx="7">
                    <c:v>0.5</c:v>
                  </c:pt>
                  <c:pt idx="8">
                    <c:v>0.5</c:v>
                  </c:pt>
                  <c:pt idx="9">
                    <c:v>0.5</c:v>
                  </c:pt>
                  <c:pt idx="10">
                    <c:v>0.5</c:v>
                  </c:pt>
                  <c:pt idx="11">
                    <c:v>0.5</c:v>
                  </c:pt>
                  <c:pt idx="12">
                    <c:v>0.5</c:v>
                  </c:pt>
                  <c:pt idx="13">
                    <c:v>0.5</c:v>
                  </c:pt>
                  <c:pt idx="14">
                    <c:v>0.5</c:v>
                  </c:pt>
                  <c:pt idx="15">
                    <c:v>0.5</c:v>
                  </c:pt>
                </c:numCache>
              </c:numRef>
            </c:minus>
          </c:errBars>
          <c:cat>
            <c:strRef>
              <c:f>Sheet1!$B$58:$B$73</c:f>
              <c:strCache>
                <c:ptCount val="16"/>
                <c:pt idx="0">
                  <c:v>#18</c:v>
                </c:pt>
                <c:pt idx="1">
                  <c:v>#19</c:v>
                </c:pt>
                <c:pt idx="2">
                  <c:v>#20</c:v>
                </c:pt>
                <c:pt idx="3">
                  <c:v>#21</c:v>
                </c:pt>
                <c:pt idx="4">
                  <c:v>#22</c:v>
                </c:pt>
                <c:pt idx="5">
                  <c:v>#23</c:v>
                </c:pt>
                <c:pt idx="6">
                  <c:v>#24</c:v>
                </c:pt>
                <c:pt idx="7">
                  <c:v>#25</c:v>
                </c:pt>
                <c:pt idx="8">
                  <c:v>#26</c:v>
                </c:pt>
                <c:pt idx="9">
                  <c:v>#27</c:v>
                </c:pt>
                <c:pt idx="10">
                  <c:v>#28</c:v>
                </c:pt>
                <c:pt idx="11">
                  <c:v>#29</c:v>
                </c:pt>
                <c:pt idx="12">
                  <c:v>#30</c:v>
                </c:pt>
                <c:pt idx="13">
                  <c:v>#31</c:v>
                </c:pt>
                <c:pt idx="14">
                  <c:v>#32</c:v>
                </c:pt>
                <c:pt idx="15">
                  <c:v>#33</c:v>
                </c:pt>
              </c:strCache>
            </c:strRef>
          </c:cat>
          <c:val>
            <c:numRef>
              <c:f>Sheet1!$C$58:$C$73</c:f>
              <c:numCache>
                <c:formatCode>General</c:formatCode>
                <c:ptCount val="16"/>
                <c:pt idx="0">
                  <c:v>1.0294117647058825</c:v>
                </c:pt>
                <c:pt idx="1">
                  <c:v>1.1764705882352942</c:v>
                </c:pt>
                <c:pt idx="2">
                  <c:v>0.58823529411764708</c:v>
                </c:pt>
                <c:pt idx="3">
                  <c:v>0.82352941176470584</c:v>
                </c:pt>
                <c:pt idx="4">
                  <c:v>0.82352941176470584</c:v>
                </c:pt>
                <c:pt idx="5">
                  <c:v>2.9411764705882355</c:v>
                </c:pt>
                <c:pt idx="6">
                  <c:v>1.2941176470588236</c:v>
                </c:pt>
                <c:pt idx="7">
                  <c:v>0.6470588235294118</c:v>
                </c:pt>
                <c:pt idx="8">
                  <c:v>0.58823529411764708</c:v>
                </c:pt>
                <c:pt idx="9">
                  <c:v>1.4705882352941178</c:v>
                </c:pt>
                <c:pt idx="10">
                  <c:v>2.2058823529411766</c:v>
                </c:pt>
                <c:pt idx="11">
                  <c:v>0.58823529411764708</c:v>
                </c:pt>
                <c:pt idx="12">
                  <c:v>1.1764705882352942</c:v>
                </c:pt>
                <c:pt idx="13">
                  <c:v>1.0294117647058825</c:v>
                </c:pt>
                <c:pt idx="14">
                  <c:v>1.1764705882352942</c:v>
                </c:pt>
                <c:pt idx="15">
                  <c:v>0.58823529411764708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Sheet1!$F$58:$F$73</c:f>
                <c:numCache>
                  <c:formatCode>General</c:formatCode>
                  <c:ptCount val="16"/>
                  <c:pt idx="0">
                    <c:v>0.5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  <c:pt idx="5">
                    <c:v>0.8</c:v>
                  </c:pt>
                  <c:pt idx="6">
                    <c:v>0.5</c:v>
                  </c:pt>
                  <c:pt idx="7">
                    <c:v>0.5</c:v>
                  </c:pt>
                  <c:pt idx="8">
                    <c:v>0.5</c:v>
                  </c:pt>
                  <c:pt idx="9">
                    <c:v>0.5</c:v>
                  </c:pt>
                  <c:pt idx="10">
                    <c:v>0.8</c:v>
                  </c:pt>
                  <c:pt idx="11">
                    <c:v>0.5</c:v>
                  </c:pt>
                  <c:pt idx="12">
                    <c:v>0.5</c:v>
                  </c:pt>
                  <c:pt idx="13">
                    <c:v>0.5</c:v>
                  </c:pt>
                  <c:pt idx="14">
                    <c:v>0.5</c:v>
                  </c:pt>
                  <c:pt idx="15">
                    <c:v>0.5</c:v>
                  </c:pt>
                </c:numCache>
              </c:numRef>
            </c:plus>
            <c:minus>
              <c:numRef>
                <c:f>Sheet1!$F$58:$F$73</c:f>
                <c:numCache>
                  <c:formatCode>General</c:formatCode>
                  <c:ptCount val="16"/>
                  <c:pt idx="0">
                    <c:v>0.5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  <c:pt idx="5">
                    <c:v>0.8</c:v>
                  </c:pt>
                  <c:pt idx="6">
                    <c:v>0.5</c:v>
                  </c:pt>
                  <c:pt idx="7">
                    <c:v>0.5</c:v>
                  </c:pt>
                  <c:pt idx="8">
                    <c:v>0.5</c:v>
                  </c:pt>
                  <c:pt idx="9">
                    <c:v>0.5</c:v>
                  </c:pt>
                  <c:pt idx="10">
                    <c:v>0.8</c:v>
                  </c:pt>
                  <c:pt idx="11">
                    <c:v>0.5</c:v>
                  </c:pt>
                  <c:pt idx="12">
                    <c:v>0.5</c:v>
                  </c:pt>
                  <c:pt idx="13">
                    <c:v>0.5</c:v>
                  </c:pt>
                  <c:pt idx="14">
                    <c:v>0.5</c:v>
                  </c:pt>
                  <c:pt idx="15">
                    <c:v>0.5</c:v>
                  </c:pt>
                </c:numCache>
              </c:numRef>
            </c:minus>
          </c:errBars>
          <c:cat>
            <c:strRef>
              <c:f>Sheet1!$B$58:$B$73</c:f>
              <c:strCache>
                <c:ptCount val="16"/>
                <c:pt idx="0">
                  <c:v>#18</c:v>
                </c:pt>
                <c:pt idx="1">
                  <c:v>#19</c:v>
                </c:pt>
                <c:pt idx="2">
                  <c:v>#20</c:v>
                </c:pt>
                <c:pt idx="3">
                  <c:v>#21</c:v>
                </c:pt>
                <c:pt idx="4">
                  <c:v>#22</c:v>
                </c:pt>
                <c:pt idx="5">
                  <c:v>#23</c:v>
                </c:pt>
                <c:pt idx="6">
                  <c:v>#24</c:v>
                </c:pt>
                <c:pt idx="7">
                  <c:v>#25</c:v>
                </c:pt>
                <c:pt idx="8">
                  <c:v>#26</c:v>
                </c:pt>
                <c:pt idx="9">
                  <c:v>#27</c:v>
                </c:pt>
                <c:pt idx="10">
                  <c:v>#28</c:v>
                </c:pt>
                <c:pt idx="11">
                  <c:v>#29</c:v>
                </c:pt>
                <c:pt idx="12">
                  <c:v>#30</c:v>
                </c:pt>
                <c:pt idx="13">
                  <c:v>#31</c:v>
                </c:pt>
                <c:pt idx="14">
                  <c:v>#32</c:v>
                </c:pt>
                <c:pt idx="15">
                  <c:v>#33</c:v>
                </c:pt>
              </c:strCache>
            </c:strRef>
          </c:cat>
          <c:val>
            <c:numRef>
              <c:f>Sheet1!$D$58:$D$73</c:f>
              <c:numCache>
                <c:formatCode>General</c:formatCode>
                <c:ptCount val="16"/>
                <c:pt idx="0">
                  <c:v>1.75</c:v>
                </c:pt>
                <c:pt idx="1">
                  <c:v>2</c:v>
                </c:pt>
                <c:pt idx="2">
                  <c:v>1</c:v>
                </c:pt>
                <c:pt idx="3">
                  <c:v>1.4</c:v>
                </c:pt>
                <c:pt idx="4">
                  <c:v>1.4</c:v>
                </c:pt>
                <c:pt idx="5">
                  <c:v>5</c:v>
                </c:pt>
                <c:pt idx="6">
                  <c:v>2.2000000000000002</c:v>
                </c:pt>
                <c:pt idx="7">
                  <c:v>1.1000000000000001</c:v>
                </c:pt>
                <c:pt idx="8">
                  <c:v>1</c:v>
                </c:pt>
                <c:pt idx="9">
                  <c:v>2.5</c:v>
                </c:pt>
                <c:pt idx="10">
                  <c:v>3.75</c:v>
                </c:pt>
                <c:pt idx="11">
                  <c:v>1</c:v>
                </c:pt>
                <c:pt idx="12">
                  <c:v>2</c:v>
                </c:pt>
                <c:pt idx="13">
                  <c:v>1.75</c:v>
                </c:pt>
                <c:pt idx="14">
                  <c:v>2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799168"/>
        <c:axId val="33809152"/>
      </c:barChart>
      <c:catAx>
        <c:axId val="337991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33809152"/>
        <c:crosses val="autoZero"/>
        <c:auto val="1"/>
        <c:lblAlgn val="ctr"/>
        <c:lblOffset val="100"/>
        <c:noMultiLvlLbl val="0"/>
      </c:catAx>
      <c:valAx>
        <c:axId val="338091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799168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083005249343829E-2"/>
          <c:y val="5.1400554097404488E-2"/>
          <c:w val="0.93008366141732279"/>
          <c:h val="0.838484251968503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Sheet1!$E$41:$E$73</c:f>
                <c:numCache>
                  <c:formatCode>General</c:formatCode>
                  <c:ptCount val="33"/>
                  <c:pt idx="0">
                    <c:v>2</c:v>
                  </c:pt>
                  <c:pt idx="1">
                    <c:v>0.8</c:v>
                  </c:pt>
                  <c:pt idx="2">
                    <c:v>1</c:v>
                  </c:pt>
                  <c:pt idx="3">
                    <c:v>1</c:v>
                  </c:pt>
                  <c:pt idx="4">
                    <c:v>1</c:v>
                  </c:pt>
                  <c:pt idx="5">
                    <c:v>1</c:v>
                  </c:pt>
                  <c:pt idx="6">
                    <c:v>1</c:v>
                  </c:pt>
                  <c:pt idx="7">
                    <c:v>2</c:v>
                  </c:pt>
                  <c:pt idx="8">
                    <c:v>1</c:v>
                  </c:pt>
                  <c:pt idx="9">
                    <c:v>1.5</c:v>
                  </c:pt>
                  <c:pt idx="10">
                    <c:v>1</c:v>
                  </c:pt>
                  <c:pt idx="11">
                    <c:v>1</c:v>
                  </c:pt>
                  <c:pt idx="12">
                    <c:v>1</c:v>
                  </c:pt>
                  <c:pt idx="13">
                    <c:v>3</c:v>
                  </c:pt>
                  <c:pt idx="14">
                    <c:v>1</c:v>
                  </c:pt>
                  <c:pt idx="15">
                    <c:v>2</c:v>
                  </c:pt>
                  <c:pt idx="16">
                    <c:v>1</c:v>
                  </c:pt>
                  <c:pt idx="17">
                    <c:v>0.5</c:v>
                  </c:pt>
                  <c:pt idx="18">
                    <c:v>0.5</c:v>
                  </c:pt>
                  <c:pt idx="19">
                    <c:v>0.5</c:v>
                  </c:pt>
                  <c:pt idx="20">
                    <c:v>0.5</c:v>
                  </c:pt>
                  <c:pt idx="21">
                    <c:v>0.5</c:v>
                  </c:pt>
                  <c:pt idx="22">
                    <c:v>0.5</c:v>
                  </c:pt>
                  <c:pt idx="23">
                    <c:v>0.5</c:v>
                  </c:pt>
                  <c:pt idx="24">
                    <c:v>0.5</c:v>
                  </c:pt>
                  <c:pt idx="25">
                    <c:v>0.5</c:v>
                  </c:pt>
                  <c:pt idx="26">
                    <c:v>0.5</c:v>
                  </c:pt>
                  <c:pt idx="27">
                    <c:v>0.5</c:v>
                  </c:pt>
                  <c:pt idx="28">
                    <c:v>0.5</c:v>
                  </c:pt>
                  <c:pt idx="29">
                    <c:v>0.5</c:v>
                  </c:pt>
                  <c:pt idx="30">
                    <c:v>0.5</c:v>
                  </c:pt>
                  <c:pt idx="31">
                    <c:v>0.5</c:v>
                  </c:pt>
                  <c:pt idx="32">
                    <c:v>0.5</c:v>
                  </c:pt>
                </c:numCache>
              </c:numRef>
            </c:plus>
            <c:minus>
              <c:numRef>
                <c:f>Sheet1!$E$41:$E$73</c:f>
                <c:numCache>
                  <c:formatCode>General</c:formatCode>
                  <c:ptCount val="33"/>
                  <c:pt idx="0">
                    <c:v>2</c:v>
                  </c:pt>
                  <c:pt idx="1">
                    <c:v>0.8</c:v>
                  </c:pt>
                  <c:pt idx="2">
                    <c:v>1</c:v>
                  </c:pt>
                  <c:pt idx="3">
                    <c:v>1</c:v>
                  </c:pt>
                  <c:pt idx="4">
                    <c:v>1</c:v>
                  </c:pt>
                  <c:pt idx="5">
                    <c:v>1</c:v>
                  </c:pt>
                  <c:pt idx="6">
                    <c:v>1</c:v>
                  </c:pt>
                  <c:pt idx="7">
                    <c:v>2</c:v>
                  </c:pt>
                  <c:pt idx="8">
                    <c:v>1</c:v>
                  </c:pt>
                  <c:pt idx="9">
                    <c:v>1.5</c:v>
                  </c:pt>
                  <c:pt idx="10">
                    <c:v>1</c:v>
                  </c:pt>
                  <c:pt idx="11">
                    <c:v>1</c:v>
                  </c:pt>
                  <c:pt idx="12">
                    <c:v>1</c:v>
                  </c:pt>
                  <c:pt idx="13">
                    <c:v>3</c:v>
                  </c:pt>
                  <c:pt idx="14">
                    <c:v>1</c:v>
                  </c:pt>
                  <c:pt idx="15">
                    <c:v>2</c:v>
                  </c:pt>
                  <c:pt idx="16">
                    <c:v>1</c:v>
                  </c:pt>
                  <c:pt idx="17">
                    <c:v>0.5</c:v>
                  </c:pt>
                  <c:pt idx="18">
                    <c:v>0.5</c:v>
                  </c:pt>
                  <c:pt idx="19">
                    <c:v>0.5</c:v>
                  </c:pt>
                  <c:pt idx="20">
                    <c:v>0.5</c:v>
                  </c:pt>
                  <c:pt idx="21">
                    <c:v>0.5</c:v>
                  </c:pt>
                  <c:pt idx="22">
                    <c:v>0.5</c:v>
                  </c:pt>
                  <c:pt idx="23">
                    <c:v>0.5</c:v>
                  </c:pt>
                  <c:pt idx="24">
                    <c:v>0.5</c:v>
                  </c:pt>
                  <c:pt idx="25">
                    <c:v>0.5</c:v>
                  </c:pt>
                  <c:pt idx="26">
                    <c:v>0.5</c:v>
                  </c:pt>
                  <c:pt idx="27">
                    <c:v>0.5</c:v>
                  </c:pt>
                  <c:pt idx="28">
                    <c:v>0.5</c:v>
                  </c:pt>
                  <c:pt idx="29">
                    <c:v>0.5</c:v>
                  </c:pt>
                  <c:pt idx="30">
                    <c:v>0.5</c:v>
                  </c:pt>
                  <c:pt idx="31">
                    <c:v>0.5</c:v>
                  </c:pt>
                  <c:pt idx="32">
                    <c:v>0.5</c:v>
                  </c:pt>
                </c:numCache>
              </c:numRef>
            </c:minus>
          </c:errBars>
          <c:cat>
            <c:strRef>
              <c:f>Sheet1!$B$41:$B$57</c:f>
              <c:strCache>
                <c:ptCount val="17"/>
                <c:pt idx="0">
                  <c:v>#1</c:v>
                </c:pt>
                <c:pt idx="1">
                  <c:v>#2</c:v>
                </c:pt>
                <c:pt idx="2">
                  <c:v>#3</c:v>
                </c:pt>
                <c:pt idx="3">
                  <c:v>#4</c:v>
                </c:pt>
                <c:pt idx="4">
                  <c:v>#5</c:v>
                </c:pt>
                <c:pt idx="5">
                  <c:v>#6</c:v>
                </c:pt>
                <c:pt idx="6">
                  <c:v>#7</c:v>
                </c:pt>
                <c:pt idx="7">
                  <c:v>#8</c:v>
                </c:pt>
                <c:pt idx="8">
                  <c:v>#9</c:v>
                </c:pt>
                <c:pt idx="9">
                  <c:v>#10</c:v>
                </c:pt>
                <c:pt idx="10">
                  <c:v>#11</c:v>
                </c:pt>
                <c:pt idx="11">
                  <c:v>#12</c:v>
                </c:pt>
                <c:pt idx="12">
                  <c:v>#13</c:v>
                </c:pt>
                <c:pt idx="13">
                  <c:v>#14</c:v>
                </c:pt>
                <c:pt idx="14">
                  <c:v>#15</c:v>
                </c:pt>
                <c:pt idx="15">
                  <c:v>#16</c:v>
                </c:pt>
                <c:pt idx="16">
                  <c:v>#17</c:v>
                </c:pt>
              </c:strCache>
            </c:strRef>
          </c:cat>
          <c:val>
            <c:numRef>
              <c:f>Sheet1!$C$41:$C$57</c:f>
              <c:numCache>
                <c:formatCode>General</c:formatCode>
                <c:ptCount val="17"/>
                <c:pt idx="0">
                  <c:v>7.0000000000000009</c:v>
                </c:pt>
                <c:pt idx="1">
                  <c:v>1</c:v>
                </c:pt>
                <c:pt idx="2">
                  <c:v>3.666666666666667</c:v>
                </c:pt>
                <c:pt idx="3">
                  <c:v>1</c:v>
                </c:pt>
                <c:pt idx="4">
                  <c:v>4</c:v>
                </c:pt>
                <c:pt idx="5">
                  <c:v>2.8571428571428572</c:v>
                </c:pt>
                <c:pt idx="6">
                  <c:v>1.7499999999999998</c:v>
                </c:pt>
                <c:pt idx="7">
                  <c:v>6.666666666666667</c:v>
                </c:pt>
                <c:pt idx="8">
                  <c:v>2.2727272727272725</c:v>
                </c:pt>
                <c:pt idx="9">
                  <c:v>3.4</c:v>
                </c:pt>
                <c:pt idx="10">
                  <c:v>2.5</c:v>
                </c:pt>
                <c:pt idx="11">
                  <c:v>1</c:v>
                </c:pt>
                <c:pt idx="12">
                  <c:v>1.4999999999999998</c:v>
                </c:pt>
                <c:pt idx="13">
                  <c:v>6</c:v>
                </c:pt>
                <c:pt idx="14">
                  <c:v>2</c:v>
                </c:pt>
                <c:pt idx="15">
                  <c:v>4.3333333333333339</c:v>
                </c:pt>
                <c:pt idx="16">
                  <c:v>1.1764705882352942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Sheet1!$F$41:$F$73</c:f>
                <c:numCache>
                  <c:formatCode>General</c:formatCode>
                  <c:ptCount val="33"/>
                  <c:pt idx="0">
                    <c:v>2</c:v>
                  </c:pt>
                  <c:pt idx="1">
                    <c:v>0.8</c:v>
                  </c:pt>
                  <c:pt idx="2">
                    <c:v>1</c:v>
                  </c:pt>
                  <c:pt idx="3">
                    <c:v>1</c:v>
                  </c:pt>
                  <c:pt idx="4">
                    <c:v>1</c:v>
                  </c:pt>
                  <c:pt idx="5">
                    <c:v>1</c:v>
                  </c:pt>
                  <c:pt idx="6">
                    <c:v>1</c:v>
                  </c:pt>
                  <c:pt idx="7">
                    <c:v>2</c:v>
                  </c:pt>
                  <c:pt idx="8">
                    <c:v>1</c:v>
                  </c:pt>
                  <c:pt idx="9">
                    <c:v>1.5</c:v>
                  </c:pt>
                  <c:pt idx="10">
                    <c:v>1</c:v>
                  </c:pt>
                  <c:pt idx="11">
                    <c:v>1</c:v>
                  </c:pt>
                  <c:pt idx="12">
                    <c:v>1</c:v>
                  </c:pt>
                  <c:pt idx="13">
                    <c:v>2</c:v>
                  </c:pt>
                  <c:pt idx="14">
                    <c:v>1</c:v>
                  </c:pt>
                  <c:pt idx="15">
                    <c:v>2</c:v>
                  </c:pt>
                  <c:pt idx="16">
                    <c:v>1</c:v>
                  </c:pt>
                  <c:pt idx="17">
                    <c:v>0.5</c:v>
                  </c:pt>
                  <c:pt idx="18">
                    <c:v>0.5</c:v>
                  </c:pt>
                  <c:pt idx="19">
                    <c:v>0.5</c:v>
                  </c:pt>
                  <c:pt idx="20">
                    <c:v>0.5</c:v>
                  </c:pt>
                  <c:pt idx="21">
                    <c:v>0.5</c:v>
                  </c:pt>
                  <c:pt idx="22">
                    <c:v>0.8</c:v>
                  </c:pt>
                  <c:pt idx="23">
                    <c:v>0.5</c:v>
                  </c:pt>
                  <c:pt idx="24">
                    <c:v>0.5</c:v>
                  </c:pt>
                  <c:pt idx="25">
                    <c:v>0.5</c:v>
                  </c:pt>
                  <c:pt idx="26">
                    <c:v>0.5</c:v>
                  </c:pt>
                  <c:pt idx="27">
                    <c:v>0.8</c:v>
                  </c:pt>
                  <c:pt idx="28">
                    <c:v>0.5</c:v>
                  </c:pt>
                  <c:pt idx="29">
                    <c:v>0.5</c:v>
                  </c:pt>
                  <c:pt idx="30">
                    <c:v>0.5</c:v>
                  </c:pt>
                  <c:pt idx="31">
                    <c:v>0.5</c:v>
                  </c:pt>
                  <c:pt idx="32">
                    <c:v>0.5</c:v>
                  </c:pt>
                </c:numCache>
              </c:numRef>
            </c:plus>
            <c:minus>
              <c:numRef>
                <c:f>Sheet1!$F$41:$F$73</c:f>
                <c:numCache>
                  <c:formatCode>General</c:formatCode>
                  <c:ptCount val="33"/>
                  <c:pt idx="0">
                    <c:v>2</c:v>
                  </c:pt>
                  <c:pt idx="1">
                    <c:v>0.8</c:v>
                  </c:pt>
                  <c:pt idx="2">
                    <c:v>1</c:v>
                  </c:pt>
                  <c:pt idx="3">
                    <c:v>1</c:v>
                  </c:pt>
                  <c:pt idx="4">
                    <c:v>1</c:v>
                  </c:pt>
                  <c:pt idx="5">
                    <c:v>1</c:v>
                  </c:pt>
                  <c:pt idx="6">
                    <c:v>1</c:v>
                  </c:pt>
                  <c:pt idx="7">
                    <c:v>2</c:v>
                  </c:pt>
                  <c:pt idx="8">
                    <c:v>1</c:v>
                  </c:pt>
                  <c:pt idx="9">
                    <c:v>1.5</c:v>
                  </c:pt>
                  <c:pt idx="10">
                    <c:v>1</c:v>
                  </c:pt>
                  <c:pt idx="11">
                    <c:v>1</c:v>
                  </c:pt>
                  <c:pt idx="12">
                    <c:v>1</c:v>
                  </c:pt>
                  <c:pt idx="13">
                    <c:v>2</c:v>
                  </c:pt>
                  <c:pt idx="14">
                    <c:v>1</c:v>
                  </c:pt>
                  <c:pt idx="15">
                    <c:v>2</c:v>
                  </c:pt>
                  <c:pt idx="16">
                    <c:v>1</c:v>
                  </c:pt>
                  <c:pt idx="17">
                    <c:v>0.5</c:v>
                  </c:pt>
                  <c:pt idx="18">
                    <c:v>0.5</c:v>
                  </c:pt>
                  <c:pt idx="19">
                    <c:v>0.5</c:v>
                  </c:pt>
                  <c:pt idx="20">
                    <c:v>0.5</c:v>
                  </c:pt>
                  <c:pt idx="21">
                    <c:v>0.5</c:v>
                  </c:pt>
                  <c:pt idx="22">
                    <c:v>0.8</c:v>
                  </c:pt>
                  <c:pt idx="23">
                    <c:v>0.5</c:v>
                  </c:pt>
                  <c:pt idx="24">
                    <c:v>0.5</c:v>
                  </c:pt>
                  <c:pt idx="25">
                    <c:v>0.5</c:v>
                  </c:pt>
                  <c:pt idx="26">
                    <c:v>0.5</c:v>
                  </c:pt>
                  <c:pt idx="27">
                    <c:v>0.8</c:v>
                  </c:pt>
                  <c:pt idx="28">
                    <c:v>0.5</c:v>
                  </c:pt>
                  <c:pt idx="29">
                    <c:v>0.5</c:v>
                  </c:pt>
                  <c:pt idx="30">
                    <c:v>0.5</c:v>
                  </c:pt>
                  <c:pt idx="31">
                    <c:v>0.5</c:v>
                  </c:pt>
                  <c:pt idx="32">
                    <c:v>0.5</c:v>
                  </c:pt>
                </c:numCache>
              </c:numRef>
            </c:minus>
          </c:errBars>
          <c:cat>
            <c:strRef>
              <c:f>Sheet1!$B$41:$B$57</c:f>
              <c:strCache>
                <c:ptCount val="17"/>
                <c:pt idx="0">
                  <c:v>#1</c:v>
                </c:pt>
                <c:pt idx="1">
                  <c:v>#2</c:v>
                </c:pt>
                <c:pt idx="2">
                  <c:v>#3</c:v>
                </c:pt>
                <c:pt idx="3">
                  <c:v>#4</c:v>
                </c:pt>
                <c:pt idx="4">
                  <c:v>#5</c:v>
                </c:pt>
                <c:pt idx="5">
                  <c:v>#6</c:v>
                </c:pt>
                <c:pt idx="6">
                  <c:v>#7</c:v>
                </c:pt>
                <c:pt idx="7">
                  <c:v>#8</c:v>
                </c:pt>
                <c:pt idx="8">
                  <c:v>#9</c:v>
                </c:pt>
                <c:pt idx="9">
                  <c:v>#10</c:v>
                </c:pt>
                <c:pt idx="10">
                  <c:v>#11</c:v>
                </c:pt>
                <c:pt idx="11">
                  <c:v>#12</c:v>
                </c:pt>
                <c:pt idx="12">
                  <c:v>#13</c:v>
                </c:pt>
                <c:pt idx="13">
                  <c:v>#14</c:v>
                </c:pt>
                <c:pt idx="14">
                  <c:v>#15</c:v>
                </c:pt>
                <c:pt idx="15">
                  <c:v>#16</c:v>
                </c:pt>
                <c:pt idx="16">
                  <c:v>#17</c:v>
                </c:pt>
              </c:strCache>
            </c:strRef>
          </c:cat>
          <c:val>
            <c:numRef>
              <c:f>Sheet1!$D$41:$D$57</c:f>
              <c:numCache>
                <c:formatCode>General</c:formatCode>
                <c:ptCount val="17"/>
                <c:pt idx="0">
                  <c:v>8</c:v>
                </c:pt>
                <c:pt idx="1">
                  <c:v>1</c:v>
                </c:pt>
                <c:pt idx="2">
                  <c:v>5.3333333333333339</c:v>
                </c:pt>
                <c:pt idx="3">
                  <c:v>1</c:v>
                </c:pt>
                <c:pt idx="4">
                  <c:v>4</c:v>
                </c:pt>
                <c:pt idx="5">
                  <c:v>4.2857142857142856</c:v>
                </c:pt>
                <c:pt idx="6">
                  <c:v>2.5</c:v>
                </c:pt>
                <c:pt idx="7">
                  <c:v>9.3333333333333339</c:v>
                </c:pt>
                <c:pt idx="8">
                  <c:v>5.7272727272727302</c:v>
                </c:pt>
                <c:pt idx="9">
                  <c:v>3.4</c:v>
                </c:pt>
                <c:pt idx="10">
                  <c:v>2.9999999999999996</c:v>
                </c:pt>
                <c:pt idx="11">
                  <c:v>1</c:v>
                </c:pt>
                <c:pt idx="12">
                  <c:v>1.4999999999999998</c:v>
                </c:pt>
                <c:pt idx="13">
                  <c:v>13</c:v>
                </c:pt>
                <c:pt idx="14">
                  <c:v>3</c:v>
                </c:pt>
                <c:pt idx="15">
                  <c:v>6</c:v>
                </c:pt>
                <c:pt idx="16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797056"/>
        <c:axId val="34798592"/>
      </c:barChart>
      <c:catAx>
        <c:axId val="34797056"/>
        <c:scaling>
          <c:orientation val="minMax"/>
        </c:scaling>
        <c:delete val="0"/>
        <c:axPos val="b"/>
        <c:majorTickMark val="out"/>
        <c:minorTickMark val="none"/>
        <c:tickLblPos val="nextTo"/>
        <c:crossAx val="34798592"/>
        <c:crosses val="autoZero"/>
        <c:auto val="1"/>
        <c:lblAlgn val="ctr"/>
        <c:lblOffset val="100"/>
        <c:noMultiLvlLbl val="0"/>
      </c:catAx>
      <c:valAx>
        <c:axId val="347985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4797056"/>
        <c:crosses val="autoZero"/>
        <c:crossBetween val="between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06062-2AC1-4CD2-9D01-D4A72F0C6204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25804-2A89-4C7D-AAC2-EACC3055339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886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388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18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10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50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59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782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5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110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671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409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803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260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20000"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7"/>
          <a:stretch/>
        </p:blipFill>
        <p:spPr>
          <a:xfrm rot="10800000" flipH="1" flipV="1">
            <a:off x="1478260" y="609609"/>
            <a:ext cx="1447494" cy="1975475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 rot="16200000">
            <a:off x="599607" y="3654436"/>
            <a:ext cx="9820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Growth ratio</a:t>
            </a:r>
            <a:endParaRPr lang="en-AU" sz="1200" dirty="0"/>
          </a:p>
        </p:txBody>
      </p:sp>
      <p:sp>
        <p:nvSpPr>
          <p:cNvPr id="71" name="TextBox 70"/>
          <p:cNvSpPr txBox="1"/>
          <p:nvPr/>
        </p:nvSpPr>
        <p:spPr>
          <a:xfrm>
            <a:off x="3089358" y="6797969"/>
            <a:ext cx="10393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Fungal strains</a:t>
            </a:r>
            <a:endParaRPr lang="en-AU" sz="1200" dirty="0"/>
          </a:p>
        </p:txBody>
      </p:sp>
      <p:sp>
        <p:nvSpPr>
          <p:cNvPr id="74" name="TextBox 73"/>
          <p:cNvSpPr txBox="1"/>
          <p:nvPr/>
        </p:nvSpPr>
        <p:spPr>
          <a:xfrm>
            <a:off x="716772" y="47461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A</a:t>
            </a:r>
            <a:endParaRPr lang="en-AU" dirty="0"/>
          </a:p>
        </p:txBody>
      </p:sp>
      <p:sp>
        <p:nvSpPr>
          <p:cNvPr id="75" name="TextBox 74"/>
          <p:cNvSpPr txBox="1"/>
          <p:nvPr/>
        </p:nvSpPr>
        <p:spPr>
          <a:xfrm>
            <a:off x="716772" y="272228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B</a:t>
            </a:r>
            <a:endParaRPr lang="en-AU" dirty="0"/>
          </a:p>
        </p:txBody>
      </p:sp>
      <p:sp>
        <p:nvSpPr>
          <p:cNvPr id="77" name="TextBox 76"/>
          <p:cNvSpPr txBox="1"/>
          <p:nvPr/>
        </p:nvSpPr>
        <p:spPr>
          <a:xfrm>
            <a:off x="2825626" y="7740352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Additional file </a:t>
            </a:r>
            <a:r>
              <a:rPr lang="en-AU" dirty="0" smtClean="0"/>
              <a:t>3</a:t>
            </a:r>
            <a:endParaRPr lang="en-AU" dirty="0"/>
          </a:p>
        </p:txBody>
      </p:sp>
      <p:sp>
        <p:nvSpPr>
          <p:cNvPr id="15" name="Rectangle 14"/>
          <p:cNvSpPr/>
          <p:nvPr/>
        </p:nvSpPr>
        <p:spPr>
          <a:xfrm>
            <a:off x="4123359" y="2982342"/>
            <a:ext cx="72008" cy="13187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Rectangle 41"/>
          <p:cNvSpPr/>
          <p:nvPr/>
        </p:nvSpPr>
        <p:spPr>
          <a:xfrm>
            <a:off x="3573016" y="2982342"/>
            <a:ext cx="72008" cy="133742"/>
          </a:xfrm>
          <a:prstGeom prst="rect">
            <a:avLst/>
          </a:prstGeom>
          <a:solidFill>
            <a:srgbClr val="0070C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xtBox 15"/>
          <p:cNvSpPr txBox="1"/>
          <p:nvPr/>
        </p:nvSpPr>
        <p:spPr>
          <a:xfrm>
            <a:off x="3600491" y="2912897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12 </a:t>
            </a:r>
            <a:r>
              <a:rPr lang="en-AU" sz="1200" dirty="0" err="1" smtClean="0"/>
              <a:t>hr</a:t>
            </a:r>
            <a:endParaRPr lang="en-AU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4161047" y="2909777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24 </a:t>
            </a:r>
            <a:r>
              <a:rPr lang="en-AU" sz="1200" dirty="0" err="1" smtClean="0"/>
              <a:t>hr</a:t>
            </a:r>
            <a:endParaRPr lang="en-AU" sz="1200" dirty="0"/>
          </a:p>
        </p:txBody>
      </p:sp>
      <p:graphicFrame>
        <p:nvGraphicFramePr>
          <p:cNvPr id="32" name="Chart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0613380"/>
              </p:ext>
            </p:extLst>
          </p:nvPr>
        </p:nvGraphicFramePr>
        <p:xfrm>
          <a:off x="1226413" y="4644008"/>
          <a:ext cx="4535744" cy="2155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TextBox 32"/>
          <p:cNvSpPr txBox="1"/>
          <p:nvPr/>
        </p:nvSpPr>
        <p:spPr>
          <a:xfrm rot="16200000">
            <a:off x="599607" y="5500597"/>
            <a:ext cx="9820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Growth ratio</a:t>
            </a:r>
            <a:endParaRPr lang="en-AU" sz="1200" dirty="0"/>
          </a:p>
        </p:txBody>
      </p:sp>
      <p:sp>
        <p:nvSpPr>
          <p:cNvPr id="34" name="Rectangle 33"/>
          <p:cNvSpPr/>
          <p:nvPr/>
        </p:nvSpPr>
        <p:spPr>
          <a:xfrm>
            <a:off x="4181415" y="4932597"/>
            <a:ext cx="72008" cy="13187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/>
          <p:cNvSpPr/>
          <p:nvPr/>
        </p:nvSpPr>
        <p:spPr>
          <a:xfrm>
            <a:off x="3631072" y="4932597"/>
            <a:ext cx="72008" cy="133742"/>
          </a:xfrm>
          <a:prstGeom prst="rect">
            <a:avLst/>
          </a:prstGeom>
          <a:solidFill>
            <a:srgbClr val="0070C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TextBox 35"/>
          <p:cNvSpPr txBox="1"/>
          <p:nvPr/>
        </p:nvSpPr>
        <p:spPr>
          <a:xfrm>
            <a:off x="3658547" y="4863152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12 </a:t>
            </a:r>
            <a:r>
              <a:rPr lang="en-AU" sz="1200" dirty="0" err="1" smtClean="0"/>
              <a:t>hr</a:t>
            </a:r>
            <a:endParaRPr lang="en-AU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4219103" y="4860032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24 </a:t>
            </a:r>
            <a:r>
              <a:rPr lang="en-AU" sz="1200" dirty="0" err="1" smtClean="0"/>
              <a:t>hr</a:t>
            </a:r>
            <a:endParaRPr lang="en-AU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2855236" y="56900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b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 rot="16200000">
            <a:off x="4406137" y="569004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c</a:t>
            </a:r>
            <a:endParaRPr lang="en-AU" dirty="0">
              <a:solidFill>
                <a:schemeClr val="bg1"/>
              </a:solidFill>
            </a:endParaRPr>
          </a:p>
        </p:txBody>
      </p:sp>
      <p:graphicFrame>
        <p:nvGraphicFramePr>
          <p:cNvPr id="43" name="Chart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9401358"/>
              </p:ext>
            </p:extLst>
          </p:nvPr>
        </p:nvGraphicFramePr>
        <p:xfrm>
          <a:off x="1229139" y="2819103"/>
          <a:ext cx="4360101" cy="1947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232390" y="57540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a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1026" name="Picture 2" descr="E:\DUCKWEED_AZOLLA PAPER\Algae and fungi\From Digby\honours pictures\carbon deficient plates\fungi on c def\friday 22\5pm\cdef24hrs00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70" t="37039" r="47047" b="31481"/>
          <a:stretch/>
        </p:blipFill>
        <p:spPr bwMode="auto">
          <a:xfrm>
            <a:off x="3012850" y="612485"/>
            <a:ext cx="1562446" cy="151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" name="Straight Connector 46"/>
          <p:cNvCxnSpPr/>
          <p:nvPr/>
        </p:nvCxnSpPr>
        <p:spPr>
          <a:xfrm>
            <a:off x="3809938" y="1141853"/>
            <a:ext cx="1298330" cy="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3809938" y="1487327"/>
            <a:ext cx="1298334" cy="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3809938" y="1054851"/>
            <a:ext cx="1506353" cy="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3809937" y="1588176"/>
            <a:ext cx="1556078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6200000" flipH="1" flipV="1">
            <a:off x="4945354" y="1311484"/>
            <a:ext cx="325830" cy="1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5316290" y="1057695"/>
            <a:ext cx="0" cy="530483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3809937" y="1348646"/>
            <a:ext cx="919242" cy="39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09937" y="1298500"/>
            <a:ext cx="9220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4703980" y="1188374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 smtClean="0"/>
              <a:t>1</a:t>
            </a:r>
            <a:endParaRPr lang="en-AU" sz="1000" dirty="0"/>
          </a:p>
        </p:txBody>
      </p:sp>
      <p:sp>
        <p:nvSpPr>
          <p:cNvPr id="66" name="TextBox 65"/>
          <p:cNvSpPr txBox="1"/>
          <p:nvPr/>
        </p:nvSpPr>
        <p:spPr>
          <a:xfrm>
            <a:off x="5052926" y="1188374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 smtClean="0"/>
              <a:t>2</a:t>
            </a:r>
            <a:endParaRPr lang="en-AU" sz="1000" dirty="0"/>
          </a:p>
        </p:txBody>
      </p:sp>
      <p:sp>
        <p:nvSpPr>
          <p:cNvPr id="68" name="TextBox 67"/>
          <p:cNvSpPr txBox="1"/>
          <p:nvPr/>
        </p:nvSpPr>
        <p:spPr>
          <a:xfrm>
            <a:off x="5316291" y="1188374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 smtClean="0"/>
              <a:t>3</a:t>
            </a:r>
            <a:endParaRPr lang="en-AU" sz="1000" dirty="0"/>
          </a:p>
        </p:txBody>
      </p:sp>
    </p:spTree>
    <p:extLst>
      <p:ext uri="{BB962C8B-B14F-4D97-AF65-F5344CB8AC3E}">
        <p14:creationId xmlns:p14="http://schemas.microsoft.com/office/powerpoint/2010/main" val="368732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11621</TotalTime>
  <Words>25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RMIT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Aidyn Mouradov</dc:creator>
  <cp:lastModifiedBy>Aidyn Mouradov</cp:lastModifiedBy>
  <cp:revision>641</cp:revision>
  <cp:lastPrinted>2014-06-15T22:26:20Z</cp:lastPrinted>
  <dcterms:created xsi:type="dcterms:W3CDTF">2013-11-06T00:27:51Z</dcterms:created>
  <dcterms:modified xsi:type="dcterms:W3CDTF">2014-07-01T00:42:21Z</dcterms:modified>
</cp:coreProperties>
</file>