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2">
  <p:sldMasterIdLst>
    <p:sldMasterId id="2147483648" r:id="rId1"/>
  </p:sldMasterIdLst>
  <p:notesMasterIdLst>
    <p:notesMasterId r:id="rId3"/>
  </p:notesMasterIdLst>
  <p:sldIdLst>
    <p:sldId id="365" r:id="rId2"/>
  </p:sldIdLst>
  <p:sldSz cx="6858000" cy="9144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705" autoAdjust="0"/>
  </p:normalViewPr>
  <p:slideViewPr>
    <p:cSldViewPr>
      <p:cViewPr>
        <p:scale>
          <a:sx n="73" d="100"/>
          <a:sy n="73" d="100"/>
        </p:scale>
        <p:origin x="-3078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06062-2AC1-4CD2-9D01-D4A72F0C6204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25804-2A89-4C7D-AAC2-EACC305533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8886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3888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018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3105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55081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5971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57828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1569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3110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36715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64095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40803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86654B-016E-4294-AA16-BB881D6DFC8C}" type="datetimeFigureOut">
              <a:rPr lang="en-AU" smtClean="0"/>
              <a:t>23/07/2014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1254-10AC-408A-B1B7-6445568E133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4260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20"/>
          <a:stretch/>
        </p:blipFill>
        <p:spPr>
          <a:xfrm>
            <a:off x="1668862" y="3689481"/>
            <a:ext cx="933508" cy="93820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cxnSp>
        <p:nvCxnSpPr>
          <p:cNvPr id="13" name="Straight Connector 12"/>
          <p:cNvCxnSpPr/>
          <p:nvPr/>
        </p:nvCxnSpPr>
        <p:spPr>
          <a:xfrm>
            <a:off x="2469855" y="5005559"/>
            <a:ext cx="1700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4002089" y="5005559"/>
            <a:ext cx="1700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442249" y="5005559"/>
            <a:ext cx="1700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466607" y="3479304"/>
            <a:ext cx="1700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3998841" y="3479304"/>
            <a:ext cx="1700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5439001" y="3479304"/>
            <a:ext cx="170077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496677" y="6372200"/>
            <a:ext cx="16658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Additional file </a:t>
            </a:r>
            <a:r>
              <a:rPr lang="en-AU" dirty="0" smtClean="0"/>
              <a:t>4</a:t>
            </a:r>
            <a:endParaRPr lang="en-AU" dirty="0"/>
          </a:p>
        </p:txBody>
      </p:sp>
      <p:sp>
        <p:nvSpPr>
          <p:cNvPr id="27" name="TextBox 26"/>
          <p:cNvSpPr txBox="1"/>
          <p:nvPr/>
        </p:nvSpPr>
        <p:spPr>
          <a:xfrm>
            <a:off x="1269140" y="200687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a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758717" y="2006878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b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290121" y="2006878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c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69140" y="35200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d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758717" y="352005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e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290121" y="3520055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</a:rPr>
              <a:t>f</a:t>
            </a:r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97000"/>
                    </a14:imgEffect>
                    <a14:imgEffect>
                      <a14:brightnessContrast bright="29000" contrast="-3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88245" y="1027781"/>
            <a:ext cx="2136921" cy="2971626"/>
          </a:xfrm>
          <a:prstGeom prst="rect">
            <a:avLst/>
          </a:prstGeom>
          <a:ln>
            <a:solidFill>
              <a:schemeClr val="tx1"/>
            </a:solidFill>
          </a:ln>
          <a:effectLst/>
        </p:spPr>
      </p:pic>
      <p:pic>
        <p:nvPicPr>
          <p:cNvPr id="2051" name="Picture 3" descr="E:\DUCKWEED_AZOLLA PAPER\Algae and fungi\From Digby\honours pictures\fungi\300ml 100rpm 25\29001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3" t="307" b="16646"/>
          <a:stretch/>
        </p:blipFill>
        <p:spPr bwMode="auto">
          <a:xfrm>
            <a:off x="3630317" y="3679079"/>
            <a:ext cx="1012202" cy="956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Content Placeholder 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5" r="13127" b="50000"/>
          <a:stretch/>
        </p:blipFill>
        <p:spPr>
          <a:xfrm rot="5400000">
            <a:off x="2644647" y="3685069"/>
            <a:ext cx="946214" cy="95564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286772" y="1509252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A</a:t>
            </a:r>
            <a:endParaRPr lang="en-AU" sz="1400" dirty="0"/>
          </a:p>
        </p:txBody>
      </p:sp>
      <p:sp>
        <p:nvSpPr>
          <p:cNvPr id="41" name="TextBox 40"/>
          <p:cNvSpPr txBox="1"/>
          <p:nvPr/>
        </p:nvSpPr>
        <p:spPr>
          <a:xfrm>
            <a:off x="1348737" y="3595949"/>
            <a:ext cx="288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B</a:t>
            </a:r>
            <a:endParaRPr lang="en-AU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1637599" y="365933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bg1"/>
                </a:solidFill>
              </a:rPr>
              <a:t>1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02370" y="365933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bg1"/>
                </a:solidFill>
              </a:rPr>
              <a:t>2</a:t>
            </a:r>
            <a:endParaRPr lang="en-AU" sz="1200" dirty="0">
              <a:solidFill>
                <a:schemeClr val="bg1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595577" y="365552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dirty="0" smtClean="0">
                <a:solidFill>
                  <a:schemeClr val="bg1"/>
                </a:solidFill>
              </a:rPr>
              <a:t>3</a:t>
            </a:r>
            <a:endParaRPr lang="en-AU" sz="1200" dirty="0">
              <a:solidFill>
                <a:schemeClr val="bg1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511020" y="4572000"/>
            <a:ext cx="8467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429000" y="4572000"/>
            <a:ext cx="156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2406812" y="4572000"/>
            <a:ext cx="15667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299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11621</TotalTime>
  <Words>14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RMIT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Aidyn Mouradov</dc:creator>
  <cp:lastModifiedBy>Aidyn Mouradov</cp:lastModifiedBy>
  <cp:revision>643</cp:revision>
  <cp:lastPrinted>2014-06-15T22:26:20Z</cp:lastPrinted>
  <dcterms:created xsi:type="dcterms:W3CDTF">2013-11-06T00:27:51Z</dcterms:created>
  <dcterms:modified xsi:type="dcterms:W3CDTF">2014-07-23T02:29:07Z</dcterms:modified>
</cp:coreProperties>
</file>