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48" r:id="rId1"/>
  </p:sldMasterIdLst>
  <p:notesMasterIdLst>
    <p:notesMasterId r:id="rId3"/>
  </p:notesMasterIdLst>
  <p:sldIdLst>
    <p:sldId id="390" r:id="rId2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705" autoAdjust="0"/>
  </p:normalViewPr>
  <p:slideViewPr>
    <p:cSldViewPr>
      <p:cViewPr>
        <p:scale>
          <a:sx n="73" d="100"/>
          <a:sy n="73" d="100"/>
        </p:scale>
        <p:origin x="-2946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06062-2AC1-4CD2-9D01-D4A72F0C6204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25804-2A89-4C7D-AAC2-EACC305533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88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388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18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10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0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9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82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5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110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671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409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80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260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13" Type="http://schemas.openxmlformats.org/officeDocument/2006/relationships/image" Target="../media/image7.png"/><Relationship Id="rId18" Type="http://schemas.openxmlformats.org/officeDocument/2006/relationships/image" Target="../media/image10.tiff"/><Relationship Id="rId3" Type="http://schemas.microsoft.com/office/2007/relationships/hdphoto" Target="../media/hdphoto1.wdp"/><Relationship Id="rId21" Type="http://schemas.openxmlformats.org/officeDocument/2006/relationships/image" Target="../media/image12.png"/><Relationship Id="rId7" Type="http://schemas.microsoft.com/office/2007/relationships/hdphoto" Target="../media/hdphoto3.wdp"/><Relationship Id="rId12" Type="http://schemas.microsoft.com/office/2007/relationships/hdphoto" Target="../media/hdphoto5.wdp"/><Relationship Id="rId17" Type="http://schemas.openxmlformats.org/officeDocument/2006/relationships/image" Target="../media/image9.tiff"/><Relationship Id="rId2" Type="http://schemas.openxmlformats.org/officeDocument/2006/relationships/image" Target="../media/image1.png"/><Relationship Id="rId16" Type="http://schemas.microsoft.com/office/2007/relationships/hdphoto" Target="../media/hdphoto7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image" Target="../media/image6.png"/><Relationship Id="rId24" Type="http://schemas.microsoft.com/office/2007/relationships/hdphoto" Target="../media/hdphoto10.wdp"/><Relationship Id="rId5" Type="http://schemas.microsoft.com/office/2007/relationships/hdphoto" Target="../media/hdphoto2.wdp"/><Relationship Id="rId15" Type="http://schemas.openxmlformats.org/officeDocument/2006/relationships/image" Target="../media/image8.png"/><Relationship Id="rId23" Type="http://schemas.openxmlformats.org/officeDocument/2006/relationships/image" Target="../media/image13.jpeg"/><Relationship Id="rId10" Type="http://schemas.microsoft.com/office/2007/relationships/hdphoto" Target="../media/hdphoto4.wdp"/><Relationship Id="rId19" Type="http://schemas.openxmlformats.org/officeDocument/2006/relationships/image" Target="../media/image11.jpe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6.wdp"/><Relationship Id="rId22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Aidyn_images\digbys microscopy\Microscopy-2\image0129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1000"/>
                    </a14:imgEffect>
                    <a14:imgEffect>
                      <a14:brightnessContrast bright="29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595" b="16237"/>
          <a:stretch/>
        </p:blipFill>
        <p:spPr bwMode="auto">
          <a:xfrm>
            <a:off x="815281" y="2768310"/>
            <a:ext cx="1254479" cy="12730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Aidyn_images\digbys microscopy\Microscopy-2\image0130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9000"/>
                    </a14:imgEffect>
                    <a14:imgEffect>
                      <a14:brightnessContrast bright="4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94" b="26222"/>
          <a:stretch/>
        </p:blipFill>
        <p:spPr bwMode="auto">
          <a:xfrm>
            <a:off x="2112471" y="2768310"/>
            <a:ext cx="1258170" cy="12730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Aidyn_images\digbys microscopy\Microscopy-2\image0223.ti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563" r="1" b="20276"/>
          <a:stretch/>
        </p:blipFill>
        <p:spPr bwMode="auto">
          <a:xfrm>
            <a:off x="3406617" y="2768310"/>
            <a:ext cx="1263654" cy="12729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F:\Aidyn_images\digbys microscopy\Microscopy-2\image0225.t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8" r="22353" b="19473"/>
          <a:stretch/>
        </p:blipFill>
        <p:spPr bwMode="auto">
          <a:xfrm rot="10800000">
            <a:off x="4706874" y="2768310"/>
            <a:ext cx="1258169" cy="127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91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74" y="1455883"/>
            <a:ext cx="1247286" cy="1273079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8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896" y="1455540"/>
            <a:ext cx="1258171" cy="1273079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21" name="Picture 6" descr="G:\digbys microscopy\Microscopy\image0146.tif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100000"/>
                    </a14:imgEffect>
                    <a14:imgEffect>
                      <a14:brightnessContrast bright="7000" contrast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265" r="38451"/>
          <a:stretch/>
        </p:blipFill>
        <p:spPr bwMode="auto">
          <a:xfrm>
            <a:off x="4710831" y="1450967"/>
            <a:ext cx="1259222" cy="1273079"/>
          </a:xfrm>
          <a:prstGeom prst="rect">
            <a:avLst/>
          </a:prstGeom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1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471" y="1455882"/>
            <a:ext cx="1258170" cy="1273079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2064" name="Picture 16" descr="F:\Aidyn_images\digbys microscopy\Microscopy-2\image0272.tif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8" t="24897" r="21744" b="18952"/>
          <a:stretch/>
        </p:blipFill>
        <p:spPr bwMode="auto">
          <a:xfrm>
            <a:off x="815280" y="4090940"/>
            <a:ext cx="1233065" cy="11149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2854693" y="8532440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Additional file </a:t>
            </a:r>
            <a:r>
              <a:rPr lang="en-AU" dirty="0" smtClean="0"/>
              <a:t>5</a:t>
            </a:r>
            <a:endParaRPr lang="en-AU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8" t="24528"/>
          <a:stretch/>
        </p:blipFill>
        <p:spPr>
          <a:xfrm>
            <a:off x="2106825" y="4083165"/>
            <a:ext cx="1258170" cy="111496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2" name="Group 31"/>
          <p:cNvGrpSpPr/>
          <p:nvPr/>
        </p:nvGrpSpPr>
        <p:grpSpPr>
          <a:xfrm>
            <a:off x="827878" y="1434111"/>
            <a:ext cx="317716" cy="347028"/>
            <a:chOff x="6381328" y="2333177"/>
            <a:chExt cx="317716" cy="347028"/>
          </a:xfrm>
        </p:grpSpPr>
        <p:sp>
          <p:nvSpPr>
            <p:cNvPr id="33" name="Rectangle 32"/>
            <p:cNvSpPr/>
            <p:nvPr/>
          </p:nvSpPr>
          <p:spPr>
            <a:xfrm>
              <a:off x="6381328" y="2355481"/>
              <a:ext cx="317716" cy="324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401880" y="2333177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 smtClean="0"/>
                <a:t>A</a:t>
              </a:r>
              <a:endParaRPr lang="en-AU" sz="14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116254" y="1439277"/>
            <a:ext cx="317716" cy="347028"/>
            <a:chOff x="6381328" y="2333177"/>
            <a:chExt cx="317716" cy="347028"/>
          </a:xfrm>
        </p:grpSpPr>
        <p:sp>
          <p:nvSpPr>
            <p:cNvPr id="36" name="Rectangle 35"/>
            <p:cNvSpPr/>
            <p:nvPr/>
          </p:nvSpPr>
          <p:spPr>
            <a:xfrm>
              <a:off x="6381328" y="2355481"/>
              <a:ext cx="317716" cy="324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401880" y="2333177"/>
              <a:ext cx="2824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 smtClean="0"/>
                <a:t>B</a:t>
              </a:r>
              <a:endParaRPr lang="en-AU" sz="14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422998" y="1435756"/>
            <a:ext cx="317716" cy="347028"/>
            <a:chOff x="6381328" y="2333177"/>
            <a:chExt cx="317716" cy="347028"/>
          </a:xfrm>
        </p:grpSpPr>
        <p:sp>
          <p:nvSpPr>
            <p:cNvPr id="40" name="Rectangle 39"/>
            <p:cNvSpPr/>
            <p:nvPr/>
          </p:nvSpPr>
          <p:spPr>
            <a:xfrm>
              <a:off x="6381328" y="2355481"/>
              <a:ext cx="317716" cy="324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01880" y="2333177"/>
              <a:ext cx="280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dirty="0" smtClean="0"/>
                <a:t>C</a:t>
              </a:r>
              <a:endParaRPr lang="en-AU" sz="14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672067" y="1426691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0850" y="2687408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E</a:t>
            </a:r>
            <a:endParaRPr lang="en-AU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2080999" y="2687408"/>
            <a:ext cx="266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94505" y="2687408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06874" y="2687408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</a:rPr>
              <a:t>H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8083" y="4005509"/>
            <a:ext cx="2295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</a:rPr>
              <a:t>I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055169" y="3992446"/>
            <a:ext cx="242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</a:rPr>
              <a:t>J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29241" y="3992446"/>
            <a:ext cx="2600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</a:rPr>
              <a:t>L</a:t>
            </a:r>
            <a:endParaRPr lang="en-AU" sz="1400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916832" y="2687408"/>
            <a:ext cx="720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212976" y="2687408"/>
            <a:ext cx="7200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509120" y="2684428"/>
            <a:ext cx="7200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877272" y="2684428"/>
            <a:ext cx="7200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963704" y="3995936"/>
            <a:ext cx="720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3248980" y="3995936"/>
            <a:ext cx="7200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957682" y="3995936"/>
            <a:ext cx="1502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763074" y="3984418"/>
            <a:ext cx="1502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968138" y="5318417"/>
            <a:ext cx="720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178475" y="4016594"/>
            <a:ext cx="720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971643" y="5318417"/>
            <a:ext cx="720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963704" y="6458725"/>
            <a:ext cx="720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3135321" y="5120326"/>
            <a:ext cx="14401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780986" y="6458725"/>
            <a:ext cx="1440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867417" y="5128101"/>
            <a:ext cx="720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100000"/>
                    </a14:imgEffect>
                    <a14:imgEffect>
                      <a14:brightnessContrast bright="-24000" contrast="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430" t="30153" r="10455" b="28788"/>
          <a:stretch/>
        </p:blipFill>
        <p:spPr>
          <a:xfrm>
            <a:off x="4417520" y="4084285"/>
            <a:ext cx="771729" cy="1113841"/>
          </a:xfrm>
          <a:prstGeom prst="rect">
            <a:avLst/>
          </a:prstGeom>
        </p:spPr>
      </p:pic>
      <p:pic>
        <p:nvPicPr>
          <p:cNvPr id="74" name="Picture 6" descr="E:\digbys microscopy\Microscopy\image0047.tif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459" r="17783" b="33178"/>
          <a:stretch/>
        </p:blipFill>
        <p:spPr bwMode="auto">
          <a:xfrm>
            <a:off x="3422998" y="4083165"/>
            <a:ext cx="947378" cy="111496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100000"/>
                    </a14:imgEffect>
                    <a14:imgEffect>
                      <a14:brightnessContrast bright="25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23" t="32808" r="36941" b="40933"/>
          <a:stretch/>
        </p:blipFill>
        <p:spPr>
          <a:xfrm rot="5400000">
            <a:off x="5039514" y="4264878"/>
            <a:ext cx="1113842" cy="750417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77" name="Straight Connector 76"/>
          <p:cNvCxnSpPr/>
          <p:nvPr/>
        </p:nvCxnSpPr>
        <p:spPr>
          <a:xfrm>
            <a:off x="4082074" y="5120326"/>
            <a:ext cx="12234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5546721" y="5120326"/>
            <a:ext cx="3666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4749677" y="5120326"/>
            <a:ext cx="3666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3402800" y="4016594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</a:rPr>
              <a:t>K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53762" y="4026396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</a:rPr>
              <a:t>M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371002" y="4010928"/>
            <a:ext cx="2600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</a:rPr>
              <a:t>L</a:t>
            </a:r>
            <a:endParaRPr lang="en-AU" sz="1400" dirty="0">
              <a:solidFill>
                <a:schemeClr val="bg1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4871503" y="4968044"/>
            <a:ext cx="129242" cy="7200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29763" y="4881880"/>
            <a:ext cx="296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 smtClean="0">
                <a:solidFill>
                  <a:schemeClr val="bg1"/>
                </a:solidFill>
              </a:rPr>
              <a:t>cv</a:t>
            </a:r>
            <a:endParaRPr lang="en-AU" sz="1000" dirty="0">
              <a:solidFill>
                <a:schemeClr val="bg1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4417520" y="3984418"/>
            <a:ext cx="1502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6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11621</TotalTime>
  <Words>18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RMIT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Aidyn Mouradov</dc:creator>
  <cp:lastModifiedBy>Aidyn Mouradov</cp:lastModifiedBy>
  <cp:revision>641</cp:revision>
  <cp:lastPrinted>2014-06-15T22:26:20Z</cp:lastPrinted>
  <dcterms:created xsi:type="dcterms:W3CDTF">2013-11-06T00:27:51Z</dcterms:created>
  <dcterms:modified xsi:type="dcterms:W3CDTF">2014-07-01T00:43:27Z</dcterms:modified>
</cp:coreProperties>
</file>