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52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294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idyn\Desktop\Fungi%20paper\PAPER_1\PAPER_1_SHORT\Tables_SHORT\Additional%208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77673952186143"/>
          <c:y val="0.11281647126946279"/>
          <c:w val="0.51516419799043167"/>
          <c:h val="0.639255707699144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ChlorFluorescence!$C$4</c:f>
              <c:strCache>
                <c:ptCount val="1"/>
                <c:pt idx="0">
                  <c:v>Day 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ChlorFluorescence!$K$5:$K$11</c:f>
                <c:numCache>
                  <c:formatCode>General</c:formatCode>
                  <c:ptCount val="7"/>
                  <c:pt idx="0">
                    <c:v>618.08737246444343</c:v>
                  </c:pt>
                  <c:pt idx="1">
                    <c:v>907.65411914451215</c:v>
                  </c:pt>
                  <c:pt idx="2">
                    <c:v>618.08737246444343</c:v>
                  </c:pt>
                  <c:pt idx="4">
                    <c:v>803.14526821956599</c:v>
                  </c:pt>
                  <c:pt idx="5">
                    <c:v>812.8173226500528</c:v>
                  </c:pt>
                  <c:pt idx="6">
                    <c:v>867.20931729311974</c:v>
                  </c:pt>
                </c:numCache>
              </c:numRef>
            </c:plus>
            <c:minus>
              <c:numRef>
                <c:f>ChlorFluorescence!$K$5:$K$11</c:f>
                <c:numCache>
                  <c:formatCode>General</c:formatCode>
                  <c:ptCount val="7"/>
                  <c:pt idx="0">
                    <c:v>618.08737246444343</c:v>
                  </c:pt>
                  <c:pt idx="1">
                    <c:v>907.65411914451215</c:v>
                  </c:pt>
                  <c:pt idx="2">
                    <c:v>618.08737246444343</c:v>
                  </c:pt>
                  <c:pt idx="4">
                    <c:v>803.14526821956599</c:v>
                  </c:pt>
                  <c:pt idx="5">
                    <c:v>812.8173226500528</c:v>
                  </c:pt>
                  <c:pt idx="6">
                    <c:v>867.20931729311974</c:v>
                  </c:pt>
                </c:numCache>
              </c:numRef>
            </c:minus>
          </c:errBars>
          <c:cat>
            <c:strRef>
              <c:f>ChlorFluorescence!$A$5:$B$11</c:f>
              <c:strCache>
                <c:ptCount val="7"/>
                <c:pt idx="0">
                  <c:v>C. protothecoides, control</c:v>
                </c:pt>
                <c:pt idx="1">
                  <c:v> C. protothecoides, 5% TWS</c:v>
                </c:pt>
                <c:pt idx="2">
                  <c:v> C. protothecoides, 20% TWS</c:v>
                </c:pt>
                <c:pt idx="4">
                  <c:v>T. suecica, control
</c:v>
                </c:pt>
                <c:pt idx="5">
                  <c:v>T. suecica, 5% TWS
</c:v>
                </c:pt>
                <c:pt idx="6">
                  <c:v>T. suecica, 20% TWS
</c:v>
                </c:pt>
              </c:strCache>
            </c:strRef>
          </c:cat>
          <c:val>
            <c:numRef>
              <c:f>ChlorFluorescence!$C$5:$C$11</c:f>
              <c:numCache>
                <c:formatCode>General</c:formatCode>
                <c:ptCount val="7"/>
                <c:pt idx="0">
                  <c:v>2997.2999999999997</c:v>
                </c:pt>
                <c:pt idx="1">
                  <c:v>2997.2999999999997</c:v>
                </c:pt>
                <c:pt idx="2">
                  <c:v>1873.3124999999998</c:v>
                </c:pt>
                <c:pt idx="4">
                  <c:v>3271.9666666666667</c:v>
                </c:pt>
                <c:pt idx="5">
                  <c:v>3172.0909090909086</c:v>
                </c:pt>
                <c:pt idx="6">
                  <c:v>3271.9666666666667</c:v>
                </c:pt>
              </c:numCache>
            </c:numRef>
          </c:val>
        </c:ser>
        <c:ser>
          <c:idx val="1"/>
          <c:order val="1"/>
          <c:tx>
            <c:strRef>
              <c:f>ChlorFluorescence!$D$4</c:f>
              <c:strCache>
                <c:ptCount val="1"/>
                <c:pt idx="0">
                  <c:v>Day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ChlorFluorescence!$L$5:$L$11</c:f>
                <c:numCache>
                  <c:formatCode>General</c:formatCode>
                  <c:ptCount val="7"/>
                  <c:pt idx="0">
                    <c:v>884.4819576075771</c:v>
                  </c:pt>
                  <c:pt idx="1">
                    <c:v>947.05244486951767</c:v>
                  </c:pt>
                  <c:pt idx="2">
                    <c:v>884.4819576075771</c:v>
                  </c:pt>
                  <c:pt idx="4">
                    <c:v>784.35599753360509</c:v>
                  </c:pt>
                  <c:pt idx="5">
                    <c:v>1194.9581582632934</c:v>
                  </c:pt>
                  <c:pt idx="6">
                    <c:v>1701.222599583411</c:v>
                  </c:pt>
                </c:numCache>
              </c:numRef>
            </c:plus>
            <c:minus>
              <c:numRef>
                <c:f>ChlorFluorescence!$L$5:$L$11</c:f>
                <c:numCache>
                  <c:formatCode>General</c:formatCode>
                  <c:ptCount val="7"/>
                  <c:pt idx="0">
                    <c:v>884.4819576075771</c:v>
                  </c:pt>
                  <c:pt idx="1">
                    <c:v>947.05244486951767</c:v>
                  </c:pt>
                  <c:pt idx="2">
                    <c:v>884.4819576075771</c:v>
                  </c:pt>
                  <c:pt idx="4">
                    <c:v>784.35599753360509</c:v>
                  </c:pt>
                  <c:pt idx="5">
                    <c:v>1194.9581582632934</c:v>
                  </c:pt>
                  <c:pt idx="6">
                    <c:v>1701.222599583411</c:v>
                  </c:pt>
                </c:numCache>
              </c:numRef>
            </c:minus>
          </c:errBars>
          <c:cat>
            <c:strRef>
              <c:f>ChlorFluorescence!$A$5:$B$11</c:f>
              <c:strCache>
                <c:ptCount val="7"/>
                <c:pt idx="0">
                  <c:v>C. protothecoides, control</c:v>
                </c:pt>
                <c:pt idx="1">
                  <c:v> C. protothecoides, 5% TWS</c:v>
                </c:pt>
                <c:pt idx="2">
                  <c:v> C. protothecoides, 20% TWS</c:v>
                </c:pt>
                <c:pt idx="4">
                  <c:v>T. suecica, control
</c:v>
                </c:pt>
                <c:pt idx="5">
                  <c:v>T. suecica, 5% TWS
</c:v>
                </c:pt>
                <c:pt idx="6">
                  <c:v>T. suecica, 20% TWS
</c:v>
                </c:pt>
              </c:strCache>
            </c:strRef>
          </c:cat>
          <c:val>
            <c:numRef>
              <c:f>ChlorFluorescence!$D$5:$D$11</c:f>
              <c:numCache>
                <c:formatCode>General</c:formatCode>
                <c:ptCount val="7"/>
                <c:pt idx="0">
                  <c:v>5779.9666666666662</c:v>
                </c:pt>
                <c:pt idx="1">
                  <c:v>7447.6966666666658</c:v>
                </c:pt>
                <c:pt idx="2">
                  <c:v>4654.8104166666699</c:v>
                </c:pt>
                <c:pt idx="4">
                  <c:v>6737.9666666666662</c:v>
                </c:pt>
                <c:pt idx="5">
                  <c:v>6010.2727272727261</c:v>
                </c:pt>
                <c:pt idx="6">
                  <c:v>3756.4204545454536</c:v>
                </c:pt>
              </c:numCache>
            </c:numRef>
          </c:val>
        </c:ser>
        <c:ser>
          <c:idx val="2"/>
          <c:order val="2"/>
          <c:tx>
            <c:strRef>
              <c:f>ChlorFluorescence!$E$4</c:f>
              <c:strCache>
                <c:ptCount val="1"/>
                <c:pt idx="0">
                  <c:v>Day 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ChlorFluorescence!$M$5:$M$11</c:f>
                <c:numCache>
                  <c:formatCode>General</c:formatCode>
                  <c:ptCount val="7"/>
                  <c:pt idx="0">
                    <c:v>2914.8713522212261</c:v>
                  </c:pt>
                  <c:pt idx="1">
                    <c:v>2410.7623275636279</c:v>
                  </c:pt>
                  <c:pt idx="2">
                    <c:v>2914.8713522212261</c:v>
                  </c:pt>
                  <c:pt idx="4">
                    <c:v>1161.3067352484113</c:v>
                  </c:pt>
                  <c:pt idx="5">
                    <c:v>1343.6083290516001</c:v>
                  </c:pt>
                  <c:pt idx="6">
                    <c:v>1127.6672085918442</c:v>
                  </c:pt>
                </c:numCache>
              </c:numRef>
            </c:plus>
            <c:minus>
              <c:numRef>
                <c:f>ChlorFluorescence!$M$5:$M$11</c:f>
                <c:numCache>
                  <c:formatCode>General</c:formatCode>
                  <c:ptCount val="7"/>
                  <c:pt idx="0">
                    <c:v>2914.8713522212261</c:v>
                  </c:pt>
                  <c:pt idx="1">
                    <c:v>2410.7623275636279</c:v>
                  </c:pt>
                  <c:pt idx="2">
                    <c:v>2914.8713522212261</c:v>
                  </c:pt>
                  <c:pt idx="4">
                    <c:v>1161.3067352484113</c:v>
                  </c:pt>
                  <c:pt idx="5">
                    <c:v>1343.6083290516001</c:v>
                  </c:pt>
                  <c:pt idx="6">
                    <c:v>1127.6672085918442</c:v>
                  </c:pt>
                </c:numCache>
              </c:numRef>
            </c:minus>
          </c:errBars>
          <c:cat>
            <c:strRef>
              <c:f>ChlorFluorescence!$A$5:$B$11</c:f>
              <c:strCache>
                <c:ptCount val="7"/>
                <c:pt idx="0">
                  <c:v>C. protothecoides, control</c:v>
                </c:pt>
                <c:pt idx="1">
                  <c:v> C. protothecoides, 5% TWS</c:v>
                </c:pt>
                <c:pt idx="2">
                  <c:v> C. protothecoides, 20% TWS</c:v>
                </c:pt>
                <c:pt idx="4">
                  <c:v>T. suecica, control
</c:v>
                </c:pt>
                <c:pt idx="5">
                  <c:v>T. suecica, 5% TWS
</c:v>
                </c:pt>
                <c:pt idx="6">
                  <c:v>T. suecica, 20% TWS
</c:v>
                </c:pt>
              </c:strCache>
            </c:strRef>
          </c:cat>
          <c:val>
            <c:numRef>
              <c:f>ChlorFluorescence!$E$5:$E$11</c:f>
              <c:numCache>
                <c:formatCode>General</c:formatCode>
                <c:ptCount val="7"/>
                <c:pt idx="0">
                  <c:v>25042.38</c:v>
                </c:pt>
                <c:pt idx="1">
                  <c:v>19433.8</c:v>
                </c:pt>
                <c:pt idx="2">
                  <c:v>12146.124999999998</c:v>
                </c:pt>
                <c:pt idx="4">
                  <c:v>22524.466666666671</c:v>
                </c:pt>
                <c:pt idx="5">
                  <c:v>19972.545454545456</c:v>
                </c:pt>
                <c:pt idx="6">
                  <c:v>12482.84090909091</c:v>
                </c:pt>
              </c:numCache>
            </c:numRef>
          </c:val>
        </c:ser>
        <c:ser>
          <c:idx val="3"/>
          <c:order val="3"/>
          <c:tx>
            <c:strRef>
              <c:f>ChlorFluorescence!$F$4</c:f>
              <c:strCache>
                <c:ptCount val="1"/>
                <c:pt idx="0">
                  <c:v>Day 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ChlorFluorescence!$O$5:$O$11</c:f>
                <c:numCache>
                  <c:formatCode>General</c:formatCode>
                  <c:ptCount val="7"/>
                  <c:pt idx="0">
                    <c:v>4422.4097880378858</c:v>
                  </c:pt>
                  <c:pt idx="1">
                    <c:v>4735.262224347588</c:v>
                  </c:pt>
                  <c:pt idx="2">
                    <c:v>4422.4097880378858</c:v>
                  </c:pt>
                  <c:pt idx="4">
                    <c:v>3921.7799876680256</c:v>
                  </c:pt>
                  <c:pt idx="5">
                    <c:v>5974.7907913164672</c:v>
                  </c:pt>
                  <c:pt idx="6">
                    <c:v>3506.1129979170501</c:v>
                  </c:pt>
                </c:numCache>
              </c:numRef>
            </c:plus>
            <c:minus>
              <c:numRef>
                <c:f>ChlorFluorescence!$O$5:$O$11</c:f>
                <c:numCache>
                  <c:formatCode>General</c:formatCode>
                  <c:ptCount val="7"/>
                  <c:pt idx="0">
                    <c:v>4422.4097880378858</c:v>
                  </c:pt>
                  <c:pt idx="1">
                    <c:v>4735.262224347588</c:v>
                  </c:pt>
                  <c:pt idx="2">
                    <c:v>4422.4097880378858</c:v>
                  </c:pt>
                  <c:pt idx="4">
                    <c:v>3921.7799876680256</c:v>
                  </c:pt>
                  <c:pt idx="5">
                    <c:v>5974.7907913164672</c:v>
                  </c:pt>
                  <c:pt idx="6">
                    <c:v>3506.1129979170501</c:v>
                  </c:pt>
                </c:numCache>
              </c:numRef>
            </c:minus>
          </c:errBars>
          <c:cat>
            <c:strRef>
              <c:f>ChlorFluorescence!$A$5:$B$11</c:f>
              <c:strCache>
                <c:ptCount val="7"/>
                <c:pt idx="0">
                  <c:v>C. protothecoides, control</c:v>
                </c:pt>
                <c:pt idx="1">
                  <c:v> C. protothecoides, 5% TWS</c:v>
                </c:pt>
                <c:pt idx="2">
                  <c:v> C. protothecoides, 20% TWS</c:v>
                </c:pt>
                <c:pt idx="4">
                  <c:v>T. suecica, control
</c:v>
                </c:pt>
                <c:pt idx="5">
                  <c:v>T. suecica, 5% TWS
</c:v>
                </c:pt>
                <c:pt idx="6">
                  <c:v>T. suecica, 20% TWS
</c:v>
                </c:pt>
              </c:strCache>
            </c:strRef>
          </c:cat>
          <c:val>
            <c:numRef>
              <c:f>ChlorFluorescence!$F$5:$F$11</c:f>
              <c:numCache>
                <c:formatCode>General</c:formatCode>
                <c:ptCount val="7"/>
                <c:pt idx="0">
                  <c:v>34958.53</c:v>
                </c:pt>
                <c:pt idx="1">
                  <c:v>32673.633333333299</c:v>
                </c:pt>
                <c:pt idx="2">
                  <c:v>17421.020833333299</c:v>
                </c:pt>
                <c:pt idx="4">
                  <c:v>29864.966666666664</c:v>
                </c:pt>
                <c:pt idx="5">
                  <c:v>27355.424242424237</c:v>
                </c:pt>
                <c:pt idx="6">
                  <c:v>17097.140151515148</c:v>
                </c:pt>
              </c:numCache>
            </c:numRef>
          </c:val>
        </c:ser>
        <c:ser>
          <c:idx val="4"/>
          <c:order val="4"/>
          <c:tx>
            <c:strRef>
              <c:f>ChlorFluorescence!$G$4</c:f>
              <c:strCache>
                <c:ptCount val="1"/>
                <c:pt idx="0">
                  <c:v>Day 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ChlorFluorescence!$P$5:$P$11</c:f>
                <c:numCache>
                  <c:formatCode>General</c:formatCode>
                  <c:ptCount val="7"/>
                  <c:pt idx="0">
                    <c:v>2211.2048940189429</c:v>
                  </c:pt>
                  <c:pt idx="1">
                    <c:v>2367.631112173794</c:v>
                  </c:pt>
                  <c:pt idx="2">
                    <c:v>2211.2048940189429</c:v>
                  </c:pt>
                  <c:pt idx="4">
                    <c:v>1960.8899938340128</c:v>
                  </c:pt>
                  <c:pt idx="5">
                    <c:v>2987.3953956582336</c:v>
                  </c:pt>
                  <c:pt idx="6">
                    <c:v>1753.056498958525</c:v>
                  </c:pt>
                </c:numCache>
              </c:numRef>
            </c:plus>
            <c:minus>
              <c:numRef>
                <c:f>ChlorFluorescence!$P$5:$P$11</c:f>
                <c:numCache>
                  <c:formatCode>General</c:formatCode>
                  <c:ptCount val="7"/>
                  <c:pt idx="0">
                    <c:v>2211.2048940189429</c:v>
                  </c:pt>
                  <c:pt idx="1">
                    <c:v>2367.631112173794</c:v>
                  </c:pt>
                  <c:pt idx="2">
                    <c:v>2211.2048940189429</c:v>
                  </c:pt>
                  <c:pt idx="4">
                    <c:v>1960.8899938340128</c:v>
                  </c:pt>
                  <c:pt idx="5">
                    <c:v>2987.3953956582336</c:v>
                  </c:pt>
                  <c:pt idx="6">
                    <c:v>1753.056498958525</c:v>
                  </c:pt>
                </c:numCache>
              </c:numRef>
            </c:minus>
          </c:errBars>
          <c:cat>
            <c:strRef>
              <c:f>ChlorFluorescence!$A$5:$B$11</c:f>
              <c:strCache>
                <c:ptCount val="7"/>
                <c:pt idx="0">
                  <c:v>C. protothecoides, control</c:v>
                </c:pt>
                <c:pt idx="1">
                  <c:v> C. protothecoides, 5% TWS</c:v>
                </c:pt>
                <c:pt idx="2">
                  <c:v> C. protothecoides, 20% TWS</c:v>
                </c:pt>
                <c:pt idx="4">
                  <c:v>T. suecica, control
</c:v>
                </c:pt>
                <c:pt idx="5">
                  <c:v>T. suecica, 5% TWS
</c:v>
                </c:pt>
                <c:pt idx="6">
                  <c:v>T. suecica, 20% TWS
</c:v>
                </c:pt>
              </c:strCache>
            </c:strRef>
          </c:cat>
          <c:val>
            <c:numRef>
              <c:f>ChlorFluorescence!$G$5:$G$11</c:f>
              <c:numCache>
                <c:formatCode>General</c:formatCode>
                <c:ptCount val="7"/>
                <c:pt idx="0">
                  <c:v>33799.966666666667</c:v>
                </c:pt>
                <c:pt idx="1">
                  <c:v>32470.49666666667</c:v>
                </c:pt>
                <c:pt idx="2">
                  <c:v>20294.060416666667</c:v>
                </c:pt>
                <c:pt idx="4">
                  <c:v>29496.633333333335</c:v>
                </c:pt>
                <c:pt idx="5">
                  <c:v>26922.39393939394</c:v>
                </c:pt>
                <c:pt idx="6">
                  <c:v>20826.496212121201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715648"/>
        <c:axId val="198729728"/>
      </c:barChart>
      <c:catAx>
        <c:axId val="198715648"/>
        <c:scaling>
          <c:orientation val="minMax"/>
        </c:scaling>
        <c:delete val="1"/>
        <c:axPos val="b"/>
        <c:majorTickMark val="out"/>
        <c:minorTickMark val="none"/>
        <c:tickLblPos val="nextTo"/>
        <c:crossAx val="198729728"/>
        <c:crosses val="autoZero"/>
        <c:auto val="1"/>
        <c:lblAlgn val="ctr"/>
        <c:lblOffset val="100"/>
        <c:noMultiLvlLbl val="0"/>
      </c:catAx>
      <c:valAx>
        <c:axId val="198729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871564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9223137396538514"/>
          <c:y val="0.27437055604932786"/>
          <c:w val="6.6617270725230257E-2"/>
          <c:h val="0.4124660278989705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6200000">
            <a:off x="-118881" y="2645331"/>
            <a:ext cx="2123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200" dirty="0"/>
              <a:t>Chlorophyll </a:t>
            </a:r>
            <a:r>
              <a:rPr lang="en-AU" sz="1200" dirty="0" smtClean="0"/>
              <a:t>concentration, </a:t>
            </a:r>
            <a:r>
              <a:rPr lang="el-GR" sz="1200" dirty="0"/>
              <a:t>μ</a:t>
            </a:r>
            <a:r>
              <a:rPr lang="en-AU" sz="1200" dirty="0"/>
              <a:t>g/mL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5975" y="6012160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 6</a:t>
            </a:r>
            <a:endParaRPr lang="en-AU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168947"/>
              </p:ext>
            </p:extLst>
          </p:nvPr>
        </p:nvGraphicFramePr>
        <p:xfrm>
          <a:off x="332656" y="1691681"/>
          <a:ext cx="7583619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46804" y="3851565"/>
            <a:ext cx="358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1            2              3                              1               2            3</a:t>
            </a:r>
            <a:endParaRPr lang="en-A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841757" y="4006644"/>
            <a:ext cx="326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i="1" dirty="0" smtClean="0"/>
              <a:t>C. </a:t>
            </a:r>
            <a:r>
              <a:rPr lang="en-AU" sz="1200" i="1" dirty="0" err="1" smtClean="0"/>
              <a:t>protothecoides</a:t>
            </a:r>
            <a:r>
              <a:rPr lang="en-AU" sz="1200" i="1" dirty="0" smtClean="0"/>
              <a:t>                                        T. </a:t>
            </a:r>
            <a:r>
              <a:rPr lang="en-AU" sz="1200" i="1" dirty="0" err="1" smtClean="0"/>
              <a:t>suecica</a:t>
            </a:r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40574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20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641</cp:revision>
  <cp:lastPrinted>2014-06-15T22:26:20Z</cp:lastPrinted>
  <dcterms:created xsi:type="dcterms:W3CDTF">2013-11-06T00:27:51Z</dcterms:created>
  <dcterms:modified xsi:type="dcterms:W3CDTF">2014-07-01T00:44:09Z</dcterms:modified>
</cp:coreProperties>
</file>