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2">
  <p:sldMasterIdLst>
    <p:sldMasterId id="2147483648" r:id="rId1"/>
  </p:sldMasterIdLst>
  <p:notesMasterIdLst>
    <p:notesMasterId r:id="rId3"/>
  </p:notesMasterIdLst>
  <p:sldIdLst>
    <p:sldId id="379" r:id="rId2"/>
  </p:sldIdLst>
  <p:sldSz cx="6858000" cy="9144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5620"/>
    <p:restoredTop sz="94705" autoAdjust="0"/>
  </p:normalViewPr>
  <p:slideViewPr>
    <p:cSldViewPr>
      <p:cViewPr>
        <p:scale>
          <a:sx n="73" d="100"/>
          <a:sy n="73" d="100"/>
        </p:scale>
        <p:origin x="-2946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06062-2AC1-4CD2-9D01-D4A72F0C6204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25804-2A89-4C7D-AAC2-EACC3055339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886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388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018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105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508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597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7828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56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110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671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4095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0803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6654B-016E-4294-AA16-BB881D6DFC8C}" type="datetimeFigureOut">
              <a:rPr lang="en-AU" smtClean="0"/>
              <a:t>1/07/2014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260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38764" y="7680476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Additional file </a:t>
            </a:r>
            <a:r>
              <a:rPr lang="en-AU" dirty="0" smtClean="0"/>
              <a:t>8</a:t>
            </a:r>
            <a:endParaRPr lang="en-AU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587375"/>
            <a:ext cx="574675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8355" y="6835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A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391897" y="284380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B</a:t>
            </a:r>
            <a:endParaRPr lang="en-AU" dirty="0"/>
          </a:p>
        </p:txBody>
      </p:sp>
      <p:sp>
        <p:nvSpPr>
          <p:cNvPr id="11" name="TextBox 10"/>
          <p:cNvSpPr txBox="1"/>
          <p:nvPr/>
        </p:nvSpPr>
        <p:spPr>
          <a:xfrm>
            <a:off x="391897" y="500404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C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6577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11621</TotalTime>
  <Words>6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RMIT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Aidyn Mouradov</dc:creator>
  <cp:lastModifiedBy>Aidyn Mouradov</cp:lastModifiedBy>
  <cp:revision>641</cp:revision>
  <cp:lastPrinted>2014-06-15T22:26:20Z</cp:lastPrinted>
  <dcterms:created xsi:type="dcterms:W3CDTF">2013-11-06T00:27:51Z</dcterms:created>
  <dcterms:modified xsi:type="dcterms:W3CDTF">2014-07-01T00:48:02Z</dcterms:modified>
</cp:coreProperties>
</file>