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2" r:id="rId1"/>
  </p:sldMasterIdLst>
  <p:notesMasterIdLst>
    <p:notesMasterId r:id="rId3"/>
  </p:notesMasterIdLst>
  <p:sldIdLst>
    <p:sldId id="256" r:id="rId2"/>
  </p:sldIdLst>
  <p:sldSz cx="6858000" cy="9144000" type="screen4x3"/>
  <p:notesSz cx="6797675" cy="9928225"/>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86790" autoAdjust="0"/>
  </p:normalViewPr>
  <p:slideViewPr>
    <p:cSldViewPr snapToGrid="0" snapToObjects="1">
      <p:cViewPr>
        <p:scale>
          <a:sx n="200" d="100"/>
          <a:sy n="200" d="100"/>
        </p:scale>
        <p:origin x="-558" y="6330"/>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madhu:Documents:Madhaiyan%20:Manuscripts:Diversity:Syst%20Appl%20Microbiol:Figures-Mac:Population%20data%20-in%20leaf,%20root%20and%20stem.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madhu:Documents:Madhaiyan%20:Manuscripts:Diversity:Syst%20Appl%20Microbiol:Figures-Mac:Population%20data%20-in%20leaf,%20root%20and%20stem.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madhu:Documents:Madhaiyan%20:Manuscripts:Diversity:Syst%20Appl%20Microbiol:Figures-Mac:Population%20data%20-in%20leaf,%20root%20and%20stem.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SG"/>
  <c:style val="11"/>
  <c:chart>
    <c:plotArea>
      <c:layout/>
      <c:barChart>
        <c:barDir val="col"/>
        <c:grouping val="clustered"/>
        <c:ser>
          <c:idx val="0"/>
          <c:order val="0"/>
          <c:tx>
            <c:v>Leaf</c:v>
          </c:tx>
          <c:errBars>
            <c:errBarType val="both"/>
            <c:errValType val="cust"/>
            <c:plus>
              <c:numRef>
                <c:f>Sheet1!$E$76:$E$81</c:f>
                <c:numCache>
                  <c:formatCode>General</c:formatCode>
                  <c:ptCount val="6"/>
                  <c:pt idx="0">
                    <c:v>0.11</c:v>
                  </c:pt>
                  <c:pt idx="1">
                    <c:v>2.0000000000000007E-2</c:v>
                  </c:pt>
                  <c:pt idx="2">
                    <c:v>3.0000000000000002E-2</c:v>
                  </c:pt>
                  <c:pt idx="3">
                    <c:v>9.9000000000000227E-2</c:v>
                  </c:pt>
                  <c:pt idx="4">
                    <c:v>0.15000000000000005</c:v>
                  </c:pt>
                  <c:pt idx="5">
                    <c:v>0.16</c:v>
                  </c:pt>
                </c:numCache>
              </c:numRef>
            </c:plus>
            <c:minus>
              <c:numRef>
                <c:f>Sheet1!$E$76:$E$81</c:f>
                <c:numCache>
                  <c:formatCode>General</c:formatCode>
                  <c:ptCount val="6"/>
                  <c:pt idx="0">
                    <c:v>0.11</c:v>
                  </c:pt>
                  <c:pt idx="1">
                    <c:v>2.0000000000000007E-2</c:v>
                  </c:pt>
                  <c:pt idx="2">
                    <c:v>3.0000000000000002E-2</c:v>
                  </c:pt>
                  <c:pt idx="3">
                    <c:v>9.9000000000000227E-2</c:v>
                  </c:pt>
                  <c:pt idx="4">
                    <c:v>0.15000000000000005</c:v>
                  </c:pt>
                  <c:pt idx="5">
                    <c:v>0.16</c:v>
                  </c:pt>
                </c:numCache>
              </c:numRef>
            </c:minus>
          </c:errBars>
          <c:cat>
            <c:strRef>
              <c:f>Sheet1!$A$76:$A$81</c:f>
              <c:strCache>
                <c:ptCount val="6"/>
                <c:pt idx="0">
                  <c:v>M869</c:v>
                </c:pt>
                <c:pt idx="1">
                  <c:v>KB</c:v>
                </c:pt>
                <c:pt idx="2">
                  <c:v>R2A</c:v>
                </c:pt>
                <c:pt idx="3">
                  <c:v>AMS</c:v>
                </c:pt>
                <c:pt idx="4">
                  <c:v>Baz</c:v>
                </c:pt>
                <c:pt idx="5">
                  <c:v>Nfb</c:v>
                </c:pt>
              </c:strCache>
            </c:strRef>
          </c:cat>
          <c:val>
            <c:numRef>
              <c:f>Sheet1!$B$76:$B$81</c:f>
              <c:numCache>
                <c:formatCode>General</c:formatCode>
                <c:ptCount val="6"/>
                <c:pt idx="0">
                  <c:v>1.6600000000000001</c:v>
                </c:pt>
                <c:pt idx="1">
                  <c:v>0.46500000000000002</c:v>
                </c:pt>
                <c:pt idx="2">
                  <c:v>0.3000000000000001</c:v>
                </c:pt>
                <c:pt idx="3">
                  <c:v>1.2949999999999935</c:v>
                </c:pt>
                <c:pt idx="4">
                  <c:v>1.7000000000000011</c:v>
                </c:pt>
                <c:pt idx="5">
                  <c:v>1.5</c:v>
                </c:pt>
              </c:numCache>
            </c:numRef>
          </c:val>
        </c:ser>
        <c:ser>
          <c:idx val="1"/>
          <c:order val="1"/>
          <c:tx>
            <c:v>Stem</c:v>
          </c:tx>
          <c:errBars>
            <c:errBarType val="both"/>
            <c:errValType val="cust"/>
            <c:plus>
              <c:numRef>
                <c:f>Sheet1!$F$76:$F$81</c:f>
                <c:numCache>
                  <c:formatCode>General</c:formatCode>
                  <c:ptCount val="6"/>
                  <c:pt idx="0">
                    <c:v>0.25</c:v>
                  </c:pt>
                  <c:pt idx="1">
                    <c:v>0.27</c:v>
                  </c:pt>
                  <c:pt idx="2">
                    <c:v>0.31000000000000111</c:v>
                  </c:pt>
                  <c:pt idx="3">
                    <c:v>0.17</c:v>
                  </c:pt>
                  <c:pt idx="4">
                    <c:v>0.21000000000000005</c:v>
                  </c:pt>
                  <c:pt idx="5">
                    <c:v>0.32000000000000212</c:v>
                  </c:pt>
                </c:numCache>
              </c:numRef>
            </c:plus>
            <c:minus>
              <c:numRef>
                <c:f>Sheet1!$F$76:$F$81</c:f>
                <c:numCache>
                  <c:formatCode>General</c:formatCode>
                  <c:ptCount val="6"/>
                  <c:pt idx="0">
                    <c:v>0.25</c:v>
                  </c:pt>
                  <c:pt idx="1">
                    <c:v>0.27</c:v>
                  </c:pt>
                  <c:pt idx="2">
                    <c:v>0.31000000000000111</c:v>
                  </c:pt>
                  <c:pt idx="3">
                    <c:v>0.17</c:v>
                  </c:pt>
                  <c:pt idx="4">
                    <c:v>0.21000000000000005</c:v>
                  </c:pt>
                  <c:pt idx="5">
                    <c:v>0.32000000000000212</c:v>
                  </c:pt>
                </c:numCache>
              </c:numRef>
            </c:minus>
          </c:errBars>
          <c:cat>
            <c:strRef>
              <c:f>Sheet1!$A$76:$A$81</c:f>
              <c:strCache>
                <c:ptCount val="6"/>
                <c:pt idx="0">
                  <c:v>M869</c:v>
                </c:pt>
                <c:pt idx="1">
                  <c:v>KB</c:v>
                </c:pt>
                <c:pt idx="2">
                  <c:v>R2A</c:v>
                </c:pt>
                <c:pt idx="3">
                  <c:v>AMS</c:v>
                </c:pt>
                <c:pt idx="4">
                  <c:v>Baz</c:v>
                </c:pt>
                <c:pt idx="5">
                  <c:v>Nfb</c:v>
                </c:pt>
              </c:strCache>
            </c:strRef>
          </c:cat>
          <c:val>
            <c:numRef>
              <c:f>Sheet1!$C$76:$C$81</c:f>
              <c:numCache>
                <c:formatCode>General</c:formatCode>
                <c:ptCount val="6"/>
                <c:pt idx="0">
                  <c:v>2.2450000000000001</c:v>
                </c:pt>
                <c:pt idx="1">
                  <c:v>2.145</c:v>
                </c:pt>
                <c:pt idx="2">
                  <c:v>2.42</c:v>
                </c:pt>
                <c:pt idx="3">
                  <c:v>2.1</c:v>
                </c:pt>
                <c:pt idx="4">
                  <c:v>1.9675789929999967</c:v>
                </c:pt>
                <c:pt idx="5">
                  <c:v>2.66</c:v>
                </c:pt>
              </c:numCache>
            </c:numRef>
          </c:val>
        </c:ser>
        <c:ser>
          <c:idx val="2"/>
          <c:order val="2"/>
          <c:tx>
            <c:v>Root</c:v>
          </c:tx>
          <c:errBars>
            <c:errBarType val="both"/>
            <c:errValType val="cust"/>
            <c:plus>
              <c:numRef>
                <c:f>Sheet1!$G$76:$G$81</c:f>
                <c:numCache>
                  <c:formatCode>General</c:formatCode>
                  <c:ptCount val="6"/>
                  <c:pt idx="0">
                    <c:v>0.33000000000000212</c:v>
                  </c:pt>
                  <c:pt idx="1">
                    <c:v>0.25</c:v>
                  </c:pt>
                  <c:pt idx="2">
                    <c:v>0.27</c:v>
                  </c:pt>
                  <c:pt idx="3">
                    <c:v>0.33000000000000212</c:v>
                  </c:pt>
                  <c:pt idx="4">
                    <c:v>0.4</c:v>
                  </c:pt>
                  <c:pt idx="5">
                    <c:v>0.37000000000000011</c:v>
                  </c:pt>
                </c:numCache>
              </c:numRef>
            </c:plus>
            <c:minus>
              <c:numRef>
                <c:f>Sheet1!$G$76:$G$81</c:f>
                <c:numCache>
                  <c:formatCode>General</c:formatCode>
                  <c:ptCount val="6"/>
                  <c:pt idx="0">
                    <c:v>0.33000000000000212</c:v>
                  </c:pt>
                  <c:pt idx="1">
                    <c:v>0.25</c:v>
                  </c:pt>
                  <c:pt idx="2">
                    <c:v>0.27</c:v>
                  </c:pt>
                  <c:pt idx="3">
                    <c:v>0.33000000000000212</c:v>
                  </c:pt>
                  <c:pt idx="4">
                    <c:v>0.4</c:v>
                  </c:pt>
                  <c:pt idx="5">
                    <c:v>0.37000000000000011</c:v>
                  </c:pt>
                </c:numCache>
              </c:numRef>
            </c:minus>
          </c:errBars>
          <c:cat>
            <c:strRef>
              <c:f>Sheet1!$A$76:$A$81</c:f>
              <c:strCache>
                <c:ptCount val="6"/>
                <c:pt idx="0">
                  <c:v>M869</c:v>
                </c:pt>
                <c:pt idx="1">
                  <c:v>KB</c:v>
                </c:pt>
                <c:pt idx="2">
                  <c:v>R2A</c:v>
                </c:pt>
                <c:pt idx="3">
                  <c:v>AMS</c:v>
                </c:pt>
                <c:pt idx="4">
                  <c:v>Baz</c:v>
                </c:pt>
                <c:pt idx="5">
                  <c:v>Nfb</c:v>
                </c:pt>
              </c:strCache>
            </c:strRef>
          </c:cat>
          <c:val>
            <c:numRef>
              <c:f>Sheet1!$D$76:$D$81</c:f>
              <c:numCache>
                <c:formatCode>General</c:formatCode>
                <c:ptCount val="6"/>
                <c:pt idx="0">
                  <c:v>3.29</c:v>
                </c:pt>
                <c:pt idx="1">
                  <c:v>3.07</c:v>
                </c:pt>
                <c:pt idx="2">
                  <c:v>3.5</c:v>
                </c:pt>
                <c:pt idx="3">
                  <c:v>2.96</c:v>
                </c:pt>
                <c:pt idx="4">
                  <c:v>3.7529588759999997</c:v>
                </c:pt>
                <c:pt idx="5">
                  <c:v>3.3699999999999997</c:v>
                </c:pt>
              </c:numCache>
            </c:numRef>
          </c:val>
        </c:ser>
        <c:axId val="54107136"/>
        <c:axId val="54133504"/>
      </c:barChart>
      <c:catAx>
        <c:axId val="54107136"/>
        <c:scaling>
          <c:orientation val="minMax"/>
        </c:scaling>
        <c:axPos val="b"/>
        <c:numFmt formatCode="General" sourceLinked="1"/>
        <c:tickLblPos val="nextTo"/>
        <c:crossAx val="54133504"/>
        <c:crosses val="autoZero"/>
        <c:auto val="1"/>
        <c:lblAlgn val="ctr"/>
        <c:lblOffset val="100"/>
      </c:catAx>
      <c:valAx>
        <c:axId val="54133504"/>
        <c:scaling>
          <c:orientation val="minMax"/>
        </c:scaling>
        <c:axPos val="l"/>
        <c:majorGridlines/>
        <c:title>
          <c:tx>
            <c:rich>
              <a:bodyPr rot="-5400000" vert="horz"/>
              <a:lstStyle/>
              <a:p>
                <a:pPr>
                  <a:defRPr/>
                </a:pPr>
                <a:r>
                  <a:rPr lang="en-US" dirty="0"/>
                  <a:t>Log CFU g</a:t>
                </a:r>
                <a:r>
                  <a:rPr lang="en-US" baseline="30000" dirty="0"/>
                  <a:t>-1</a:t>
                </a:r>
                <a:r>
                  <a:rPr lang="en-US" dirty="0"/>
                  <a:t> tissue</a:t>
                </a:r>
              </a:p>
            </c:rich>
          </c:tx>
        </c:title>
        <c:numFmt formatCode="General" sourceLinked="1"/>
        <c:tickLblPos val="nextTo"/>
        <c:crossAx val="54107136"/>
        <c:crosses val="autoZero"/>
        <c:crossBetween val="between"/>
      </c:valAx>
    </c:plotArea>
    <c:legend>
      <c:legendPos val="r"/>
    </c:legend>
    <c:plotVisOnly val="1"/>
    <c:dispBlanksAs val="gap"/>
  </c:chart>
  <c:txPr>
    <a:bodyPr/>
    <a:lstStyle/>
    <a:p>
      <a:pPr>
        <a:defRPr sz="11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SG"/>
  <c:style val="11"/>
  <c:chart>
    <c:plotArea>
      <c:layout/>
      <c:barChart>
        <c:barDir val="col"/>
        <c:grouping val="clustered"/>
        <c:ser>
          <c:idx val="0"/>
          <c:order val="0"/>
          <c:tx>
            <c:v>Leaf</c:v>
          </c:tx>
          <c:errBars>
            <c:errBarType val="both"/>
            <c:errValType val="cust"/>
            <c:plus>
              <c:numRef>
                <c:f>Sheet1!$E$101:$E$106</c:f>
                <c:numCache>
                  <c:formatCode>General</c:formatCode>
                  <c:ptCount val="6"/>
                  <c:pt idx="0">
                    <c:v>0.22</c:v>
                  </c:pt>
                  <c:pt idx="1">
                    <c:v>0.11</c:v>
                  </c:pt>
                  <c:pt idx="2">
                    <c:v>0.22</c:v>
                  </c:pt>
                  <c:pt idx="3">
                    <c:v>0.2</c:v>
                  </c:pt>
                  <c:pt idx="4">
                    <c:v>0.22</c:v>
                  </c:pt>
                  <c:pt idx="5">
                    <c:v>0.19</c:v>
                  </c:pt>
                </c:numCache>
              </c:numRef>
            </c:plus>
            <c:minus>
              <c:numRef>
                <c:f>Sheet1!$E$101:$E$106</c:f>
                <c:numCache>
                  <c:formatCode>General</c:formatCode>
                  <c:ptCount val="6"/>
                  <c:pt idx="0">
                    <c:v>0.22</c:v>
                  </c:pt>
                  <c:pt idx="1">
                    <c:v>0.11</c:v>
                  </c:pt>
                  <c:pt idx="2">
                    <c:v>0.22</c:v>
                  </c:pt>
                  <c:pt idx="3">
                    <c:v>0.2</c:v>
                  </c:pt>
                  <c:pt idx="4">
                    <c:v>0.22</c:v>
                  </c:pt>
                  <c:pt idx="5">
                    <c:v>0.19</c:v>
                  </c:pt>
                </c:numCache>
              </c:numRef>
            </c:minus>
          </c:errBars>
          <c:cat>
            <c:strRef>
              <c:f>Sheet1!$A$101:$A$106</c:f>
              <c:strCache>
                <c:ptCount val="6"/>
                <c:pt idx="0">
                  <c:v>M869</c:v>
                </c:pt>
                <c:pt idx="1">
                  <c:v>KB</c:v>
                </c:pt>
                <c:pt idx="2">
                  <c:v>R2A</c:v>
                </c:pt>
                <c:pt idx="3">
                  <c:v>AMS</c:v>
                </c:pt>
                <c:pt idx="4">
                  <c:v>Baz</c:v>
                </c:pt>
                <c:pt idx="5">
                  <c:v>Nfb</c:v>
                </c:pt>
              </c:strCache>
            </c:strRef>
          </c:cat>
          <c:val>
            <c:numRef>
              <c:f>Sheet1!$B$101:$B$106</c:f>
              <c:numCache>
                <c:formatCode>General</c:formatCode>
                <c:ptCount val="6"/>
                <c:pt idx="0">
                  <c:v>1.9000000000000001</c:v>
                </c:pt>
                <c:pt idx="1">
                  <c:v>1.616838333</c:v>
                </c:pt>
                <c:pt idx="2">
                  <c:v>1.8666666669999998</c:v>
                </c:pt>
                <c:pt idx="3">
                  <c:v>1.9664950005000001</c:v>
                </c:pt>
                <c:pt idx="4">
                  <c:v>1.8</c:v>
                </c:pt>
                <c:pt idx="5">
                  <c:v>1.7</c:v>
                </c:pt>
              </c:numCache>
            </c:numRef>
          </c:val>
        </c:ser>
        <c:ser>
          <c:idx val="1"/>
          <c:order val="1"/>
          <c:tx>
            <c:v>Stem</c:v>
          </c:tx>
          <c:errBars>
            <c:errBarType val="both"/>
            <c:errValType val="cust"/>
            <c:plus>
              <c:numRef>
                <c:f>Sheet1!$F$101:$F$106</c:f>
                <c:numCache>
                  <c:formatCode>General</c:formatCode>
                  <c:ptCount val="6"/>
                  <c:pt idx="0">
                    <c:v>0.31000000000000111</c:v>
                  </c:pt>
                  <c:pt idx="1">
                    <c:v>0.33000000000000212</c:v>
                  </c:pt>
                  <c:pt idx="2">
                    <c:v>0.22</c:v>
                  </c:pt>
                  <c:pt idx="3">
                    <c:v>0.32000000000000212</c:v>
                  </c:pt>
                  <c:pt idx="4">
                    <c:v>0.21000000000000005</c:v>
                  </c:pt>
                  <c:pt idx="5">
                    <c:v>0.19</c:v>
                  </c:pt>
                </c:numCache>
              </c:numRef>
            </c:plus>
            <c:minus>
              <c:numRef>
                <c:f>Sheet1!$F$101:$F$106</c:f>
                <c:numCache>
                  <c:formatCode>General</c:formatCode>
                  <c:ptCount val="6"/>
                  <c:pt idx="0">
                    <c:v>0.31000000000000111</c:v>
                  </c:pt>
                  <c:pt idx="1">
                    <c:v>0.33000000000000212</c:v>
                  </c:pt>
                  <c:pt idx="2">
                    <c:v>0.22</c:v>
                  </c:pt>
                  <c:pt idx="3">
                    <c:v>0.32000000000000212</c:v>
                  </c:pt>
                  <c:pt idx="4">
                    <c:v>0.21000000000000005</c:v>
                  </c:pt>
                  <c:pt idx="5">
                    <c:v>0.19</c:v>
                  </c:pt>
                </c:numCache>
              </c:numRef>
            </c:minus>
          </c:errBars>
          <c:cat>
            <c:strRef>
              <c:f>Sheet1!$A$101:$A$106</c:f>
              <c:strCache>
                <c:ptCount val="6"/>
                <c:pt idx="0">
                  <c:v>M869</c:v>
                </c:pt>
                <c:pt idx="1">
                  <c:v>KB</c:v>
                </c:pt>
                <c:pt idx="2">
                  <c:v>R2A</c:v>
                </c:pt>
                <c:pt idx="3">
                  <c:v>AMS</c:v>
                </c:pt>
                <c:pt idx="4">
                  <c:v>Baz</c:v>
                </c:pt>
                <c:pt idx="5">
                  <c:v>Nfb</c:v>
                </c:pt>
              </c:strCache>
            </c:strRef>
          </c:cat>
          <c:val>
            <c:numRef>
              <c:f>Sheet1!$C$101:$C$106</c:f>
              <c:numCache>
                <c:formatCode>General</c:formatCode>
                <c:ptCount val="6"/>
                <c:pt idx="0">
                  <c:v>2.7925454174999977</c:v>
                </c:pt>
                <c:pt idx="1">
                  <c:v>2.2465302075000211</c:v>
                </c:pt>
                <c:pt idx="2">
                  <c:v>2.2999999999999998</c:v>
                </c:pt>
                <c:pt idx="3">
                  <c:v>2.8300352069999999</c:v>
                </c:pt>
                <c:pt idx="4">
                  <c:v>1.9675789930000001</c:v>
                </c:pt>
                <c:pt idx="5">
                  <c:v>1.8</c:v>
                </c:pt>
              </c:numCache>
            </c:numRef>
          </c:val>
        </c:ser>
        <c:ser>
          <c:idx val="2"/>
          <c:order val="2"/>
          <c:tx>
            <c:v>Root</c:v>
          </c:tx>
          <c:errBars>
            <c:errBarType val="both"/>
            <c:errValType val="cust"/>
            <c:plus>
              <c:numRef>
                <c:f>Sheet1!$G$101:$G$106</c:f>
                <c:numCache>
                  <c:formatCode>General</c:formatCode>
                  <c:ptCount val="6"/>
                  <c:pt idx="0">
                    <c:v>0.4</c:v>
                  </c:pt>
                  <c:pt idx="1">
                    <c:v>0.28000000000000008</c:v>
                  </c:pt>
                  <c:pt idx="2">
                    <c:v>0.22</c:v>
                  </c:pt>
                  <c:pt idx="3">
                    <c:v>0.34</c:v>
                  </c:pt>
                  <c:pt idx="4">
                    <c:v>0.4200000000000001</c:v>
                  </c:pt>
                  <c:pt idx="5">
                    <c:v>0.35000000000000009</c:v>
                  </c:pt>
                </c:numCache>
              </c:numRef>
            </c:plus>
            <c:minus>
              <c:numRef>
                <c:f>Sheet1!$G$101:$G$106</c:f>
                <c:numCache>
                  <c:formatCode>General</c:formatCode>
                  <c:ptCount val="6"/>
                  <c:pt idx="0">
                    <c:v>0.4</c:v>
                  </c:pt>
                  <c:pt idx="1">
                    <c:v>0.28000000000000008</c:v>
                  </c:pt>
                  <c:pt idx="2">
                    <c:v>0.22</c:v>
                  </c:pt>
                  <c:pt idx="3">
                    <c:v>0.34</c:v>
                  </c:pt>
                  <c:pt idx="4">
                    <c:v>0.4200000000000001</c:v>
                  </c:pt>
                  <c:pt idx="5">
                    <c:v>0.35000000000000009</c:v>
                  </c:pt>
                </c:numCache>
              </c:numRef>
            </c:minus>
          </c:errBars>
          <c:cat>
            <c:strRef>
              <c:f>Sheet1!$A$101:$A$106</c:f>
              <c:strCache>
                <c:ptCount val="6"/>
                <c:pt idx="0">
                  <c:v>M869</c:v>
                </c:pt>
                <c:pt idx="1">
                  <c:v>KB</c:v>
                </c:pt>
                <c:pt idx="2">
                  <c:v>R2A</c:v>
                </c:pt>
                <c:pt idx="3">
                  <c:v>AMS</c:v>
                </c:pt>
                <c:pt idx="4">
                  <c:v>Baz</c:v>
                </c:pt>
                <c:pt idx="5">
                  <c:v>Nfb</c:v>
                </c:pt>
              </c:strCache>
            </c:strRef>
          </c:cat>
          <c:val>
            <c:numRef>
              <c:f>Sheet1!$D$101:$D$106</c:f>
              <c:numCache>
                <c:formatCode>General</c:formatCode>
                <c:ptCount val="6"/>
                <c:pt idx="0">
                  <c:v>3.6296918750000002</c:v>
                </c:pt>
                <c:pt idx="1">
                  <c:v>3.0559139575000001</c:v>
                </c:pt>
                <c:pt idx="2">
                  <c:v>2.4980515309999998</c:v>
                </c:pt>
                <c:pt idx="3">
                  <c:v>3.1965302075000137</c:v>
                </c:pt>
                <c:pt idx="4">
                  <c:v>3.7529588759999997</c:v>
                </c:pt>
                <c:pt idx="5">
                  <c:v>3.7889694500000002</c:v>
                </c:pt>
              </c:numCache>
            </c:numRef>
          </c:val>
        </c:ser>
        <c:axId val="43168512"/>
        <c:axId val="43170048"/>
      </c:barChart>
      <c:catAx>
        <c:axId val="43168512"/>
        <c:scaling>
          <c:orientation val="minMax"/>
        </c:scaling>
        <c:axPos val="b"/>
        <c:numFmt formatCode="General" sourceLinked="1"/>
        <c:tickLblPos val="nextTo"/>
        <c:crossAx val="43170048"/>
        <c:crosses val="autoZero"/>
        <c:auto val="1"/>
        <c:lblAlgn val="ctr"/>
        <c:lblOffset val="100"/>
      </c:catAx>
      <c:valAx>
        <c:axId val="43170048"/>
        <c:scaling>
          <c:orientation val="minMax"/>
        </c:scaling>
        <c:axPos val="l"/>
        <c:majorGridlines/>
        <c:title>
          <c:tx>
            <c:rich>
              <a:bodyPr rot="-5400000" vert="horz"/>
              <a:lstStyle/>
              <a:p>
                <a:pPr>
                  <a:defRPr/>
                </a:pPr>
                <a:r>
                  <a:rPr lang="en-US" dirty="0"/>
                  <a:t>Log CFU g</a:t>
                </a:r>
                <a:r>
                  <a:rPr lang="en-US" baseline="30000" dirty="0"/>
                  <a:t>-1</a:t>
                </a:r>
                <a:r>
                  <a:rPr lang="en-US" dirty="0"/>
                  <a:t> tissue</a:t>
                </a:r>
              </a:p>
            </c:rich>
          </c:tx>
        </c:title>
        <c:numFmt formatCode="General" sourceLinked="1"/>
        <c:tickLblPos val="nextTo"/>
        <c:crossAx val="43168512"/>
        <c:crosses val="autoZero"/>
        <c:crossBetween val="between"/>
      </c:valAx>
    </c:plotArea>
    <c:legend>
      <c:legendPos val="r"/>
    </c:legend>
    <c:plotVisOnly val="1"/>
    <c:dispBlanksAs val="gap"/>
  </c:chart>
  <c:txPr>
    <a:bodyPr/>
    <a:lstStyle/>
    <a:p>
      <a:pPr>
        <a:defRPr sz="11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SG"/>
  <c:style val="11"/>
  <c:chart>
    <c:plotArea>
      <c:layout/>
      <c:barChart>
        <c:barDir val="col"/>
        <c:grouping val="clustered"/>
        <c:ser>
          <c:idx val="0"/>
          <c:order val="0"/>
          <c:tx>
            <c:v>Leaf</c:v>
          </c:tx>
          <c:errBars>
            <c:errBarType val="both"/>
            <c:errValType val="cust"/>
            <c:plus>
              <c:numRef>
                <c:f>Sheet1!$E$129:$E$134</c:f>
                <c:numCache>
                  <c:formatCode>General</c:formatCode>
                  <c:ptCount val="6"/>
                  <c:pt idx="0">
                    <c:v>0.22</c:v>
                  </c:pt>
                  <c:pt idx="1">
                    <c:v>0.14000000000000001</c:v>
                  </c:pt>
                  <c:pt idx="2">
                    <c:v>9.0000000000000024E-2</c:v>
                  </c:pt>
                  <c:pt idx="3">
                    <c:v>0.15000000000000005</c:v>
                  </c:pt>
                  <c:pt idx="4">
                    <c:v>0.12000000000000002</c:v>
                  </c:pt>
                  <c:pt idx="5">
                    <c:v>0.11</c:v>
                  </c:pt>
                </c:numCache>
              </c:numRef>
            </c:plus>
            <c:minus>
              <c:numRef>
                <c:f>Sheet1!$E$129:$E$134</c:f>
                <c:numCache>
                  <c:formatCode>General</c:formatCode>
                  <c:ptCount val="6"/>
                  <c:pt idx="0">
                    <c:v>0.22</c:v>
                  </c:pt>
                  <c:pt idx="1">
                    <c:v>0.14000000000000001</c:v>
                  </c:pt>
                  <c:pt idx="2">
                    <c:v>9.0000000000000024E-2</c:v>
                  </c:pt>
                  <c:pt idx="3">
                    <c:v>0.15000000000000005</c:v>
                  </c:pt>
                  <c:pt idx="4">
                    <c:v>0.12000000000000002</c:v>
                  </c:pt>
                  <c:pt idx="5">
                    <c:v>0.11</c:v>
                  </c:pt>
                </c:numCache>
              </c:numRef>
            </c:minus>
          </c:errBars>
          <c:cat>
            <c:strRef>
              <c:f>Sheet1!$A$129:$A$134</c:f>
              <c:strCache>
                <c:ptCount val="6"/>
                <c:pt idx="0">
                  <c:v>M869</c:v>
                </c:pt>
                <c:pt idx="1">
                  <c:v>KB</c:v>
                </c:pt>
                <c:pt idx="2">
                  <c:v>R2A</c:v>
                </c:pt>
                <c:pt idx="3">
                  <c:v>AMS</c:v>
                </c:pt>
                <c:pt idx="4">
                  <c:v>Baz</c:v>
                </c:pt>
                <c:pt idx="5">
                  <c:v>Nfb</c:v>
                </c:pt>
              </c:strCache>
            </c:strRef>
          </c:cat>
          <c:val>
            <c:numRef>
              <c:f>Sheet1!$B$129:$B$134</c:f>
              <c:numCache>
                <c:formatCode>General</c:formatCode>
                <c:ptCount val="6"/>
                <c:pt idx="0">
                  <c:v>2.0466666664999997</c:v>
                </c:pt>
                <c:pt idx="1">
                  <c:v>1.25</c:v>
                </c:pt>
                <c:pt idx="2">
                  <c:v>1.3</c:v>
                </c:pt>
                <c:pt idx="3">
                  <c:v>1.9833333335000001</c:v>
                </c:pt>
                <c:pt idx="4">
                  <c:v>1.5</c:v>
                </c:pt>
                <c:pt idx="5">
                  <c:v>1.2</c:v>
                </c:pt>
              </c:numCache>
            </c:numRef>
          </c:val>
        </c:ser>
        <c:ser>
          <c:idx val="1"/>
          <c:order val="1"/>
          <c:tx>
            <c:v>Stem</c:v>
          </c:tx>
          <c:errBars>
            <c:errBarType val="both"/>
            <c:errValType val="cust"/>
            <c:plus>
              <c:numRef>
                <c:f>Sheet1!$F$129:$F$134</c:f>
                <c:numCache>
                  <c:formatCode>General</c:formatCode>
                  <c:ptCount val="6"/>
                  <c:pt idx="0">
                    <c:v>0.24000000000000005</c:v>
                  </c:pt>
                  <c:pt idx="1">
                    <c:v>0.15000000000000005</c:v>
                  </c:pt>
                  <c:pt idx="2">
                    <c:v>0.13</c:v>
                  </c:pt>
                  <c:pt idx="3">
                    <c:v>0.25</c:v>
                  </c:pt>
                  <c:pt idx="4">
                    <c:v>0.29000000000000009</c:v>
                  </c:pt>
                  <c:pt idx="5">
                    <c:v>0.11</c:v>
                  </c:pt>
                </c:numCache>
              </c:numRef>
            </c:plus>
            <c:minus>
              <c:numRef>
                <c:f>Sheet1!$F$129:$F$134</c:f>
                <c:numCache>
                  <c:formatCode>General</c:formatCode>
                  <c:ptCount val="6"/>
                  <c:pt idx="0">
                    <c:v>0.24000000000000005</c:v>
                  </c:pt>
                  <c:pt idx="1">
                    <c:v>0.15000000000000005</c:v>
                  </c:pt>
                  <c:pt idx="2">
                    <c:v>0.13</c:v>
                  </c:pt>
                  <c:pt idx="3">
                    <c:v>0.25</c:v>
                  </c:pt>
                  <c:pt idx="4">
                    <c:v>0.29000000000000009</c:v>
                  </c:pt>
                  <c:pt idx="5">
                    <c:v>0.11</c:v>
                  </c:pt>
                </c:numCache>
              </c:numRef>
            </c:minus>
          </c:errBars>
          <c:cat>
            <c:strRef>
              <c:f>Sheet1!$A$129:$A$134</c:f>
              <c:strCache>
                <c:ptCount val="6"/>
                <c:pt idx="0">
                  <c:v>M869</c:v>
                </c:pt>
                <c:pt idx="1">
                  <c:v>KB</c:v>
                </c:pt>
                <c:pt idx="2">
                  <c:v>R2A</c:v>
                </c:pt>
                <c:pt idx="3">
                  <c:v>AMS</c:v>
                </c:pt>
                <c:pt idx="4">
                  <c:v>Baz</c:v>
                </c:pt>
                <c:pt idx="5">
                  <c:v>Nfb</c:v>
                </c:pt>
              </c:strCache>
            </c:strRef>
          </c:cat>
          <c:val>
            <c:numRef>
              <c:f>Sheet1!$C$129:$C$134</c:f>
              <c:numCache>
                <c:formatCode>General</c:formatCode>
                <c:ptCount val="6"/>
                <c:pt idx="0">
                  <c:v>2.3427170834999997</c:v>
                </c:pt>
                <c:pt idx="1">
                  <c:v>1.879863541</c:v>
                </c:pt>
                <c:pt idx="2">
                  <c:v>1.8257070849999999</c:v>
                </c:pt>
                <c:pt idx="3">
                  <c:v>2.3170099984999997</c:v>
                </c:pt>
                <c:pt idx="4">
                  <c:v>2.1</c:v>
                </c:pt>
                <c:pt idx="5">
                  <c:v>1.8</c:v>
                </c:pt>
              </c:numCache>
            </c:numRef>
          </c:val>
        </c:ser>
        <c:ser>
          <c:idx val="2"/>
          <c:order val="2"/>
          <c:tx>
            <c:v>Root</c:v>
          </c:tx>
          <c:errBars>
            <c:errBarType val="both"/>
            <c:errValType val="cust"/>
            <c:plus>
              <c:numRef>
                <c:f>Sheet1!$G$129:$G$134</c:f>
                <c:numCache>
                  <c:formatCode>General</c:formatCode>
                  <c:ptCount val="6"/>
                  <c:pt idx="0">
                    <c:v>0.39000000000000112</c:v>
                  </c:pt>
                  <c:pt idx="1">
                    <c:v>0.38000000000000111</c:v>
                  </c:pt>
                  <c:pt idx="2">
                    <c:v>0.29000000000000009</c:v>
                  </c:pt>
                  <c:pt idx="3">
                    <c:v>0.22</c:v>
                  </c:pt>
                  <c:pt idx="4">
                    <c:v>0.3600000000000001</c:v>
                  </c:pt>
                  <c:pt idx="5">
                    <c:v>0.22</c:v>
                  </c:pt>
                </c:numCache>
              </c:numRef>
            </c:plus>
            <c:minus>
              <c:numRef>
                <c:f>Sheet1!$G$129:$G$134</c:f>
                <c:numCache>
                  <c:formatCode>General</c:formatCode>
                  <c:ptCount val="6"/>
                  <c:pt idx="0">
                    <c:v>0.39000000000000112</c:v>
                  </c:pt>
                  <c:pt idx="1">
                    <c:v>0.38000000000000111</c:v>
                  </c:pt>
                  <c:pt idx="2">
                    <c:v>0.29000000000000009</c:v>
                  </c:pt>
                  <c:pt idx="3">
                    <c:v>0.22</c:v>
                  </c:pt>
                  <c:pt idx="4">
                    <c:v>0.3600000000000001</c:v>
                  </c:pt>
                  <c:pt idx="5">
                    <c:v>0.22</c:v>
                  </c:pt>
                </c:numCache>
              </c:numRef>
            </c:minus>
          </c:errBars>
          <c:cat>
            <c:strRef>
              <c:f>Sheet1!$A$129:$A$134</c:f>
              <c:strCache>
                <c:ptCount val="6"/>
                <c:pt idx="0">
                  <c:v>M869</c:v>
                </c:pt>
                <c:pt idx="1">
                  <c:v>KB</c:v>
                </c:pt>
                <c:pt idx="2">
                  <c:v>R2A</c:v>
                </c:pt>
                <c:pt idx="3">
                  <c:v>AMS</c:v>
                </c:pt>
                <c:pt idx="4">
                  <c:v>Baz</c:v>
                </c:pt>
                <c:pt idx="5">
                  <c:v>Nfb</c:v>
                </c:pt>
              </c:strCache>
            </c:strRef>
          </c:cat>
          <c:val>
            <c:numRef>
              <c:f>Sheet1!$D$129:$D$134</c:f>
              <c:numCache>
                <c:formatCode>General</c:formatCode>
                <c:ptCount val="6"/>
                <c:pt idx="0">
                  <c:v>3.446358542</c:v>
                </c:pt>
                <c:pt idx="1">
                  <c:v>3.2749999999999999</c:v>
                </c:pt>
                <c:pt idx="2">
                  <c:v>3.6723444459999999</c:v>
                </c:pt>
                <c:pt idx="3">
                  <c:v>3.0833333335000002</c:v>
                </c:pt>
                <c:pt idx="4">
                  <c:v>2.952444164999982</c:v>
                </c:pt>
                <c:pt idx="5">
                  <c:v>3.102776532</c:v>
                </c:pt>
              </c:numCache>
            </c:numRef>
          </c:val>
        </c:ser>
        <c:axId val="43304832"/>
        <c:axId val="43306368"/>
      </c:barChart>
      <c:catAx>
        <c:axId val="43304832"/>
        <c:scaling>
          <c:orientation val="minMax"/>
        </c:scaling>
        <c:axPos val="b"/>
        <c:numFmt formatCode="General" sourceLinked="1"/>
        <c:tickLblPos val="nextTo"/>
        <c:crossAx val="43306368"/>
        <c:crosses val="autoZero"/>
        <c:auto val="1"/>
        <c:lblAlgn val="ctr"/>
        <c:lblOffset val="100"/>
      </c:catAx>
      <c:valAx>
        <c:axId val="43306368"/>
        <c:scaling>
          <c:orientation val="minMax"/>
        </c:scaling>
        <c:axPos val="l"/>
        <c:majorGridlines/>
        <c:title>
          <c:tx>
            <c:rich>
              <a:bodyPr rot="-5400000" vert="horz"/>
              <a:lstStyle/>
              <a:p>
                <a:pPr>
                  <a:defRPr/>
                </a:pPr>
                <a:r>
                  <a:rPr lang="en-US" dirty="0"/>
                  <a:t>Log CFU g</a:t>
                </a:r>
                <a:r>
                  <a:rPr lang="en-US" baseline="30000" dirty="0"/>
                  <a:t>-1</a:t>
                </a:r>
                <a:r>
                  <a:rPr lang="en-US" dirty="0"/>
                  <a:t> tissue</a:t>
                </a:r>
              </a:p>
            </c:rich>
          </c:tx>
        </c:title>
        <c:numFmt formatCode="General" sourceLinked="1"/>
        <c:tickLblPos val="nextTo"/>
        <c:crossAx val="43304832"/>
        <c:crosses val="autoZero"/>
        <c:crossBetween val="between"/>
      </c:valAx>
    </c:plotArea>
    <c:legend>
      <c:legendPos val="r"/>
    </c:legend>
    <c:plotVisOnly val="1"/>
    <c:dispBlanksAs val="gap"/>
  </c:chart>
  <c:txPr>
    <a:bodyPr/>
    <a:lstStyle/>
    <a:p>
      <a:pPr>
        <a:defRPr sz="11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SG"/>
          </a:p>
        </p:txBody>
      </p:sp>
      <p:sp>
        <p:nvSpPr>
          <p:cNvPr id="2765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85C2284E-8C18-4D14-B08E-7271D82CF30E}" type="datetimeFigureOut">
              <a:rPr lang="en-SG"/>
              <a:pPr>
                <a:defRPr/>
              </a:pPr>
              <a:t>10/6/2015</a:t>
            </a:fld>
            <a:endParaRPr lang="en-SG"/>
          </a:p>
        </p:txBody>
      </p:sp>
      <p:sp>
        <p:nvSpPr>
          <p:cNvPr id="13316" name="Rectangle 4"/>
          <p:cNvSpPr>
            <a:spLocks noGrp="1" noRot="1" noChangeAspect="1" noChangeArrowheads="1" noTextEdit="1"/>
          </p:cNvSpPr>
          <p:nvPr>
            <p:ph type="sldImg" idx="2"/>
          </p:nvPr>
        </p:nvSpPr>
        <p:spPr bwMode="auto">
          <a:xfrm>
            <a:off x="2003425" y="744538"/>
            <a:ext cx="2790825" cy="3722687"/>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SG" noProof="0" smtClean="0"/>
              <a:t>Click to edit Master text styles</a:t>
            </a:r>
          </a:p>
          <a:p>
            <a:pPr lvl="1"/>
            <a:r>
              <a:rPr lang="en-SG" noProof="0" smtClean="0"/>
              <a:t>Second level</a:t>
            </a:r>
          </a:p>
          <a:p>
            <a:pPr lvl="2"/>
            <a:r>
              <a:rPr lang="en-SG" noProof="0" smtClean="0"/>
              <a:t>Third level</a:t>
            </a:r>
          </a:p>
          <a:p>
            <a:pPr lvl="3"/>
            <a:r>
              <a:rPr lang="en-SG" noProof="0" smtClean="0"/>
              <a:t>Fourth level</a:t>
            </a:r>
          </a:p>
          <a:p>
            <a:pPr lvl="4"/>
            <a:r>
              <a:rPr lang="en-SG" noProof="0" smtClean="0"/>
              <a:t>Fifth level</a:t>
            </a:r>
          </a:p>
        </p:txBody>
      </p:sp>
      <p:sp>
        <p:nvSpPr>
          <p:cNvPr id="27654"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SG"/>
          </a:p>
        </p:txBody>
      </p:sp>
      <p:sp>
        <p:nvSpPr>
          <p:cNvPr id="27655" name="Rectangle 7"/>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738458C-8992-4B2C-AD04-B99D422F5AF0}" type="slidenum">
              <a:rPr lang="en-SG"/>
              <a:pPr>
                <a:defRPr/>
              </a:pPr>
              <a:t>‹#›</a:t>
            </a:fld>
            <a:endParaRPr lang="en-SG"/>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ln/>
        </p:spPr>
      </p:sp>
      <p:sp>
        <p:nvSpPr>
          <p:cNvPr id="15362" name="Rectangle 3"/>
          <p:cNvSpPr>
            <a:spLocks noGrp="1" noChangeArrowheads="1"/>
          </p:cNvSpPr>
          <p:nvPr>
            <p:ph type="body" idx="1"/>
          </p:nvPr>
        </p:nvSpPr>
        <p:spPr>
          <a:noFill/>
          <a:ln/>
        </p:spPr>
        <p:txBody>
          <a:bodyPr/>
          <a:lstStyle/>
          <a:p>
            <a:r>
              <a:rPr lang="en-SG" altLang="ko-KR" b="1" smtClean="0">
                <a:ea typeface="Gulim" pitchFamily="34" charset="-127"/>
              </a:rPr>
              <a:t>Additional file 1: Figure S1. </a:t>
            </a:r>
            <a:r>
              <a:rPr lang="en-SG" altLang="ko-KR" smtClean="0">
                <a:ea typeface="Gulim" pitchFamily="34" charset="-127"/>
              </a:rPr>
              <a:t>Culturable endophytic bacteria densities in various Jatropha tissues.</a:t>
            </a:r>
            <a:r>
              <a:rPr lang="en-SG" altLang="ko-KR" b="1" smtClean="0">
                <a:ea typeface="Gulim" pitchFamily="34" charset="-127"/>
              </a:rPr>
              <a:t> </a:t>
            </a:r>
            <a:r>
              <a:rPr lang="en-SG" altLang="ko-KR" smtClean="0">
                <a:ea typeface="Gulim" pitchFamily="34" charset="-127"/>
              </a:rPr>
              <a:t>Surface-sterilized tissues (roots, stems and leaves) were grinded into fine powder; diluted in water in series and plated on to different media. Values shown are the average of three individual plants originated from the same germplasm collection. (a) Germplasm from Indonesia, (b) Germplasm from China and (c) Germplasm from India. </a:t>
            </a:r>
            <a:r>
              <a:rPr lang="en-US" altLang="ko-KR" smtClean="0">
                <a:ea typeface="Gulim" pitchFamily="34" charset="-127"/>
              </a:rPr>
              <a:t>Each value represents the mean ± SD, n=3.</a:t>
            </a: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SG"/>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SG"/>
          </a:p>
        </p:txBody>
      </p:sp>
      <p:sp>
        <p:nvSpPr>
          <p:cNvPr id="4" name="Date Placeholder 3"/>
          <p:cNvSpPr>
            <a:spLocks noGrp="1"/>
          </p:cNvSpPr>
          <p:nvPr>
            <p:ph type="dt" sz="half" idx="10"/>
          </p:nvPr>
        </p:nvSpPr>
        <p:spPr/>
        <p:txBody>
          <a:bodyPr/>
          <a:lstStyle>
            <a:lvl1pPr>
              <a:defRPr/>
            </a:lvl1pPr>
          </a:lstStyle>
          <a:p>
            <a:pPr>
              <a:defRPr/>
            </a:pPr>
            <a:fld id="{862B7842-0F76-4974-B54E-FAB5F4481CFE}"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0F8EE6C-3930-4433-AC31-077BD0295BD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lvl1pPr>
              <a:defRPr/>
            </a:lvl1pPr>
          </a:lstStyle>
          <a:p>
            <a:pPr>
              <a:defRPr/>
            </a:pPr>
            <a:fld id="{912B7A55-4824-4DCD-8296-3E1B1FCAF061}"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5D8EA1-4520-4457-ACB3-DFA707AC56F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SG"/>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lvl1pPr>
              <a:defRPr/>
            </a:lvl1pPr>
          </a:lstStyle>
          <a:p>
            <a:pPr>
              <a:defRPr/>
            </a:pPr>
            <a:fld id="{46ED169F-095F-42E8-9F57-0541B991EFED}"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BB73066-1334-4D19-8F9C-4AE5775D12F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lvl1pPr>
              <a:defRPr/>
            </a:lvl1pPr>
          </a:lstStyle>
          <a:p>
            <a:pPr>
              <a:defRPr/>
            </a:pPr>
            <a:fld id="{2894B194-4565-4EB5-B11A-DF916DF7B3B0}"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3589BC-3095-454C-B9B7-E29C86F7721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SG"/>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0E169A8-2A39-4470-89D9-7AED2F786DD1}"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A59ECED-EFCA-4B03-81D6-5067A05B6FA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Date Placeholder 3"/>
          <p:cNvSpPr>
            <a:spLocks noGrp="1"/>
          </p:cNvSpPr>
          <p:nvPr>
            <p:ph type="dt" sz="half" idx="10"/>
          </p:nvPr>
        </p:nvSpPr>
        <p:spPr/>
        <p:txBody>
          <a:bodyPr/>
          <a:lstStyle>
            <a:lvl1pPr>
              <a:defRPr/>
            </a:lvl1pPr>
          </a:lstStyle>
          <a:p>
            <a:pPr>
              <a:defRPr/>
            </a:pPr>
            <a:fld id="{D7784AA7-A899-4ECC-BB5B-D0AF63DF60DC}" type="datetimeFigureOut">
              <a:rPr lang="en-US"/>
              <a:pPr>
                <a:defRPr/>
              </a:pPr>
              <a:t>6/10/2015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70DC7F3-B1E2-4321-83DD-085F6D4E917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SG"/>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7" name="Date Placeholder 3"/>
          <p:cNvSpPr>
            <a:spLocks noGrp="1"/>
          </p:cNvSpPr>
          <p:nvPr>
            <p:ph type="dt" sz="half" idx="10"/>
          </p:nvPr>
        </p:nvSpPr>
        <p:spPr/>
        <p:txBody>
          <a:bodyPr/>
          <a:lstStyle>
            <a:lvl1pPr>
              <a:defRPr/>
            </a:lvl1pPr>
          </a:lstStyle>
          <a:p>
            <a:pPr>
              <a:defRPr/>
            </a:pPr>
            <a:fld id="{7F2E77EB-A9A8-4BE7-A025-435565DC1812}" type="datetimeFigureOut">
              <a:rPr lang="en-US"/>
              <a:pPr>
                <a:defRPr/>
              </a:pPr>
              <a:t>6/10/2015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D0B4902-642A-4B92-B154-3D6CE7470F4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Date Placeholder 3"/>
          <p:cNvSpPr>
            <a:spLocks noGrp="1"/>
          </p:cNvSpPr>
          <p:nvPr>
            <p:ph type="dt" sz="half" idx="10"/>
          </p:nvPr>
        </p:nvSpPr>
        <p:spPr/>
        <p:txBody>
          <a:bodyPr/>
          <a:lstStyle>
            <a:lvl1pPr>
              <a:defRPr/>
            </a:lvl1pPr>
          </a:lstStyle>
          <a:p>
            <a:pPr>
              <a:defRPr/>
            </a:pPr>
            <a:fld id="{84123F2C-A61E-4B7B-ADE5-7A2F63967E9C}" type="datetimeFigureOut">
              <a:rPr lang="en-US"/>
              <a:pPr>
                <a:defRPr/>
              </a:pPr>
              <a:t>6/10/2015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EC34935-B938-4886-A848-30536769DF3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9E0FE17-968F-4946-B480-F7F105CFAC0F}" type="datetimeFigureOut">
              <a:rPr lang="en-US"/>
              <a:pPr>
                <a:defRPr/>
              </a:pPr>
              <a:t>6/10/2015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DB0590A-0F60-47C6-9B6E-02FFB5C27D9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SG"/>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FF85B54-AB03-4556-BDCF-2A678DA5E785}" type="datetimeFigureOut">
              <a:rPr lang="en-US"/>
              <a:pPr>
                <a:defRPr/>
              </a:pPr>
              <a:t>6/10/2015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2F9A8BD-7C78-476F-BEB7-EF80B61D132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SG"/>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844A4D2-1136-43EB-B7D6-CF4A4B741AFF}" type="datetimeFigureOut">
              <a:rPr lang="en-US"/>
              <a:pPr>
                <a:defRPr/>
              </a:pPr>
              <a:t>6/10/2015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6BA16B-4591-467B-AD81-66D34056091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SG" smtClean="0"/>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smtClean="0"/>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7F6CD05-6499-4AA2-8E0E-C73668A381F2}" type="datetimeFigureOut">
              <a:rPr lang="en-US"/>
              <a:pPr>
                <a:defRPr/>
              </a:pPr>
              <a:t>6/10/2015</a:t>
            </a:fld>
            <a:endParaRPr lang="en-US"/>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E9DB77C-E2A2-48B2-A97F-7395A6B6A14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1143000" y="45720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nvGraphicFramePr>
        <p:xfrm>
          <a:off x="1143000" y="320040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a:graphicFrameLocks/>
          </p:cNvGraphicFramePr>
          <p:nvPr/>
        </p:nvGraphicFramePr>
        <p:xfrm>
          <a:off x="1113367" y="6083300"/>
          <a:ext cx="4601633"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14340" name="TextBox 6"/>
          <p:cNvSpPr txBox="1">
            <a:spLocks noChangeArrowheads="1"/>
          </p:cNvSpPr>
          <p:nvPr/>
        </p:nvSpPr>
        <p:spPr bwMode="auto">
          <a:xfrm>
            <a:off x="817563" y="552450"/>
            <a:ext cx="379412" cy="307975"/>
          </a:xfrm>
          <a:prstGeom prst="rect">
            <a:avLst/>
          </a:prstGeom>
          <a:noFill/>
          <a:ln w="9525">
            <a:noFill/>
            <a:miter lim="800000"/>
            <a:headEnd/>
            <a:tailEnd/>
          </a:ln>
        </p:spPr>
        <p:txBody>
          <a:bodyPr wrap="none">
            <a:spAutoFit/>
          </a:bodyPr>
          <a:lstStyle/>
          <a:p>
            <a:r>
              <a:rPr lang="en-US" sz="1400">
                <a:latin typeface="Calibri" pitchFamily="34" charset="0"/>
              </a:rPr>
              <a:t>(a)</a:t>
            </a:r>
          </a:p>
        </p:txBody>
      </p:sp>
      <p:sp>
        <p:nvSpPr>
          <p:cNvPr id="14341" name="TextBox 7"/>
          <p:cNvSpPr txBox="1">
            <a:spLocks noChangeArrowheads="1"/>
          </p:cNvSpPr>
          <p:nvPr/>
        </p:nvSpPr>
        <p:spPr bwMode="auto">
          <a:xfrm>
            <a:off x="812800" y="3333750"/>
            <a:ext cx="392113" cy="307975"/>
          </a:xfrm>
          <a:prstGeom prst="rect">
            <a:avLst/>
          </a:prstGeom>
          <a:noFill/>
          <a:ln w="9525">
            <a:noFill/>
            <a:miter lim="800000"/>
            <a:headEnd/>
            <a:tailEnd/>
          </a:ln>
        </p:spPr>
        <p:txBody>
          <a:bodyPr wrap="none">
            <a:spAutoFit/>
          </a:bodyPr>
          <a:lstStyle/>
          <a:p>
            <a:r>
              <a:rPr lang="en-US" sz="1400">
                <a:latin typeface="Calibri" pitchFamily="34" charset="0"/>
              </a:rPr>
              <a:t>(b)</a:t>
            </a:r>
          </a:p>
        </p:txBody>
      </p:sp>
      <p:sp>
        <p:nvSpPr>
          <p:cNvPr id="14342" name="TextBox 8"/>
          <p:cNvSpPr txBox="1">
            <a:spLocks noChangeArrowheads="1"/>
          </p:cNvSpPr>
          <p:nvPr/>
        </p:nvSpPr>
        <p:spPr bwMode="auto">
          <a:xfrm>
            <a:off x="812800" y="6197600"/>
            <a:ext cx="371475" cy="307975"/>
          </a:xfrm>
          <a:prstGeom prst="rect">
            <a:avLst/>
          </a:prstGeom>
          <a:noFill/>
          <a:ln w="9525">
            <a:noFill/>
            <a:miter lim="800000"/>
            <a:headEnd/>
            <a:tailEnd/>
          </a:ln>
        </p:spPr>
        <p:txBody>
          <a:bodyPr wrap="none">
            <a:spAutoFit/>
          </a:bodyPr>
          <a:lstStyle/>
          <a:p>
            <a:r>
              <a:rPr lang="en-US" sz="1400">
                <a:latin typeface="Calibri" pitchFamily="34" charset="0"/>
              </a:rPr>
              <a:t>(c)</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1936</TotalTime>
  <Words>73</Words>
  <Application>Microsoft Macintosh PowerPoint</Application>
  <PresentationFormat>On-screen Show (4:3)</PresentationFormat>
  <Paragraphs>4</Paragraphs>
  <Slides>1</Slides>
  <Notes>1</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1</vt:i4>
      </vt:variant>
    </vt:vector>
  </HeadingPairs>
  <TitlesOfParts>
    <vt:vector size="5" baseType="lpstr">
      <vt:lpstr>Arial</vt:lpstr>
      <vt:lpstr>Calibri</vt:lpstr>
      <vt:lpstr>Gulim</vt:lpstr>
      <vt:lpstr>Office Theme</vt:lpstr>
      <vt:lpstr>Slide 1</vt:lpstr>
    </vt:vector>
  </TitlesOfParts>
  <Company>TLL, NUS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Madhaiyan Munusamy</dc:creator>
  <cp:lastModifiedBy>madhu</cp:lastModifiedBy>
  <cp:revision>48</cp:revision>
  <dcterms:created xsi:type="dcterms:W3CDTF">2014-07-05T14:38:45Z</dcterms:created>
  <dcterms:modified xsi:type="dcterms:W3CDTF">2015-06-10T02:20:03Z</dcterms:modified>
</cp:coreProperties>
</file>