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22" r:id="rId1"/>
  </p:sldMasterIdLst>
  <p:notesMasterIdLst>
    <p:notesMasterId r:id="rId3"/>
  </p:notesMasterIdLst>
  <p:sldIdLst>
    <p:sldId id="257" r:id="rId2"/>
  </p:sldIdLst>
  <p:sldSz cx="6858000" cy="9144000" type="screen4x3"/>
  <p:notesSz cx="6797675" cy="9928225"/>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20"/>
    <p:restoredTop sz="83820" autoAdjust="0"/>
  </p:normalViewPr>
  <p:slideViewPr>
    <p:cSldViewPr snapToGrid="0" snapToObjects="1">
      <p:cViewPr>
        <p:scale>
          <a:sx n="100" d="100"/>
          <a:sy n="100" d="100"/>
        </p:scale>
        <p:origin x="-2718" y="1494"/>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SG"/>
          </a:p>
        </p:txBody>
      </p:sp>
      <p:sp>
        <p:nvSpPr>
          <p:cNvPr id="27651"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517BE3AA-637E-4C7C-AA7C-42FEDBA862E6}" type="datetimeFigureOut">
              <a:rPr lang="en-SG"/>
              <a:pPr>
                <a:defRPr/>
              </a:pPr>
              <a:t>10/6/2015</a:t>
            </a:fld>
            <a:endParaRPr lang="en-SG"/>
          </a:p>
        </p:txBody>
      </p:sp>
      <p:sp>
        <p:nvSpPr>
          <p:cNvPr id="13316" name="Rectangle 4"/>
          <p:cNvSpPr>
            <a:spLocks noGrp="1" noRot="1" noChangeAspect="1" noChangeArrowheads="1" noTextEdit="1"/>
          </p:cNvSpPr>
          <p:nvPr>
            <p:ph type="sldImg" idx="2"/>
          </p:nvPr>
        </p:nvSpPr>
        <p:spPr bwMode="auto">
          <a:xfrm>
            <a:off x="2003425" y="744538"/>
            <a:ext cx="2790825" cy="3722687"/>
          </a:xfrm>
          <a:prstGeom prst="rect">
            <a:avLst/>
          </a:prstGeom>
          <a:noFill/>
          <a:ln w="9525">
            <a:solidFill>
              <a:srgbClr val="000000"/>
            </a:solidFill>
            <a:miter lim="800000"/>
            <a:headEnd/>
            <a:tailEnd/>
          </a:ln>
        </p:spPr>
      </p:sp>
      <p:sp>
        <p:nvSpPr>
          <p:cNvPr id="27653" name="Rectangle 5"/>
          <p:cNvSpPr>
            <a:spLocks noGrp="1" noChangeArrowheads="1"/>
          </p:cNvSpPr>
          <p:nvPr>
            <p:ph type="body" sz="quarter" idx="3"/>
          </p:nvPr>
        </p:nvSpPr>
        <p:spPr bwMode="auto">
          <a:xfrm>
            <a:off x="679450" y="4716463"/>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SG" noProof="0" smtClean="0"/>
              <a:t>Click to edit Master text styles</a:t>
            </a:r>
          </a:p>
          <a:p>
            <a:pPr lvl="1"/>
            <a:r>
              <a:rPr lang="en-SG" noProof="0" smtClean="0"/>
              <a:t>Second level</a:t>
            </a:r>
          </a:p>
          <a:p>
            <a:pPr lvl="2"/>
            <a:r>
              <a:rPr lang="en-SG" noProof="0" smtClean="0"/>
              <a:t>Third level</a:t>
            </a:r>
          </a:p>
          <a:p>
            <a:pPr lvl="3"/>
            <a:r>
              <a:rPr lang="en-SG" noProof="0" smtClean="0"/>
              <a:t>Fourth level</a:t>
            </a:r>
          </a:p>
          <a:p>
            <a:pPr lvl="4"/>
            <a:r>
              <a:rPr lang="en-SG" noProof="0" smtClean="0"/>
              <a:t>Fifth level</a:t>
            </a:r>
          </a:p>
        </p:txBody>
      </p:sp>
      <p:sp>
        <p:nvSpPr>
          <p:cNvPr id="27654"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SG"/>
          </a:p>
        </p:txBody>
      </p:sp>
      <p:sp>
        <p:nvSpPr>
          <p:cNvPr id="27655" name="Rectangle 7"/>
          <p:cNvSpPr>
            <a:spLocks noGrp="1" noChangeArrowheads="1"/>
          </p:cNvSpPr>
          <p:nvPr>
            <p:ph type="sldNum" sz="quarter" idx="5"/>
          </p:nvPr>
        </p:nvSpPr>
        <p:spPr bwMode="auto">
          <a:xfrm>
            <a:off x="3849688"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AE415091-3557-49D4-895D-0F786E69B6A7}" type="slidenum">
              <a:rPr lang="en-SG"/>
              <a:pPr>
                <a:defRPr/>
              </a:pPr>
              <a:t>‹#›</a:t>
            </a:fld>
            <a:endParaRPr lang="en-SG"/>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lide Image Placeholder 1"/>
          <p:cNvSpPr>
            <a:spLocks noGrp="1" noRot="1" noChangeAspect="1"/>
          </p:cNvSpPr>
          <p:nvPr>
            <p:ph type="sldImg"/>
          </p:nvPr>
        </p:nvSpPr>
        <p:spPr>
          <a:ln/>
        </p:spPr>
      </p:sp>
      <p:sp>
        <p:nvSpPr>
          <p:cNvPr id="15362" name="Notes Placeholder 2"/>
          <p:cNvSpPr>
            <a:spLocks noGrp="1"/>
          </p:cNvSpPr>
          <p:nvPr>
            <p:ph type="body" idx="1"/>
          </p:nvPr>
        </p:nvSpPr>
        <p:spPr>
          <a:noFill/>
          <a:ln/>
        </p:spPr>
        <p:txBody>
          <a:bodyPr/>
          <a:lstStyle/>
          <a:p>
            <a:r>
              <a:rPr lang="en-SG" altLang="ko-KR" b="1" smtClean="0">
                <a:ea typeface="Gulim" pitchFamily="34" charset="-127"/>
              </a:rPr>
              <a:t>Additional file 2: Figure S2. </a:t>
            </a:r>
            <a:r>
              <a:rPr lang="en-SG" altLang="ko-KR" smtClean="0">
                <a:ea typeface="Gulim" pitchFamily="34" charset="-127"/>
              </a:rPr>
              <a:t>Discriminant function analysis. Ordination plots of variables resulting from the first (CAN1) and second (CAN2) canonical functions for different plant tissue types (a) and media (b). The variables were generated based on the total populations from different plant tissues (leaf, stem and root) and media (HTM, NFM and MM). </a:t>
            </a:r>
            <a:endParaRPr lang="en-US" smtClean="0"/>
          </a:p>
        </p:txBody>
      </p:sp>
      <p:sp>
        <p:nvSpPr>
          <p:cNvPr id="15363" name="Slide Number Placeholder 3"/>
          <p:cNvSpPr>
            <a:spLocks noGrp="1"/>
          </p:cNvSpPr>
          <p:nvPr>
            <p:ph type="sldNum" sz="quarter" idx="5"/>
          </p:nvPr>
        </p:nvSpPr>
        <p:spPr>
          <a:noFill/>
        </p:spPr>
        <p:txBody>
          <a:bodyPr/>
          <a:lstStyle/>
          <a:p>
            <a:fld id="{9C1F569C-80FB-4B2B-971C-B306D5E12392}" type="slidenum">
              <a:rPr lang="en-SG" smtClean="0"/>
              <a:pPr/>
              <a:t>1</a:t>
            </a:fld>
            <a:endParaRPr lang="en-SG"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SG"/>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SG"/>
          </a:p>
        </p:txBody>
      </p:sp>
      <p:sp>
        <p:nvSpPr>
          <p:cNvPr id="4" name="Date Placeholder 3"/>
          <p:cNvSpPr>
            <a:spLocks noGrp="1"/>
          </p:cNvSpPr>
          <p:nvPr>
            <p:ph type="dt" sz="half" idx="10"/>
          </p:nvPr>
        </p:nvSpPr>
        <p:spPr/>
        <p:txBody>
          <a:bodyPr/>
          <a:lstStyle>
            <a:lvl1pPr>
              <a:defRPr/>
            </a:lvl1pPr>
          </a:lstStyle>
          <a:p>
            <a:pPr>
              <a:defRPr/>
            </a:pPr>
            <a:fld id="{FA01587A-57EC-42BB-A859-9D132815A594}" type="datetimeFigureOut">
              <a:rPr lang="en-US"/>
              <a:pPr>
                <a:defRPr/>
              </a:pPr>
              <a:t>6/10/2015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65C3F22-9A6C-4520-8171-31819BFE043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10"/>
          </p:nvPr>
        </p:nvSpPr>
        <p:spPr/>
        <p:txBody>
          <a:bodyPr/>
          <a:lstStyle>
            <a:lvl1pPr>
              <a:defRPr/>
            </a:lvl1pPr>
          </a:lstStyle>
          <a:p>
            <a:pPr>
              <a:defRPr/>
            </a:pPr>
            <a:fld id="{03AB63F1-7411-4925-A468-3B21E9B8EAEA}" type="datetimeFigureOut">
              <a:rPr lang="en-US"/>
              <a:pPr>
                <a:defRPr/>
              </a:pPr>
              <a:t>6/10/2015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933A7C3-44AA-4C95-AF4B-32010DA9C3A0}"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edit Master title style</a:t>
            </a:r>
            <a:endParaRPr lang="en-SG"/>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10"/>
          </p:nvPr>
        </p:nvSpPr>
        <p:spPr/>
        <p:txBody>
          <a:bodyPr/>
          <a:lstStyle>
            <a:lvl1pPr>
              <a:defRPr/>
            </a:lvl1pPr>
          </a:lstStyle>
          <a:p>
            <a:pPr>
              <a:defRPr/>
            </a:pPr>
            <a:fld id="{20A0DBDC-A40C-4873-9B68-F79C0C78D33A}" type="datetimeFigureOut">
              <a:rPr lang="en-US"/>
              <a:pPr>
                <a:defRPr/>
              </a:pPr>
              <a:t>6/10/2015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4CBDCF3-4CF2-4D9F-998D-82F0FEB0AE2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Date Placeholder 3"/>
          <p:cNvSpPr>
            <a:spLocks noGrp="1"/>
          </p:cNvSpPr>
          <p:nvPr>
            <p:ph type="dt" sz="half" idx="10"/>
          </p:nvPr>
        </p:nvSpPr>
        <p:spPr/>
        <p:txBody>
          <a:bodyPr/>
          <a:lstStyle>
            <a:lvl1pPr>
              <a:defRPr/>
            </a:lvl1pPr>
          </a:lstStyle>
          <a:p>
            <a:pPr>
              <a:defRPr/>
            </a:pPr>
            <a:fld id="{D58EB049-F6DF-4C36-A8CC-EAAA8D684FEF}" type="datetimeFigureOut">
              <a:rPr lang="en-US"/>
              <a:pPr>
                <a:defRPr/>
              </a:pPr>
              <a:t>6/10/2015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F9B9C72-CE7C-454E-88BA-45868BF8D67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SG"/>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8B1BFF9-848E-45C4-AC9C-1631AFD782DD}" type="datetimeFigureOut">
              <a:rPr lang="en-US"/>
              <a:pPr>
                <a:defRPr/>
              </a:pPr>
              <a:t>6/10/2015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FB3D179-4951-4A3B-9C8A-C2D2DC3D5073}"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5" name="Date Placeholder 3"/>
          <p:cNvSpPr>
            <a:spLocks noGrp="1"/>
          </p:cNvSpPr>
          <p:nvPr>
            <p:ph type="dt" sz="half" idx="10"/>
          </p:nvPr>
        </p:nvSpPr>
        <p:spPr/>
        <p:txBody>
          <a:bodyPr/>
          <a:lstStyle>
            <a:lvl1pPr>
              <a:defRPr/>
            </a:lvl1pPr>
          </a:lstStyle>
          <a:p>
            <a:pPr>
              <a:defRPr/>
            </a:pPr>
            <a:fld id="{1C373B5D-7BEA-4153-8A83-40B5B9BF3286}" type="datetimeFigureOut">
              <a:rPr lang="en-US"/>
              <a:pPr>
                <a:defRPr/>
              </a:pPr>
              <a:t>6/10/2015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E27BF67-FF7B-4007-AAF2-494E74140AE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SG"/>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7" name="Date Placeholder 3"/>
          <p:cNvSpPr>
            <a:spLocks noGrp="1"/>
          </p:cNvSpPr>
          <p:nvPr>
            <p:ph type="dt" sz="half" idx="10"/>
          </p:nvPr>
        </p:nvSpPr>
        <p:spPr/>
        <p:txBody>
          <a:bodyPr/>
          <a:lstStyle>
            <a:lvl1pPr>
              <a:defRPr/>
            </a:lvl1pPr>
          </a:lstStyle>
          <a:p>
            <a:pPr>
              <a:defRPr/>
            </a:pPr>
            <a:fld id="{55BAE737-B66F-4CBE-A59E-BC4BC6BAE26E}" type="datetimeFigureOut">
              <a:rPr lang="en-US"/>
              <a:pPr>
                <a:defRPr/>
              </a:pPr>
              <a:t>6/10/2015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FF0B729-CAD1-43CC-907A-808A33FD188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SG"/>
          </a:p>
        </p:txBody>
      </p:sp>
      <p:sp>
        <p:nvSpPr>
          <p:cNvPr id="3" name="Date Placeholder 3"/>
          <p:cNvSpPr>
            <a:spLocks noGrp="1"/>
          </p:cNvSpPr>
          <p:nvPr>
            <p:ph type="dt" sz="half" idx="10"/>
          </p:nvPr>
        </p:nvSpPr>
        <p:spPr/>
        <p:txBody>
          <a:bodyPr/>
          <a:lstStyle>
            <a:lvl1pPr>
              <a:defRPr/>
            </a:lvl1pPr>
          </a:lstStyle>
          <a:p>
            <a:pPr>
              <a:defRPr/>
            </a:pPr>
            <a:fld id="{9A4F8BDE-9026-486F-9AAE-D13E6444167A}" type="datetimeFigureOut">
              <a:rPr lang="en-US"/>
              <a:pPr>
                <a:defRPr/>
              </a:pPr>
              <a:t>6/10/2015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F426E3C-8421-4E1E-B2A2-ED1072827CE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818CC6F-3C98-4A8D-BEF1-90FDF264E0B8}" type="datetimeFigureOut">
              <a:rPr lang="en-US"/>
              <a:pPr>
                <a:defRPr/>
              </a:pPr>
              <a:t>6/10/2015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CD24E38-6D62-46CD-91DF-19E832F3593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SG"/>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D93E6C3-3E39-483B-8C06-457A2184C435}" type="datetimeFigureOut">
              <a:rPr lang="en-US"/>
              <a:pPr>
                <a:defRPr/>
              </a:pPr>
              <a:t>6/10/2015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AC4D569-17B2-40A1-BD55-062949FE7E98}"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SG"/>
          </a:p>
        </p:txBody>
      </p:sp>
      <p:sp>
        <p:nvSpPr>
          <p:cNvPr id="3" name="Picture Placeholder 2"/>
          <p:cNvSpPr>
            <a:spLocks noGrp="1"/>
          </p:cNvSpPr>
          <p:nvPr>
            <p:ph type="pic" idx="1"/>
          </p:nvPr>
        </p:nvSpPr>
        <p:spPr>
          <a:xfrm>
            <a:off x="1344216" y="817033"/>
            <a:ext cx="41148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SG" noProof="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02F568B-14B2-4943-A1CD-D982BEF0D899}" type="datetimeFigureOut">
              <a:rPr lang="en-US"/>
              <a:pPr>
                <a:defRPr/>
              </a:pPr>
              <a:t>6/10/2015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2E160A4-65DB-44E4-A93B-1716E3EC000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342900" y="366713"/>
            <a:ext cx="6172200" cy="1524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SG" smtClean="0"/>
          </a:p>
        </p:txBody>
      </p:sp>
      <p:sp>
        <p:nvSpPr>
          <p:cNvPr id="1027" name="Text Placeholder 2"/>
          <p:cNvSpPr>
            <a:spLocks noGrp="1"/>
          </p:cNvSpPr>
          <p:nvPr>
            <p:ph type="body" idx="1"/>
          </p:nvPr>
        </p:nvSpPr>
        <p:spPr bwMode="auto">
          <a:xfrm>
            <a:off x="342900" y="2133600"/>
            <a:ext cx="6172200" cy="60340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SG" smtClean="0"/>
          </a:p>
        </p:txBody>
      </p:sp>
      <p:sp>
        <p:nvSpPr>
          <p:cNvPr id="4" name="Date Placeholder 3"/>
          <p:cNvSpPr>
            <a:spLocks noGrp="1"/>
          </p:cNvSpPr>
          <p:nvPr>
            <p:ph type="dt" sz="half" idx="2"/>
          </p:nvPr>
        </p:nvSpPr>
        <p:spPr>
          <a:xfrm>
            <a:off x="342900" y="8475663"/>
            <a:ext cx="1600200" cy="48577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F7B1F30D-CA81-4C2D-A737-52C9F0D80D0C}" type="datetimeFigureOut">
              <a:rPr lang="en-US"/>
              <a:pPr>
                <a:defRPr/>
              </a:pPr>
              <a:t>6/10/2015</a:t>
            </a:fld>
            <a:endParaRPr lang="en-US"/>
          </a:p>
        </p:txBody>
      </p:sp>
      <p:sp>
        <p:nvSpPr>
          <p:cNvPr id="5" name="Footer Placeholder 4"/>
          <p:cNvSpPr>
            <a:spLocks noGrp="1"/>
          </p:cNvSpPr>
          <p:nvPr>
            <p:ph type="ftr" sz="quarter" idx="3"/>
          </p:nvPr>
        </p:nvSpPr>
        <p:spPr>
          <a:xfrm>
            <a:off x="2343150" y="8475663"/>
            <a:ext cx="2171700" cy="48577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4914900" y="8475663"/>
            <a:ext cx="1600200" cy="48577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105D27D-6A43-48EE-9375-294C8D32FC4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33" r:id="rId1"/>
    <p:sldLayoutId id="2147484032" r:id="rId2"/>
    <p:sldLayoutId id="2147484031" r:id="rId3"/>
    <p:sldLayoutId id="2147484030" r:id="rId4"/>
    <p:sldLayoutId id="2147484029" r:id="rId5"/>
    <p:sldLayoutId id="2147484028" r:id="rId6"/>
    <p:sldLayoutId id="2147484027" r:id="rId7"/>
    <p:sldLayoutId id="2147484026" r:id="rId8"/>
    <p:sldLayoutId id="2147484025" r:id="rId9"/>
    <p:sldLayoutId id="2147484024" r:id="rId10"/>
    <p:sldLayoutId id="214748402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p:cNvPicPr>
            <a:picLocks noChangeAspect="1"/>
          </p:cNvPicPr>
          <p:nvPr/>
        </p:nvPicPr>
        <p:blipFill>
          <a:blip r:embed="rId3"/>
          <a:srcRect/>
          <a:stretch>
            <a:fillRect/>
          </a:stretch>
        </p:blipFill>
        <p:spPr bwMode="auto">
          <a:xfrm>
            <a:off x="1331913" y="1427163"/>
            <a:ext cx="4194175" cy="6289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1937</TotalTime>
  <Words>55</Words>
  <Application>Microsoft Macintosh PowerPoint</Application>
  <PresentationFormat>On-screen Show (4:3)</PresentationFormat>
  <Paragraphs>2</Paragraphs>
  <Slides>1</Slides>
  <Notes>1</Notes>
  <HiddenSlides>0</HiddenSlides>
  <MMClips>0</MMClips>
  <ScaleCrop>false</ScaleCrop>
  <HeadingPairs>
    <vt:vector size="6" baseType="variant">
      <vt:variant>
        <vt:lpstr>Fonts Used</vt:lpstr>
      </vt:variant>
      <vt:variant>
        <vt:i4>3</vt:i4>
      </vt:variant>
      <vt:variant>
        <vt:lpstr>Design Template</vt:lpstr>
      </vt:variant>
      <vt:variant>
        <vt:i4>1</vt:i4>
      </vt:variant>
      <vt:variant>
        <vt:lpstr>Slide Titles</vt:lpstr>
      </vt:variant>
      <vt:variant>
        <vt:i4>1</vt:i4>
      </vt:variant>
    </vt:vector>
  </HeadingPairs>
  <TitlesOfParts>
    <vt:vector size="5" baseType="lpstr">
      <vt:lpstr>Arial</vt:lpstr>
      <vt:lpstr>Calibri</vt:lpstr>
      <vt:lpstr>Gulim</vt:lpstr>
      <vt:lpstr>Office Theme</vt:lpstr>
      <vt:lpstr>Slide 1</vt:lpstr>
    </vt:vector>
  </TitlesOfParts>
  <Company>TLL, NUS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Madhaiyan Munusamy</dc:creator>
  <cp:lastModifiedBy>madhu</cp:lastModifiedBy>
  <cp:revision>48</cp:revision>
  <dcterms:created xsi:type="dcterms:W3CDTF">2014-07-05T14:38:45Z</dcterms:created>
  <dcterms:modified xsi:type="dcterms:W3CDTF">2015-06-10T02:20:18Z</dcterms:modified>
</cp:coreProperties>
</file>