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10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497FD-CD4A-4B8A-BE23-A3B8054336E2}" type="datetimeFigureOut">
              <a:rPr lang="de-DE" smtClean="0"/>
              <a:pPr/>
              <a:t>05.02.2016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35B36-297F-4B25-8819-B0048667CED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Gruppieren 1004"/>
          <p:cNvGrpSpPr/>
          <p:nvPr/>
        </p:nvGrpSpPr>
        <p:grpSpPr>
          <a:xfrm>
            <a:off x="1222489" y="225486"/>
            <a:ext cx="6707097" cy="6561100"/>
            <a:chOff x="1222489" y="225486"/>
            <a:chExt cx="6707097" cy="6561100"/>
          </a:xfrm>
        </p:grpSpPr>
        <p:sp>
          <p:nvSpPr>
            <p:cNvPr id="7" name="Rechteck 6"/>
            <p:cNvSpPr/>
            <p:nvPr/>
          </p:nvSpPr>
          <p:spPr>
            <a:xfrm>
              <a:off x="1222489" y="225486"/>
              <a:ext cx="6500858" cy="61436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36803" y="439776"/>
              <a:ext cx="6492783" cy="6346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Nadin</dc:creator>
  <cp:lastModifiedBy>Home</cp:lastModifiedBy>
  <cp:revision>23</cp:revision>
  <dcterms:created xsi:type="dcterms:W3CDTF">2014-09-25T13:04:00Z</dcterms:created>
  <dcterms:modified xsi:type="dcterms:W3CDTF">2016-02-05T09:21:30Z</dcterms:modified>
</cp:coreProperties>
</file>