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82" r:id="rId6"/>
    <p:sldId id="261" r:id="rId7"/>
    <p:sldId id="262" r:id="rId8"/>
    <p:sldId id="263" r:id="rId9"/>
    <p:sldId id="264" r:id="rId10"/>
    <p:sldId id="265" r:id="rId11"/>
    <p:sldId id="283" r:id="rId12"/>
    <p:sldId id="284" r:id="rId13"/>
    <p:sldId id="285" r:id="rId14"/>
    <p:sldId id="286" r:id="rId15"/>
    <p:sldId id="287" r:id="rId16"/>
    <p:sldId id="288" r:id="rId17"/>
    <p:sldId id="289" r:id="rId18"/>
    <p:sldId id="290" r:id="rId19"/>
    <p:sldId id="291" r:id="rId20"/>
    <p:sldId id="292" r:id="rId21"/>
    <p:sldId id="293" r:id="rId22"/>
    <p:sldId id="294" r:id="rId23"/>
    <p:sldId id="295" r:id="rId24"/>
    <p:sldId id="296" r:id="rId25"/>
    <p:sldId id="297" r:id="rId26"/>
    <p:sldId id="267" r:id="rId27"/>
    <p:sldId id="298"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94" y="-2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G:\PhD\Lab%20and%20Field%20Work\GWAS%20N'ton%20(12K%20Chip)\PCA%20(Genetic%20Structure)\Neutral%20(2390)\Neutral%20SNP%20PCA%20Summar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G:\PhD\Lab%20and%20Field%20Work\GWAS%20N'ton%20(12K%20Chip)\PCA%20(Genetic%20Structure)\Neutral%20(2390)\Neutral%20SNP%20PCA%20Summary.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G:\PhD\Lab%20and%20Field%20Work\GWAS%20N'ton%20(12K%20Chip)\PCA%20(Genetic%20Structure)\Neutral%20(2390)\Neutral%20SNP%20PCA%20Summary.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G:\PhD\Lab%20and%20Field%20Work\GWAS%20N'ton%20(12K%20Chip)\PCA%20(Genetic%20Structure)\Neutral%20(2390)\Neutral%20SNP%20PCA%20Summary.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G:\PhD\Lab%20and%20Field%20Work\GWAS%20N'ton%20(12K%20Chip)\PCA%20(Genetic%20Structure)\Neutral%20(2390)\Neutral%20SNP%20PCA%20Summary.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G:\PhD\Lab%20and%20Field%20Work\GWAS%20N'ton%20(12K%20Chip)\PCA%20(Genetic%20Structure)\Neutral%20(2390)\Neutral%20SNP%20PCA%20Summary.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G:\PhD\Lab%20and%20Field%20Work\Northington%20Site%20Samples\Field%20Work\Statistics\Phenotype%20PCA\Phenotype%20PCA%20Result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G:\PhD\Lab%20and%20Field%20Work\Northington%20Site%20Samples\Field%20Work\Statistics\Phenotype%20PCA\Phenotype%20PCA%20Resul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SVI vs. Recorded Dry Biomass</a:t>
            </a:r>
          </a:p>
        </c:rich>
      </c:tx>
      <c:layout/>
      <c:overlay val="0"/>
    </c:title>
    <c:autoTitleDeleted val="0"/>
    <c:plotArea>
      <c:layout/>
      <c:scatterChart>
        <c:scatterStyle val="lineMarker"/>
        <c:varyColors val="0"/>
        <c:ser>
          <c:idx val="0"/>
          <c:order val="0"/>
          <c:tx>
            <c:strRef>
              <c:f>Results!$F$1</c:f>
              <c:strCache>
                <c:ptCount val="1"/>
                <c:pt idx="0">
                  <c:v>OD Biomass (g)</c:v>
                </c:pt>
              </c:strCache>
            </c:strRef>
          </c:tx>
          <c:spPr>
            <a:ln w="28575">
              <a:noFill/>
            </a:ln>
          </c:spPr>
          <c:trendline>
            <c:trendlineType val="linear"/>
            <c:dispRSqr val="1"/>
            <c:dispEq val="1"/>
            <c:trendlineLbl>
              <c:layout>
                <c:manualLayout>
                  <c:x val="0.21587489063867016"/>
                  <c:y val="0.22352763196267134"/>
                </c:manualLayout>
              </c:layout>
              <c:numFmt formatCode="General" sourceLinked="0"/>
            </c:trendlineLbl>
          </c:trendline>
          <c:xVal>
            <c:numRef>
              <c:f>Results!$D$2:$D$51</c:f>
              <c:numCache>
                <c:formatCode>0.00</c:formatCode>
                <c:ptCount val="50"/>
                <c:pt idx="0">
                  <c:v>2313.943642563358</c:v>
                </c:pt>
                <c:pt idx="1">
                  <c:v>143.97330082780422</c:v>
                </c:pt>
                <c:pt idx="2">
                  <c:v>25.613247825086589</c:v>
                </c:pt>
                <c:pt idx="3">
                  <c:v>92.94142684252094</c:v>
                </c:pt>
                <c:pt idx="4">
                  <c:v>761.79522071144561</c:v>
                </c:pt>
                <c:pt idx="5">
                  <c:v>33.094793649978499</c:v>
                </c:pt>
                <c:pt idx="6">
                  <c:v>1336.5488112875728</c:v>
                </c:pt>
                <c:pt idx="7">
                  <c:v>71.567208524739669</c:v>
                </c:pt>
                <c:pt idx="8">
                  <c:v>178.25695167771752</c:v>
                </c:pt>
                <c:pt idx="9">
                  <c:v>357.90774947601665</c:v>
                </c:pt>
                <c:pt idx="10">
                  <c:v>635.77854092525149</c:v>
                </c:pt>
                <c:pt idx="11">
                  <c:v>819.08722856781344</c:v>
                </c:pt>
                <c:pt idx="12">
                  <c:v>683.56626496476827</c:v>
                </c:pt>
                <c:pt idx="13">
                  <c:v>110.10873843787982</c:v>
                </c:pt>
                <c:pt idx="14">
                  <c:v>444.62803746626594</c:v>
                </c:pt>
                <c:pt idx="15">
                  <c:v>264.65074965144248</c:v>
                </c:pt>
                <c:pt idx="16">
                  <c:v>10.247875236010582</c:v>
                </c:pt>
                <c:pt idx="17">
                  <c:v>593.01928150299761</c:v>
                </c:pt>
                <c:pt idx="18">
                  <c:v>195.40015154946008</c:v>
                </c:pt>
                <c:pt idx="19">
                  <c:v>498.19847539528251</c:v>
                </c:pt>
                <c:pt idx="20">
                  <c:v>1758.573395916542</c:v>
                </c:pt>
                <c:pt idx="21">
                  <c:v>1884.6085247055942</c:v>
                </c:pt>
                <c:pt idx="22">
                  <c:v>1130.8632424698919</c:v>
                </c:pt>
                <c:pt idx="23">
                  <c:v>324.60309743677828</c:v>
                </c:pt>
                <c:pt idx="24">
                  <c:v>3.4290483813934847</c:v>
                </c:pt>
                <c:pt idx="25">
                  <c:v>1055.3396692368533</c:v>
                </c:pt>
                <c:pt idx="26">
                  <c:v>128.02938824360638</c:v>
                </c:pt>
                <c:pt idx="27">
                  <c:v>2553.2779070857537</c:v>
                </c:pt>
                <c:pt idx="28">
                  <c:v>46.170573513118121</c:v>
                </c:pt>
                <c:pt idx="29">
                  <c:v>548.11367027184713</c:v>
                </c:pt>
                <c:pt idx="30">
                  <c:v>235.60130632167554</c:v>
                </c:pt>
                <c:pt idx="31">
                  <c:v>5.9472705126948888</c:v>
                </c:pt>
                <c:pt idx="32">
                  <c:v>1454.6825910794159</c:v>
                </c:pt>
                <c:pt idx="33">
                  <c:v>1524.9002413006094</c:v>
                </c:pt>
                <c:pt idx="34">
                  <c:v>2081.8433035328976</c:v>
                </c:pt>
                <c:pt idx="35">
                  <c:v>2198.1286644551487</c:v>
                </c:pt>
                <c:pt idx="36">
                  <c:v>2915.4610500040408</c:v>
                </c:pt>
                <c:pt idx="37">
                  <c:v>979.61330619802607</c:v>
                </c:pt>
                <c:pt idx="38">
                  <c:v>18.974905468418243</c:v>
                </c:pt>
                <c:pt idx="39">
                  <c:v>58.383357874316559</c:v>
                </c:pt>
                <c:pt idx="40">
                  <c:v>15.027965538080442</c:v>
                </c:pt>
                <c:pt idx="41">
                  <c:v>1.0030319944749473</c:v>
                </c:pt>
                <c:pt idx="42">
                  <c:v>102.83061073730788</c:v>
                </c:pt>
                <c:pt idx="43">
                  <c:v>3537.3114341473806</c:v>
                </c:pt>
                <c:pt idx="44">
                  <c:v>1657.8708921887944</c:v>
                </c:pt>
                <c:pt idx="45">
                  <c:v>1259.2146596684543</c:v>
                </c:pt>
                <c:pt idx="46">
                  <c:v>160.82236908735445</c:v>
                </c:pt>
                <c:pt idx="47">
                  <c:v>4090.2702256892285</c:v>
                </c:pt>
                <c:pt idx="48">
                  <c:v>399.39381564355034</c:v>
                </c:pt>
                <c:pt idx="49">
                  <c:v>895.73498146203053</c:v>
                </c:pt>
              </c:numCache>
            </c:numRef>
          </c:xVal>
          <c:yVal>
            <c:numRef>
              <c:f>Results!$F$2:$F$51</c:f>
              <c:numCache>
                <c:formatCode>0.00</c:formatCode>
                <c:ptCount val="50"/>
                <c:pt idx="0">
                  <c:v>492.15</c:v>
                </c:pt>
                <c:pt idx="1">
                  <c:v>49.28</c:v>
                </c:pt>
                <c:pt idx="2">
                  <c:v>9.7799999999999994</c:v>
                </c:pt>
                <c:pt idx="3">
                  <c:v>26.17</c:v>
                </c:pt>
                <c:pt idx="4">
                  <c:v>133.97999999999999</c:v>
                </c:pt>
                <c:pt idx="5">
                  <c:v>12.21</c:v>
                </c:pt>
                <c:pt idx="6">
                  <c:v>261.57</c:v>
                </c:pt>
                <c:pt idx="7">
                  <c:v>25.15</c:v>
                </c:pt>
                <c:pt idx="8">
                  <c:v>53.33</c:v>
                </c:pt>
                <c:pt idx="9">
                  <c:v>61.64</c:v>
                </c:pt>
                <c:pt idx="10">
                  <c:v>136.09</c:v>
                </c:pt>
                <c:pt idx="11">
                  <c:v>170.37</c:v>
                </c:pt>
                <c:pt idx="12">
                  <c:v>75.569999999999993</c:v>
                </c:pt>
                <c:pt idx="13">
                  <c:v>26.65</c:v>
                </c:pt>
                <c:pt idx="14">
                  <c:v>84.33</c:v>
                </c:pt>
                <c:pt idx="15">
                  <c:v>43.48</c:v>
                </c:pt>
                <c:pt idx="16">
                  <c:v>3.62</c:v>
                </c:pt>
                <c:pt idx="17">
                  <c:v>134.19</c:v>
                </c:pt>
                <c:pt idx="18">
                  <c:v>85.41</c:v>
                </c:pt>
                <c:pt idx="19">
                  <c:v>82.53</c:v>
                </c:pt>
                <c:pt idx="20">
                  <c:v>395.27</c:v>
                </c:pt>
                <c:pt idx="21">
                  <c:v>432.1</c:v>
                </c:pt>
                <c:pt idx="22">
                  <c:v>191.12</c:v>
                </c:pt>
                <c:pt idx="23">
                  <c:v>76.12</c:v>
                </c:pt>
                <c:pt idx="24">
                  <c:v>5.35</c:v>
                </c:pt>
                <c:pt idx="25">
                  <c:v>227.4</c:v>
                </c:pt>
                <c:pt idx="26">
                  <c:v>41.03</c:v>
                </c:pt>
                <c:pt idx="27">
                  <c:v>503.06</c:v>
                </c:pt>
                <c:pt idx="28">
                  <c:v>27.46</c:v>
                </c:pt>
                <c:pt idx="29">
                  <c:v>213.75</c:v>
                </c:pt>
                <c:pt idx="30">
                  <c:v>81.39</c:v>
                </c:pt>
                <c:pt idx="31">
                  <c:v>2.96</c:v>
                </c:pt>
                <c:pt idx="32">
                  <c:v>365.89</c:v>
                </c:pt>
                <c:pt idx="33">
                  <c:v>358.55</c:v>
                </c:pt>
                <c:pt idx="34">
                  <c:v>409.18</c:v>
                </c:pt>
                <c:pt idx="35">
                  <c:v>401.7</c:v>
                </c:pt>
                <c:pt idx="36">
                  <c:v>564.28</c:v>
                </c:pt>
                <c:pt idx="37">
                  <c:v>226.81</c:v>
                </c:pt>
                <c:pt idx="38">
                  <c:v>4.78</c:v>
                </c:pt>
                <c:pt idx="39">
                  <c:v>20.63</c:v>
                </c:pt>
                <c:pt idx="40">
                  <c:v>3.6</c:v>
                </c:pt>
                <c:pt idx="41">
                  <c:v>1.56</c:v>
                </c:pt>
                <c:pt idx="42">
                  <c:v>25.27</c:v>
                </c:pt>
                <c:pt idx="43">
                  <c:v>614.66999999999996</c:v>
                </c:pt>
                <c:pt idx="44">
                  <c:v>284.68</c:v>
                </c:pt>
                <c:pt idx="45">
                  <c:v>271.39999999999998</c:v>
                </c:pt>
                <c:pt idx="46">
                  <c:v>28.31</c:v>
                </c:pt>
                <c:pt idx="47">
                  <c:v>917.56</c:v>
                </c:pt>
                <c:pt idx="48">
                  <c:v>111.67</c:v>
                </c:pt>
                <c:pt idx="49">
                  <c:v>99.63</c:v>
                </c:pt>
              </c:numCache>
            </c:numRef>
          </c:yVal>
          <c:smooth val="0"/>
        </c:ser>
        <c:dLbls>
          <c:showLegendKey val="0"/>
          <c:showVal val="0"/>
          <c:showCatName val="0"/>
          <c:showSerName val="0"/>
          <c:showPercent val="0"/>
          <c:showBubbleSize val="0"/>
        </c:dLbls>
        <c:axId val="98227712"/>
        <c:axId val="98229632"/>
      </c:scatterChart>
      <c:valAx>
        <c:axId val="98227712"/>
        <c:scaling>
          <c:orientation val="minMax"/>
        </c:scaling>
        <c:delete val="0"/>
        <c:axPos val="b"/>
        <c:title>
          <c:tx>
            <c:rich>
              <a:bodyPr/>
              <a:lstStyle/>
              <a:p>
                <a:pPr>
                  <a:defRPr/>
                </a:pPr>
                <a:r>
                  <a:rPr lang="en-GB" dirty="0" smtClean="0"/>
                  <a:t>Stem Volume Index (cm^3)</a:t>
                </a:r>
                <a:endParaRPr lang="en-GB" dirty="0"/>
              </a:p>
            </c:rich>
          </c:tx>
          <c:layout/>
          <c:overlay val="0"/>
        </c:title>
        <c:numFmt formatCode="0" sourceLinked="0"/>
        <c:majorTickMark val="out"/>
        <c:minorTickMark val="none"/>
        <c:tickLblPos val="nextTo"/>
        <c:crossAx val="98229632"/>
        <c:crosses val="autoZero"/>
        <c:crossBetween val="midCat"/>
      </c:valAx>
      <c:valAx>
        <c:axId val="98229632"/>
        <c:scaling>
          <c:orientation val="minMax"/>
        </c:scaling>
        <c:delete val="0"/>
        <c:axPos val="l"/>
        <c:title>
          <c:tx>
            <c:rich>
              <a:bodyPr rot="-5400000" vert="horz"/>
              <a:lstStyle/>
              <a:p>
                <a:pPr>
                  <a:defRPr/>
                </a:pPr>
                <a:r>
                  <a:rPr lang="en-GB" dirty="0" smtClean="0"/>
                  <a:t>Oven-Dry</a:t>
                </a:r>
                <a:r>
                  <a:rPr lang="en-GB" baseline="0" dirty="0" smtClean="0"/>
                  <a:t> Biomass (g)</a:t>
                </a:r>
                <a:endParaRPr lang="en-GB" dirty="0"/>
              </a:p>
            </c:rich>
          </c:tx>
          <c:layout/>
          <c:overlay val="0"/>
        </c:title>
        <c:numFmt formatCode="0" sourceLinked="0"/>
        <c:majorTickMark val="out"/>
        <c:minorTickMark val="none"/>
        <c:tickLblPos val="nextTo"/>
        <c:crossAx val="98227712"/>
        <c:crosses val="autoZero"/>
        <c:crossBetween val="midCat"/>
      </c:valAx>
    </c:plotArea>
    <c:plotVisOnly val="1"/>
    <c:dispBlanksAs val="gap"/>
    <c:showDLblsOverMax val="0"/>
  </c:chart>
  <c:spPr>
    <a:ln>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PC1 </a:t>
            </a:r>
            <a:r>
              <a:rPr lang="en-US" dirty="0" smtClean="0"/>
              <a:t>vs. latitude</a:t>
            </a:r>
            <a:endParaRPr lang="en-US" dirty="0"/>
          </a:p>
        </c:rich>
      </c:tx>
      <c:layout/>
      <c:overlay val="0"/>
    </c:title>
    <c:autoTitleDeleted val="0"/>
    <c:plotArea>
      <c:layout/>
      <c:scatterChart>
        <c:scatterStyle val="lineMarker"/>
        <c:varyColors val="0"/>
        <c:ser>
          <c:idx val="0"/>
          <c:order val="0"/>
          <c:tx>
            <c:strRef>
              <c:f>'Lat and Long'!$G$1</c:f>
              <c:strCache>
                <c:ptCount val="1"/>
                <c:pt idx="0">
                  <c:v>latitude</c:v>
                </c:pt>
              </c:strCache>
            </c:strRef>
          </c:tx>
          <c:spPr>
            <a:ln w="28575">
              <a:noFill/>
            </a:ln>
          </c:spPr>
          <c:trendline>
            <c:trendlineType val="linear"/>
            <c:dispRSqr val="1"/>
            <c:dispEq val="0"/>
            <c:trendlineLbl>
              <c:layout>
                <c:manualLayout>
                  <c:x val="-0.4982725050141274"/>
                  <c:y val="0.20588367727015186"/>
                </c:manualLayout>
              </c:layout>
              <c:numFmt formatCode="General" sourceLinked="0"/>
            </c:trendlineLbl>
          </c:trendline>
          <c:xVal>
            <c:numRef>
              <c:f>'Lat and Long'!$D$2:$D$715</c:f>
              <c:numCache>
                <c:formatCode>General</c:formatCode>
                <c:ptCount val="714"/>
                <c:pt idx="0">
                  <c:v>-6.71906452886435</c:v>
                </c:pt>
                <c:pt idx="1">
                  <c:v>-10.2144362675485</c:v>
                </c:pt>
                <c:pt idx="2">
                  <c:v>11.1453914907853</c:v>
                </c:pt>
                <c:pt idx="3">
                  <c:v>-15.815387041043</c:v>
                </c:pt>
                <c:pt idx="4">
                  <c:v>3.1391047950378801</c:v>
                </c:pt>
                <c:pt idx="5">
                  <c:v>-12.7636086911199</c:v>
                </c:pt>
                <c:pt idx="6">
                  <c:v>-13.6160962400618</c:v>
                </c:pt>
                <c:pt idx="7">
                  <c:v>-10.4180592359494</c:v>
                </c:pt>
                <c:pt idx="8">
                  <c:v>-11.2931810394123</c:v>
                </c:pt>
                <c:pt idx="9">
                  <c:v>-9.4307046551816693</c:v>
                </c:pt>
                <c:pt idx="10">
                  <c:v>-10.7297892052081</c:v>
                </c:pt>
                <c:pt idx="11">
                  <c:v>-6.5898642703027397</c:v>
                </c:pt>
                <c:pt idx="12">
                  <c:v>-13.367995922912501</c:v>
                </c:pt>
                <c:pt idx="13">
                  <c:v>-14.2093266759251</c:v>
                </c:pt>
                <c:pt idx="14">
                  <c:v>-11.732594746965001</c:v>
                </c:pt>
                <c:pt idx="15">
                  <c:v>-12.8564409978536</c:v>
                </c:pt>
                <c:pt idx="16">
                  <c:v>-9.5676607101505002</c:v>
                </c:pt>
                <c:pt idx="17">
                  <c:v>3.6791383000522599</c:v>
                </c:pt>
                <c:pt idx="18">
                  <c:v>-5.8333557975924997</c:v>
                </c:pt>
                <c:pt idx="19">
                  <c:v>-12.7198071502724</c:v>
                </c:pt>
                <c:pt idx="20">
                  <c:v>-12.7304776905303</c:v>
                </c:pt>
                <c:pt idx="21">
                  <c:v>-12.6539639650965</c:v>
                </c:pt>
                <c:pt idx="22">
                  <c:v>-12.151699648594199</c:v>
                </c:pt>
                <c:pt idx="23">
                  <c:v>3.7198127495719699</c:v>
                </c:pt>
                <c:pt idx="24">
                  <c:v>-11.525624252803199</c:v>
                </c:pt>
                <c:pt idx="25">
                  <c:v>-6.03732844246227</c:v>
                </c:pt>
                <c:pt idx="26">
                  <c:v>-10.2846533996098</c:v>
                </c:pt>
                <c:pt idx="27">
                  <c:v>-11.185235985502899</c:v>
                </c:pt>
                <c:pt idx="28">
                  <c:v>-11.6281193474821</c:v>
                </c:pt>
                <c:pt idx="29">
                  <c:v>-11.692415070842699</c:v>
                </c:pt>
                <c:pt idx="30">
                  <c:v>-13.113580733393601</c:v>
                </c:pt>
                <c:pt idx="31">
                  <c:v>-12.6305977326393</c:v>
                </c:pt>
                <c:pt idx="32">
                  <c:v>7.7131276269373803</c:v>
                </c:pt>
                <c:pt idx="33">
                  <c:v>17.30147872437</c:v>
                </c:pt>
                <c:pt idx="34">
                  <c:v>-3.1711168300967301</c:v>
                </c:pt>
                <c:pt idx="35">
                  <c:v>-5.7957314427012996</c:v>
                </c:pt>
                <c:pt idx="36">
                  <c:v>11.544473277508599</c:v>
                </c:pt>
                <c:pt idx="37">
                  <c:v>-5.4136816539882098</c:v>
                </c:pt>
                <c:pt idx="38">
                  <c:v>-9.8821039448537498</c:v>
                </c:pt>
                <c:pt idx="39">
                  <c:v>-7.7002329139680601</c:v>
                </c:pt>
                <c:pt idx="40">
                  <c:v>-3.14572472037755</c:v>
                </c:pt>
                <c:pt idx="41">
                  <c:v>-11.6805061210459</c:v>
                </c:pt>
                <c:pt idx="42">
                  <c:v>-8.1993447251835097</c:v>
                </c:pt>
                <c:pt idx="43">
                  <c:v>-4.89088391790236</c:v>
                </c:pt>
                <c:pt idx="44">
                  <c:v>-11.484741242019201</c:v>
                </c:pt>
                <c:pt idx="45">
                  <c:v>-8.4452615739987404</c:v>
                </c:pt>
                <c:pt idx="46">
                  <c:v>4.7300701334872501</c:v>
                </c:pt>
                <c:pt idx="47">
                  <c:v>15.289117051707001</c:v>
                </c:pt>
                <c:pt idx="48">
                  <c:v>-6.3509441664818196</c:v>
                </c:pt>
                <c:pt idx="49">
                  <c:v>-11.604519677559701</c:v>
                </c:pt>
                <c:pt idx="50">
                  <c:v>-9.0155506077742906</c:v>
                </c:pt>
                <c:pt idx="51">
                  <c:v>-5.8784628813743796</c:v>
                </c:pt>
                <c:pt idx="52">
                  <c:v>-6.1893605849773001</c:v>
                </c:pt>
                <c:pt idx="53">
                  <c:v>-6.2508862416022302</c:v>
                </c:pt>
                <c:pt idx="54">
                  <c:v>-12.4349067567045</c:v>
                </c:pt>
                <c:pt idx="55">
                  <c:v>11.9891856838496</c:v>
                </c:pt>
                <c:pt idx="56">
                  <c:v>10.7918018126435</c:v>
                </c:pt>
                <c:pt idx="57">
                  <c:v>-11.9105203823934</c:v>
                </c:pt>
                <c:pt idx="58">
                  <c:v>-12.7049287083011</c:v>
                </c:pt>
                <c:pt idx="59">
                  <c:v>-12.2434372376824</c:v>
                </c:pt>
                <c:pt idx="60">
                  <c:v>11.247818226823</c:v>
                </c:pt>
                <c:pt idx="61">
                  <c:v>5.2867368369560497</c:v>
                </c:pt>
                <c:pt idx="62">
                  <c:v>5.1844806066134304</c:v>
                </c:pt>
                <c:pt idx="63">
                  <c:v>-10.286536215580901</c:v>
                </c:pt>
                <c:pt idx="64">
                  <c:v>-4.5881438675831898</c:v>
                </c:pt>
                <c:pt idx="65">
                  <c:v>-8.2306164022384394</c:v>
                </c:pt>
                <c:pt idx="66">
                  <c:v>5.9811333124064099</c:v>
                </c:pt>
                <c:pt idx="67">
                  <c:v>-9.1790981118414106</c:v>
                </c:pt>
                <c:pt idx="68">
                  <c:v>-12.940478222996999</c:v>
                </c:pt>
                <c:pt idx="69">
                  <c:v>-11.331015137577999</c:v>
                </c:pt>
                <c:pt idx="70">
                  <c:v>-6.4747618878088398</c:v>
                </c:pt>
                <c:pt idx="71">
                  <c:v>-10.8658902105672</c:v>
                </c:pt>
                <c:pt idx="72">
                  <c:v>-9.5489429409451496</c:v>
                </c:pt>
                <c:pt idx="73">
                  <c:v>-6.4140657750157297</c:v>
                </c:pt>
                <c:pt idx="74">
                  <c:v>-12.421179716381801</c:v>
                </c:pt>
                <c:pt idx="75">
                  <c:v>0.268610388328129</c:v>
                </c:pt>
                <c:pt idx="76">
                  <c:v>9.6663638035778394</c:v>
                </c:pt>
                <c:pt idx="77">
                  <c:v>-11.529168000995901</c:v>
                </c:pt>
                <c:pt idx="78">
                  <c:v>-0.38452041727476199</c:v>
                </c:pt>
                <c:pt idx="79">
                  <c:v>-11.091185193421801</c:v>
                </c:pt>
                <c:pt idx="80">
                  <c:v>-12.963322690546899</c:v>
                </c:pt>
                <c:pt idx="81">
                  <c:v>2.8786955013673201</c:v>
                </c:pt>
                <c:pt idx="82">
                  <c:v>-11.4117196105181</c:v>
                </c:pt>
                <c:pt idx="83">
                  <c:v>6.9967907113802799</c:v>
                </c:pt>
                <c:pt idx="84">
                  <c:v>15.719245317018499</c:v>
                </c:pt>
                <c:pt idx="85">
                  <c:v>11.987168808974999</c:v>
                </c:pt>
                <c:pt idx="86">
                  <c:v>-11.6151904953452</c:v>
                </c:pt>
                <c:pt idx="87">
                  <c:v>-6.4643210110358504</c:v>
                </c:pt>
                <c:pt idx="88">
                  <c:v>-12.4465111983941</c:v>
                </c:pt>
                <c:pt idx="89">
                  <c:v>3.6863012948882199</c:v>
                </c:pt>
                <c:pt idx="90">
                  <c:v>-4.57991125260848</c:v>
                </c:pt>
                <c:pt idx="91">
                  <c:v>-12.0704071555051</c:v>
                </c:pt>
                <c:pt idx="92">
                  <c:v>8.3597666225346696</c:v>
                </c:pt>
                <c:pt idx="93">
                  <c:v>0.91106935491605201</c:v>
                </c:pt>
                <c:pt idx="94">
                  <c:v>14.5125231965896</c:v>
                </c:pt>
                <c:pt idx="95">
                  <c:v>-10.353881669419399</c:v>
                </c:pt>
                <c:pt idx="96">
                  <c:v>7.2298038862210596</c:v>
                </c:pt>
                <c:pt idx="97">
                  <c:v>2.4625164946501599</c:v>
                </c:pt>
                <c:pt idx="98">
                  <c:v>3.89682911202115</c:v>
                </c:pt>
                <c:pt idx="99">
                  <c:v>14.940627273056201</c:v>
                </c:pt>
                <c:pt idx="100">
                  <c:v>16.2375982126715</c:v>
                </c:pt>
                <c:pt idx="101">
                  <c:v>-0.114976137774868</c:v>
                </c:pt>
                <c:pt idx="102">
                  <c:v>-0.94155856889402201</c:v>
                </c:pt>
                <c:pt idx="103">
                  <c:v>13.147664961970399</c:v>
                </c:pt>
                <c:pt idx="104">
                  <c:v>1.02594081848395</c:v>
                </c:pt>
                <c:pt idx="105">
                  <c:v>-9.5379359155914205</c:v>
                </c:pt>
                <c:pt idx="106">
                  <c:v>11.866820312883799</c:v>
                </c:pt>
                <c:pt idx="107">
                  <c:v>4.3078910391449101</c:v>
                </c:pt>
                <c:pt idx="108">
                  <c:v>-6.7449747485646903</c:v>
                </c:pt>
                <c:pt idx="109">
                  <c:v>-10.1699037932813</c:v>
                </c:pt>
                <c:pt idx="110">
                  <c:v>-19.485266225409699</c:v>
                </c:pt>
                <c:pt idx="111">
                  <c:v>-3.5867680948259202</c:v>
                </c:pt>
                <c:pt idx="112">
                  <c:v>-19.9696186032333</c:v>
                </c:pt>
                <c:pt idx="113">
                  <c:v>-2.9438464939651601</c:v>
                </c:pt>
                <c:pt idx="114">
                  <c:v>-12.179018558951199</c:v>
                </c:pt>
                <c:pt idx="115">
                  <c:v>15.4544850180261</c:v>
                </c:pt>
                <c:pt idx="116">
                  <c:v>-10.320689498922899</c:v>
                </c:pt>
                <c:pt idx="117">
                  <c:v>-10.074167292835099</c:v>
                </c:pt>
                <c:pt idx="118">
                  <c:v>-10.455093774735801</c:v>
                </c:pt>
                <c:pt idx="119">
                  <c:v>-1.0277663896703899</c:v>
                </c:pt>
                <c:pt idx="120">
                  <c:v>-9.1526517091329307</c:v>
                </c:pt>
                <c:pt idx="121">
                  <c:v>-9.5010276235576505</c:v>
                </c:pt>
                <c:pt idx="122">
                  <c:v>-7.3674500653528696</c:v>
                </c:pt>
                <c:pt idx="123">
                  <c:v>-8.9733726305913404</c:v>
                </c:pt>
                <c:pt idx="124">
                  <c:v>-8.5402268570411195</c:v>
                </c:pt>
                <c:pt idx="125">
                  <c:v>-11.076407016031199</c:v>
                </c:pt>
                <c:pt idx="126">
                  <c:v>-1.34078196312724</c:v>
                </c:pt>
                <c:pt idx="127">
                  <c:v>-8.4029276970757696</c:v>
                </c:pt>
                <c:pt idx="128">
                  <c:v>-6.2031374251558704</c:v>
                </c:pt>
                <c:pt idx="129">
                  <c:v>-3.3113437306558202</c:v>
                </c:pt>
                <c:pt idx="130">
                  <c:v>-4.2545673435022504</c:v>
                </c:pt>
                <c:pt idx="131">
                  <c:v>-3.8204916449653998</c:v>
                </c:pt>
                <c:pt idx="132">
                  <c:v>2.2014044867920899</c:v>
                </c:pt>
                <c:pt idx="133">
                  <c:v>-9.4051557116932294</c:v>
                </c:pt>
                <c:pt idx="134">
                  <c:v>-8.1405656182243895</c:v>
                </c:pt>
                <c:pt idx="135">
                  <c:v>-11.405271415910301</c:v>
                </c:pt>
                <c:pt idx="136">
                  <c:v>-8.4099746860937099</c:v>
                </c:pt>
                <c:pt idx="137">
                  <c:v>-4.0505545454459604</c:v>
                </c:pt>
                <c:pt idx="138">
                  <c:v>-9.4162807439147898</c:v>
                </c:pt>
                <c:pt idx="139">
                  <c:v>-7.9958910453184897</c:v>
                </c:pt>
                <c:pt idx="140">
                  <c:v>-7.66031942129145</c:v>
                </c:pt>
                <c:pt idx="141">
                  <c:v>-9.8467094006095106</c:v>
                </c:pt>
                <c:pt idx="142">
                  <c:v>-8.9033475351515801</c:v>
                </c:pt>
                <c:pt idx="143">
                  <c:v>1.3716144353388799</c:v>
                </c:pt>
                <c:pt idx="144">
                  <c:v>-11.7207010131008</c:v>
                </c:pt>
                <c:pt idx="145">
                  <c:v>-8.9661432896566904</c:v>
                </c:pt>
                <c:pt idx="146">
                  <c:v>-5.8235701644270703</c:v>
                </c:pt>
                <c:pt idx="147">
                  <c:v>-10.0703168731351</c:v>
                </c:pt>
                <c:pt idx="148">
                  <c:v>-7.8895522803088296</c:v>
                </c:pt>
                <c:pt idx="149">
                  <c:v>-4.9747007114673298</c:v>
                </c:pt>
                <c:pt idx="150">
                  <c:v>0.47997680398033898</c:v>
                </c:pt>
                <c:pt idx="151">
                  <c:v>-8.7799819833721795</c:v>
                </c:pt>
                <c:pt idx="152">
                  <c:v>-9.1284093946418192</c:v>
                </c:pt>
                <c:pt idx="153">
                  <c:v>-7.6819035414136696</c:v>
                </c:pt>
                <c:pt idx="154">
                  <c:v>-3.28091439412812</c:v>
                </c:pt>
                <c:pt idx="155">
                  <c:v>-8.6246420218459896</c:v>
                </c:pt>
                <c:pt idx="156">
                  <c:v>-3.1759186017905998</c:v>
                </c:pt>
                <c:pt idx="157">
                  <c:v>-8.2671672793397502</c:v>
                </c:pt>
                <c:pt idx="158">
                  <c:v>-7.3776818517513698</c:v>
                </c:pt>
                <c:pt idx="159">
                  <c:v>4.0854269431763797</c:v>
                </c:pt>
                <c:pt idx="160">
                  <c:v>-11.251203922791399</c:v>
                </c:pt>
                <c:pt idx="161">
                  <c:v>-6.14555717642979</c:v>
                </c:pt>
                <c:pt idx="162">
                  <c:v>-2.8540962230128</c:v>
                </c:pt>
                <c:pt idx="163">
                  <c:v>7.7711088561801098</c:v>
                </c:pt>
                <c:pt idx="164">
                  <c:v>-9.7610857797203803</c:v>
                </c:pt>
                <c:pt idx="165">
                  <c:v>-5.7898169663849197</c:v>
                </c:pt>
                <c:pt idx="166">
                  <c:v>-10.4065603297874</c:v>
                </c:pt>
                <c:pt idx="167">
                  <c:v>-1.69571403186154</c:v>
                </c:pt>
                <c:pt idx="168">
                  <c:v>-3.4353561632880401</c:v>
                </c:pt>
                <c:pt idx="169">
                  <c:v>4.9992317547451597</c:v>
                </c:pt>
                <c:pt idx="170">
                  <c:v>-10.0022671644361</c:v>
                </c:pt>
                <c:pt idx="171">
                  <c:v>-9.0585738694227498</c:v>
                </c:pt>
                <c:pt idx="172">
                  <c:v>7.0462459084346296</c:v>
                </c:pt>
                <c:pt idx="173">
                  <c:v>-7.4236456762504099</c:v>
                </c:pt>
                <c:pt idx="174">
                  <c:v>-10.6462758804592</c:v>
                </c:pt>
                <c:pt idx="175">
                  <c:v>-6.55385079286863</c:v>
                </c:pt>
                <c:pt idx="176">
                  <c:v>-4.70442401507988</c:v>
                </c:pt>
                <c:pt idx="177">
                  <c:v>-7.9857328448713503</c:v>
                </c:pt>
                <c:pt idx="178">
                  <c:v>-7.7868495025040003</c:v>
                </c:pt>
                <c:pt idx="179">
                  <c:v>-8.2251730277449209</c:v>
                </c:pt>
                <c:pt idx="180">
                  <c:v>-4.6903832203141702</c:v>
                </c:pt>
                <c:pt idx="181">
                  <c:v>-10.2856261035374</c:v>
                </c:pt>
                <c:pt idx="182">
                  <c:v>-11.0522011544746</c:v>
                </c:pt>
                <c:pt idx="183">
                  <c:v>1.3652404461735601</c:v>
                </c:pt>
                <c:pt idx="184">
                  <c:v>-0.58443684179661004</c:v>
                </c:pt>
                <c:pt idx="185">
                  <c:v>11.7159242374334</c:v>
                </c:pt>
                <c:pt idx="186">
                  <c:v>-0.71613271530957101</c:v>
                </c:pt>
                <c:pt idx="187">
                  <c:v>1.1076997032584299</c:v>
                </c:pt>
                <c:pt idx="188">
                  <c:v>-9.7533706397683897</c:v>
                </c:pt>
                <c:pt idx="189">
                  <c:v>2.68557026209825</c:v>
                </c:pt>
                <c:pt idx="190">
                  <c:v>4.4757440817334997</c:v>
                </c:pt>
                <c:pt idx="191">
                  <c:v>-8.2631151845800108</c:v>
                </c:pt>
                <c:pt idx="192">
                  <c:v>-11.688699029414799</c:v>
                </c:pt>
                <c:pt idx="193">
                  <c:v>0.69133493662362699</c:v>
                </c:pt>
                <c:pt idx="194">
                  <c:v>2.0860764269283201</c:v>
                </c:pt>
                <c:pt idx="195">
                  <c:v>-8.9431155503968505</c:v>
                </c:pt>
                <c:pt idx="196">
                  <c:v>-10.480724599411801</c:v>
                </c:pt>
                <c:pt idx="197">
                  <c:v>-6.9842939958316101</c:v>
                </c:pt>
                <c:pt idx="198">
                  <c:v>-8.6764940742059693</c:v>
                </c:pt>
                <c:pt idx="199">
                  <c:v>-11.642419817248999</c:v>
                </c:pt>
                <c:pt idx="200">
                  <c:v>-7.3898148014637499</c:v>
                </c:pt>
                <c:pt idx="201">
                  <c:v>-9.9870139262809605</c:v>
                </c:pt>
                <c:pt idx="202">
                  <c:v>-11.105361519896601</c:v>
                </c:pt>
                <c:pt idx="203">
                  <c:v>-6.2664586360512597</c:v>
                </c:pt>
                <c:pt idx="204">
                  <c:v>-3.0433566117220301</c:v>
                </c:pt>
                <c:pt idx="205">
                  <c:v>25.122507040049602</c:v>
                </c:pt>
                <c:pt idx="206">
                  <c:v>5.4951977353472898</c:v>
                </c:pt>
                <c:pt idx="207">
                  <c:v>-11.246178436215301</c:v>
                </c:pt>
                <c:pt idx="208">
                  <c:v>-7.9059216709036804</c:v>
                </c:pt>
                <c:pt idx="209">
                  <c:v>-8.4148808711203706</c:v>
                </c:pt>
                <c:pt idx="210">
                  <c:v>-8.6387278219756993</c:v>
                </c:pt>
                <c:pt idx="211">
                  <c:v>-8.9091604723290896</c:v>
                </c:pt>
                <c:pt idx="212">
                  <c:v>-7.0075193091814896</c:v>
                </c:pt>
                <c:pt idx="213">
                  <c:v>-6.3623041156303799</c:v>
                </c:pt>
                <c:pt idx="214">
                  <c:v>-9.9432803856529404</c:v>
                </c:pt>
                <c:pt idx="215">
                  <c:v>-8.6903826986635107</c:v>
                </c:pt>
                <c:pt idx="216">
                  <c:v>-7.9556062685503397</c:v>
                </c:pt>
                <c:pt idx="217">
                  <c:v>-8.8428996079881497</c:v>
                </c:pt>
                <c:pt idx="218">
                  <c:v>-10.806903382002201</c:v>
                </c:pt>
                <c:pt idx="219">
                  <c:v>-12.001719296449</c:v>
                </c:pt>
                <c:pt idx="220">
                  <c:v>-5.0442692059991598</c:v>
                </c:pt>
                <c:pt idx="221">
                  <c:v>-9.6204638119947692</c:v>
                </c:pt>
                <c:pt idx="222">
                  <c:v>-8.6684270199443905</c:v>
                </c:pt>
                <c:pt idx="223">
                  <c:v>-8.3831164056023706</c:v>
                </c:pt>
                <c:pt idx="224">
                  <c:v>-8.3715160150625891</c:v>
                </c:pt>
                <c:pt idx="225">
                  <c:v>-9.4726171544153193</c:v>
                </c:pt>
                <c:pt idx="226">
                  <c:v>-9.9397888420940692</c:v>
                </c:pt>
                <c:pt idx="227">
                  <c:v>-8.9592665057752203</c:v>
                </c:pt>
                <c:pt idx="228">
                  <c:v>-10.1171700245394</c:v>
                </c:pt>
                <c:pt idx="229">
                  <c:v>2.6787162448937498</c:v>
                </c:pt>
                <c:pt idx="230">
                  <c:v>-11.279586603825001</c:v>
                </c:pt>
                <c:pt idx="231">
                  <c:v>-9.26114068385934</c:v>
                </c:pt>
                <c:pt idx="232">
                  <c:v>4.1963385030968396</c:v>
                </c:pt>
                <c:pt idx="233">
                  <c:v>-9.3297263325877804</c:v>
                </c:pt>
                <c:pt idx="234">
                  <c:v>-9.1238008596428095</c:v>
                </c:pt>
                <c:pt idx="235">
                  <c:v>4.5458126735755799</c:v>
                </c:pt>
                <c:pt idx="236">
                  <c:v>-9.1238008596428095</c:v>
                </c:pt>
                <c:pt idx="237">
                  <c:v>-10.5146141758825</c:v>
                </c:pt>
                <c:pt idx="238">
                  <c:v>-7.5034484768126104</c:v>
                </c:pt>
                <c:pt idx="239">
                  <c:v>-9.84053941725778</c:v>
                </c:pt>
                <c:pt idx="240">
                  <c:v>-10.041228505526499</c:v>
                </c:pt>
                <c:pt idx="241">
                  <c:v>-5.7208947253935198</c:v>
                </c:pt>
                <c:pt idx="242">
                  <c:v>-2.8402128838889</c:v>
                </c:pt>
                <c:pt idx="243">
                  <c:v>-8.8446594137913195</c:v>
                </c:pt>
                <c:pt idx="244">
                  <c:v>-8.5426626721247203</c:v>
                </c:pt>
                <c:pt idx="245">
                  <c:v>-10.0875545797666</c:v>
                </c:pt>
                <c:pt idx="246">
                  <c:v>-3.1472375721156398</c:v>
                </c:pt>
                <c:pt idx="247">
                  <c:v>-10.450662324756999</c:v>
                </c:pt>
                <c:pt idx="248">
                  <c:v>-7.3549356013371803</c:v>
                </c:pt>
                <c:pt idx="249">
                  <c:v>-15.4919972957287</c:v>
                </c:pt>
                <c:pt idx="250">
                  <c:v>-5.9313072617431803</c:v>
                </c:pt>
                <c:pt idx="251">
                  <c:v>-8.9126691767700592</c:v>
                </c:pt>
                <c:pt idx="252">
                  <c:v>-11.8501555493052</c:v>
                </c:pt>
                <c:pt idx="253">
                  <c:v>-14.4934204935594</c:v>
                </c:pt>
                <c:pt idx="254">
                  <c:v>-3.0535605302506998</c:v>
                </c:pt>
                <c:pt idx="255">
                  <c:v>-4.8840790940118399</c:v>
                </c:pt>
                <c:pt idx="256">
                  <c:v>2.74291217500986</c:v>
                </c:pt>
                <c:pt idx="257">
                  <c:v>0.47939329807706799</c:v>
                </c:pt>
                <c:pt idx="258">
                  <c:v>2.1376595684945898</c:v>
                </c:pt>
                <c:pt idx="259">
                  <c:v>1.9133729154472401</c:v>
                </c:pt>
                <c:pt idx="260">
                  <c:v>1.16244082441326</c:v>
                </c:pt>
                <c:pt idx="261">
                  <c:v>-0.67249182865402601</c:v>
                </c:pt>
                <c:pt idx="262">
                  <c:v>1.34715022052072</c:v>
                </c:pt>
                <c:pt idx="263">
                  <c:v>0.37767582707147002</c:v>
                </c:pt>
                <c:pt idx="264">
                  <c:v>0.19164291973410999</c:v>
                </c:pt>
                <c:pt idx="265">
                  <c:v>-0.46454853778178901</c:v>
                </c:pt>
                <c:pt idx="266">
                  <c:v>0.62523538009478596</c:v>
                </c:pt>
                <c:pt idx="267">
                  <c:v>0.79933036665566504</c:v>
                </c:pt>
                <c:pt idx="268">
                  <c:v>3.78119672667648E-2</c:v>
                </c:pt>
                <c:pt idx="269">
                  <c:v>2.1149777109343502</c:v>
                </c:pt>
                <c:pt idx="270">
                  <c:v>1.8624161916397499</c:v>
                </c:pt>
                <c:pt idx="271">
                  <c:v>1.06361624700018</c:v>
                </c:pt>
                <c:pt idx="272">
                  <c:v>11.676717685233699</c:v>
                </c:pt>
                <c:pt idx="273">
                  <c:v>-0.42149198367023899</c:v>
                </c:pt>
                <c:pt idx="274">
                  <c:v>-4.55143148301946</c:v>
                </c:pt>
                <c:pt idx="275">
                  <c:v>-5.8411267436888901</c:v>
                </c:pt>
                <c:pt idx="276">
                  <c:v>-5.9184888480034896</c:v>
                </c:pt>
                <c:pt idx="277">
                  <c:v>7.3318164321710402</c:v>
                </c:pt>
                <c:pt idx="278">
                  <c:v>-1.37062121453476</c:v>
                </c:pt>
                <c:pt idx="279">
                  <c:v>3.7748989349142898</c:v>
                </c:pt>
                <c:pt idx="280">
                  <c:v>1.4439381138899801</c:v>
                </c:pt>
                <c:pt idx="281">
                  <c:v>2.0699387467251502</c:v>
                </c:pt>
                <c:pt idx="282">
                  <c:v>-6.1056482923883397</c:v>
                </c:pt>
                <c:pt idx="283">
                  <c:v>3.48735877644304</c:v>
                </c:pt>
                <c:pt idx="284">
                  <c:v>3.3551587646601102</c:v>
                </c:pt>
                <c:pt idx="285">
                  <c:v>-9.2126443149702393</c:v>
                </c:pt>
                <c:pt idx="286">
                  <c:v>-3.0110213445652199</c:v>
                </c:pt>
                <c:pt idx="287">
                  <c:v>-4.00282013919976</c:v>
                </c:pt>
                <c:pt idx="288">
                  <c:v>-4.2600433019827904</c:v>
                </c:pt>
                <c:pt idx="289">
                  <c:v>-3.1340357430019501</c:v>
                </c:pt>
                <c:pt idx="290">
                  <c:v>5.6379343383575504</c:v>
                </c:pt>
                <c:pt idx="291">
                  <c:v>-2.23283676157669</c:v>
                </c:pt>
                <c:pt idx="292">
                  <c:v>-2.0026823777195202</c:v>
                </c:pt>
                <c:pt idx="293">
                  <c:v>0.19445284451265399</c:v>
                </c:pt>
                <c:pt idx="294">
                  <c:v>-4.8587910706673503</c:v>
                </c:pt>
                <c:pt idx="295">
                  <c:v>-5.7983637022888601</c:v>
                </c:pt>
                <c:pt idx="296">
                  <c:v>8.9391846933147896</c:v>
                </c:pt>
                <c:pt idx="297">
                  <c:v>-10.835301225162899</c:v>
                </c:pt>
                <c:pt idx="298">
                  <c:v>4.4103123075479598</c:v>
                </c:pt>
                <c:pt idx="299">
                  <c:v>16.955249903191699</c:v>
                </c:pt>
                <c:pt idx="300">
                  <c:v>4.3427991228798</c:v>
                </c:pt>
                <c:pt idx="301">
                  <c:v>-3.5367535093127498</c:v>
                </c:pt>
                <c:pt idx="302">
                  <c:v>4.57788684905612</c:v>
                </c:pt>
                <c:pt idx="303">
                  <c:v>-6.0563221425547402</c:v>
                </c:pt>
                <c:pt idx="304">
                  <c:v>-3.0351155822701101</c:v>
                </c:pt>
                <c:pt idx="305">
                  <c:v>-4.6790441288265399</c:v>
                </c:pt>
                <c:pt idx="306">
                  <c:v>-19.065191554875899</c:v>
                </c:pt>
                <c:pt idx="307">
                  <c:v>-17.709407192263001</c:v>
                </c:pt>
                <c:pt idx="308">
                  <c:v>-13.649976485899501</c:v>
                </c:pt>
                <c:pt idx="309">
                  <c:v>-2.3143029811777001</c:v>
                </c:pt>
                <c:pt idx="310">
                  <c:v>-13.8454157054707</c:v>
                </c:pt>
                <c:pt idx="311">
                  <c:v>-16.3438845885617</c:v>
                </c:pt>
                <c:pt idx="312">
                  <c:v>-13.284495248788099</c:v>
                </c:pt>
                <c:pt idx="313">
                  <c:v>-13.6248568782528</c:v>
                </c:pt>
                <c:pt idx="314">
                  <c:v>6.25098550139057</c:v>
                </c:pt>
                <c:pt idx="315">
                  <c:v>-4.2291152272182799</c:v>
                </c:pt>
                <c:pt idx="316">
                  <c:v>-11.4833888140392</c:v>
                </c:pt>
                <c:pt idx="317">
                  <c:v>-15.326586818357301</c:v>
                </c:pt>
                <c:pt idx="318">
                  <c:v>-6.54555439049021</c:v>
                </c:pt>
                <c:pt idx="319">
                  <c:v>-16.293174782598001</c:v>
                </c:pt>
                <c:pt idx="320">
                  <c:v>-13.3891893996636</c:v>
                </c:pt>
                <c:pt idx="321">
                  <c:v>-7.1235970536420199</c:v>
                </c:pt>
                <c:pt idx="322">
                  <c:v>-10.648089434412899</c:v>
                </c:pt>
                <c:pt idx="323">
                  <c:v>-12.297808423127201</c:v>
                </c:pt>
                <c:pt idx="324">
                  <c:v>-15.7964987151868</c:v>
                </c:pt>
                <c:pt idx="325">
                  <c:v>-5.9850508552394901</c:v>
                </c:pt>
                <c:pt idx="326">
                  <c:v>-1.71756269785726</c:v>
                </c:pt>
                <c:pt idx="327">
                  <c:v>-1.02804982292345</c:v>
                </c:pt>
                <c:pt idx="328">
                  <c:v>4.3060548166281096</c:v>
                </c:pt>
                <c:pt idx="329">
                  <c:v>4.1091663123205304</c:v>
                </c:pt>
                <c:pt idx="330">
                  <c:v>-0.429606264914972</c:v>
                </c:pt>
                <c:pt idx="331">
                  <c:v>8.5495288566220893</c:v>
                </c:pt>
                <c:pt idx="332">
                  <c:v>3.9597412391547699</c:v>
                </c:pt>
                <c:pt idx="333">
                  <c:v>12.144978182408799</c:v>
                </c:pt>
                <c:pt idx="334">
                  <c:v>1.9062770004581</c:v>
                </c:pt>
                <c:pt idx="335">
                  <c:v>12.392203152872099</c:v>
                </c:pt>
                <c:pt idx="336">
                  <c:v>1.06199889537381</c:v>
                </c:pt>
                <c:pt idx="337">
                  <c:v>-1.6738369615584201</c:v>
                </c:pt>
                <c:pt idx="338">
                  <c:v>0.58271639394337404</c:v>
                </c:pt>
                <c:pt idx="339">
                  <c:v>8.7047936733607205</c:v>
                </c:pt>
                <c:pt idx="340">
                  <c:v>-0.123467005018757</c:v>
                </c:pt>
                <c:pt idx="341">
                  <c:v>0.43734475707544002</c:v>
                </c:pt>
                <c:pt idx="342">
                  <c:v>-2.60583509576397</c:v>
                </c:pt>
                <c:pt idx="343">
                  <c:v>-2.45259976000529</c:v>
                </c:pt>
                <c:pt idx="344">
                  <c:v>3.2956966338085598</c:v>
                </c:pt>
                <c:pt idx="345">
                  <c:v>16.158241019012799</c:v>
                </c:pt>
                <c:pt idx="346">
                  <c:v>-0.90999243628628101</c:v>
                </c:pt>
                <c:pt idx="347">
                  <c:v>12.5780710853775</c:v>
                </c:pt>
                <c:pt idx="348">
                  <c:v>-0.134667699644897</c:v>
                </c:pt>
                <c:pt idx="349">
                  <c:v>-1.89023566726421</c:v>
                </c:pt>
                <c:pt idx="350">
                  <c:v>10.3104474860318</c:v>
                </c:pt>
                <c:pt idx="351">
                  <c:v>-0.20129258940647299</c:v>
                </c:pt>
                <c:pt idx="352">
                  <c:v>-0.95924531477689201</c:v>
                </c:pt>
                <c:pt idx="353">
                  <c:v>0.56251255921609999</c:v>
                </c:pt>
                <c:pt idx="354">
                  <c:v>-1.0225844791488601</c:v>
                </c:pt>
                <c:pt idx="355">
                  <c:v>1.2504916716122301</c:v>
                </c:pt>
                <c:pt idx="356">
                  <c:v>-0.77645039160185803</c:v>
                </c:pt>
                <c:pt idx="357">
                  <c:v>1.1020820093566399</c:v>
                </c:pt>
                <c:pt idx="358">
                  <c:v>2.0216894891212198</c:v>
                </c:pt>
                <c:pt idx="359">
                  <c:v>-0.12987743161361001</c:v>
                </c:pt>
                <c:pt idx="360">
                  <c:v>2.4963219979552602</c:v>
                </c:pt>
                <c:pt idx="361">
                  <c:v>6.3521305068318199</c:v>
                </c:pt>
                <c:pt idx="362">
                  <c:v>12.3069902669396</c:v>
                </c:pt>
                <c:pt idx="363">
                  <c:v>9.6070842931405007</c:v>
                </c:pt>
                <c:pt idx="364">
                  <c:v>13.471902186534299</c:v>
                </c:pt>
                <c:pt idx="365">
                  <c:v>5.4935820617810398</c:v>
                </c:pt>
                <c:pt idx="366">
                  <c:v>15.2213489728175</c:v>
                </c:pt>
                <c:pt idx="367">
                  <c:v>0.66223442011942901</c:v>
                </c:pt>
                <c:pt idx="368">
                  <c:v>2.4088481202409202</c:v>
                </c:pt>
                <c:pt idx="369">
                  <c:v>0.79010378507662804</c:v>
                </c:pt>
                <c:pt idx="370">
                  <c:v>3.2928053154032599</c:v>
                </c:pt>
                <c:pt idx="371">
                  <c:v>-0.529723818530904</c:v>
                </c:pt>
                <c:pt idx="372">
                  <c:v>-0.28814318428183999</c:v>
                </c:pt>
                <c:pt idx="373">
                  <c:v>-0.46961201821950399</c:v>
                </c:pt>
                <c:pt idx="374">
                  <c:v>3.7580469346150598</c:v>
                </c:pt>
                <c:pt idx="375">
                  <c:v>-15.4166128323947</c:v>
                </c:pt>
                <c:pt idx="376">
                  <c:v>-7.2512827889114302</c:v>
                </c:pt>
                <c:pt idx="377">
                  <c:v>-18.295350074664899</c:v>
                </c:pt>
                <c:pt idx="378">
                  <c:v>-15.239667023311901</c:v>
                </c:pt>
                <c:pt idx="379">
                  <c:v>-8.9170757140050991</c:v>
                </c:pt>
                <c:pt idx="380">
                  <c:v>22.521593189292901</c:v>
                </c:pt>
                <c:pt idx="381">
                  <c:v>-8.7047215777134905</c:v>
                </c:pt>
                <c:pt idx="382">
                  <c:v>5.3391356463922</c:v>
                </c:pt>
                <c:pt idx="383">
                  <c:v>-8.9276495869155497</c:v>
                </c:pt>
                <c:pt idx="384">
                  <c:v>-11.131111361989801</c:v>
                </c:pt>
                <c:pt idx="385">
                  <c:v>-7.7812228080550803</c:v>
                </c:pt>
                <c:pt idx="386">
                  <c:v>-7.5209050026503101</c:v>
                </c:pt>
                <c:pt idx="387">
                  <c:v>12.7526684054939</c:v>
                </c:pt>
                <c:pt idx="388">
                  <c:v>-8.3872781235135498</c:v>
                </c:pt>
                <c:pt idx="389">
                  <c:v>-10.7820723671945</c:v>
                </c:pt>
                <c:pt idx="390">
                  <c:v>-11.683082714232899</c:v>
                </c:pt>
                <c:pt idx="391">
                  <c:v>-8.2361430623271605</c:v>
                </c:pt>
                <c:pt idx="392">
                  <c:v>-7.8532657860323001</c:v>
                </c:pt>
                <c:pt idx="393">
                  <c:v>0.92979258798766395</c:v>
                </c:pt>
                <c:pt idx="394">
                  <c:v>-9.1220486077399006</c:v>
                </c:pt>
                <c:pt idx="395">
                  <c:v>-8.1606745722638205</c:v>
                </c:pt>
                <c:pt idx="396">
                  <c:v>-10.0022252539958</c:v>
                </c:pt>
                <c:pt idx="397">
                  <c:v>0.33878458418659302</c:v>
                </c:pt>
                <c:pt idx="398">
                  <c:v>2.9371704675927601</c:v>
                </c:pt>
                <c:pt idx="399">
                  <c:v>-9.87586727571321</c:v>
                </c:pt>
                <c:pt idx="400">
                  <c:v>-5.18946562218777</c:v>
                </c:pt>
                <c:pt idx="401">
                  <c:v>-9.7881860941356393</c:v>
                </c:pt>
                <c:pt idx="402">
                  <c:v>-1.14732331555022</c:v>
                </c:pt>
                <c:pt idx="403">
                  <c:v>-1.41530545313503</c:v>
                </c:pt>
                <c:pt idx="404">
                  <c:v>1.06983922761721</c:v>
                </c:pt>
                <c:pt idx="405">
                  <c:v>0.129427827468135</c:v>
                </c:pt>
                <c:pt idx="406">
                  <c:v>4.53255014019323</c:v>
                </c:pt>
                <c:pt idx="407">
                  <c:v>-9.3400803326127697</c:v>
                </c:pt>
                <c:pt idx="408">
                  <c:v>-10.0680446146461</c:v>
                </c:pt>
                <c:pt idx="409">
                  <c:v>1.1950944590349499</c:v>
                </c:pt>
                <c:pt idx="410">
                  <c:v>-9.5832117307056706</c:v>
                </c:pt>
                <c:pt idx="411">
                  <c:v>-9.2407885192750108</c:v>
                </c:pt>
                <c:pt idx="412">
                  <c:v>1.7315155560354201</c:v>
                </c:pt>
                <c:pt idx="413">
                  <c:v>6.1059350587764101</c:v>
                </c:pt>
                <c:pt idx="414">
                  <c:v>3.9897301991154599</c:v>
                </c:pt>
                <c:pt idx="415">
                  <c:v>6.1854062664258</c:v>
                </c:pt>
                <c:pt idx="416">
                  <c:v>4.2247817838716299</c:v>
                </c:pt>
                <c:pt idx="417">
                  <c:v>7.0165615359952804</c:v>
                </c:pt>
                <c:pt idx="418">
                  <c:v>6.0587157460568601</c:v>
                </c:pt>
                <c:pt idx="419">
                  <c:v>8.3122699997513401</c:v>
                </c:pt>
                <c:pt idx="420">
                  <c:v>4.2263283581358397</c:v>
                </c:pt>
                <c:pt idx="421">
                  <c:v>4.3688392539964704</c:v>
                </c:pt>
                <c:pt idx="422">
                  <c:v>4.9624991965383298</c:v>
                </c:pt>
                <c:pt idx="423">
                  <c:v>4.1080895062880698</c:v>
                </c:pt>
                <c:pt idx="424">
                  <c:v>2.6465123115694502</c:v>
                </c:pt>
                <c:pt idx="425">
                  <c:v>2.3138676181886799</c:v>
                </c:pt>
                <c:pt idx="426">
                  <c:v>3.5883657077270801</c:v>
                </c:pt>
                <c:pt idx="427">
                  <c:v>5.9554804305324902</c:v>
                </c:pt>
                <c:pt idx="428">
                  <c:v>4.8591199801270504</c:v>
                </c:pt>
                <c:pt idx="429">
                  <c:v>4.3548741273826703</c:v>
                </c:pt>
                <c:pt idx="430">
                  <c:v>4.5048300443548897</c:v>
                </c:pt>
                <c:pt idx="431">
                  <c:v>4.6114193676370503</c:v>
                </c:pt>
                <c:pt idx="432">
                  <c:v>4.9773266246591898</c:v>
                </c:pt>
                <c:pt idx="433">
                  <c:v>3.25204202487653</c:v>
                </c:pt>
                <c:pt idx="434">
                  <c:v>2.8676014223242698</c:v>
                </c:pt>
                <c:pt idx="435">
                  <c:v>4.6013550734953999</c:v>
                </c:pt>
                <c:pt idx="436">
                  <c:v>4.44430420258107</c:v>
                </c:pt>
                <c:pt idx="437">
                  <c:v>5.21216216678273</c:v>
                </c:pt>
                <c:pt idx="438">
                  <c:v>4.8265238041573504</c:v>
                </c:pt>
                <c:pt idx="439">
                  <c:v>4.7590434539362203</c:v>
                </c:pt>
                <c:pt idx="440">
                  <c:v>5.9425772892482804</c:v>
                </c:pt>
                <c:pt idx="441">
                  <c:v>4.3972821040787302</c:v>
                </c:pt>
                <c:pt idx="442">
                  <c:v>2.7734938748010198</c:v>
                </c:pt>
                <c:pt idx="443">
                  <c:v>3.9807530874880701</c:v>
                </c:pt>
                <c:pt idx="444">
                  <c:v>6.5102990084304597</c:v>
                </c:pt>
                <c:pt idx="445">
                  <c:v>-0.39425807130864698</c:v>
                </c:pt>
                <c:pt idx="446">
                  <c:v>-18.566902578881798</c:v>
                </c:pt>
                <c:pt idx="447">
                  <c:v>-18.376515148136299</c:v>
                </c:pt>
                <c:pt idx="448">
                  <c:v>-18.311335610332598</c:v>
                </c:pt>
                <c:pt idx="449">
                  <c:v>-18.055314724506601</c:v>
                </c:pt>
                <c:pt idx="450">
                  <c:v>-17.623730505716502</c:v>
                </c:pt>
                <c:pt idx="451">
                  <c:v>15.400047891120099</c:v>
                </c:pt>
                <c:pt idx="452">
                  <c:v>15.076717122016801</c:v>
                </c:pt>
                <c:pt idx="453">
                  <c:v>16.206165184448999</c:v>
                </c:pt>
                <c:pt idx="454">
                  <c:v>15.776221082447099</c:v>
                </c:pt>
                <c:pt idx="455">
                  <c:v>13.479672900852</c:v>
                </c:pt>
                <c:pt idx="456">
                  <c:v>14.9718697214523</c:v>
                </c:pt>
                <c:pt idx="457">
                  <c:v>13.6267764309043</c:v>
                </c:pt>
                <c:pt idx="458">
                  <c:v>13.024309988645999</c:v>
                </c:pt>
                <c:pt idx="459">
                  <c:v>13.3229518293286</c:v>
                </c:pt>
                <c:pt idx="460">
                  <c:v>15.495404328449601</c:v>
                </c:pt>
                <c:pt idx="461">
                  <c:v>13.9174070162842</c:v>
                </c:pt>
                <c:pt idx="462">
                  <c:v>14.3477471361221</c:v>
                </c:pt>
                <c:pt idx="463">
                  <c:v>14.6316086082924</c:v>
                </c:pt>
                <c:pt idx="464">
                  <c:v>15.1590709501522</c:v>
                </c:pt>
                <c:pt idx="465">
                  <c:v>13.595720545318301</c:v>
                </c:pt>
                <c:pt idx="466">
                  <c:v>13.8307587810518</c:v>
                </c:pt>
                <c:pt idx="467">
                  <c:v>14.7571366912616</c:v>
                </c:pt>
                <c:pt idx="468">
                  <c:v>14.7549147293674</c:v>
                </c:pt>
                <c:pt idx="469">
                  <c:v>13.1597595051054</c:v>
                </c:pt>
                <c:pt idx="470">
                  <c:v>12.8344198966085</c:v>
                </c:pt>
                <c:pt idx="471">
                  <c:v>13.6862500649914</c:v>
                </c:pt>
                <c:pt idx="472">
                  <c:v>14.770314113063</c:v>
                </c:pt>
                <c:pt idx="473">
                  <c:v>24.442407091674799</c:v>
                </c:pt>
                <c:pt idx="474">
                  <c:v>14.632523689726099</c:v>
                </c:pt>
                <c:pt idx="475">
                  <c:v>14.216290575232801</c:v>
                </c:pt>
                <c:pt idx="476">
                  <c:v>14.833581648543101</c:v>
                </c:pt>
                <c:pt idx="477">
                  <c:v>16.3982619444146</c:v>
                </c:pt>
                <c:pt idx="478">
                  <c:v>15.7065749719875</c:v>
                </c:pt>
                <c:pt idx="479">
                  <c:v>14.0338518855465</c:v>
                </c:pt>
                <c:pt idx="480">
                  <c:v>14.1009373182148</c:v>
                </c:pt>
                <c:pt idx="481">
                  <c:v>15.188823747731901</c:v>
                </c:pt>
                <c:pt idx="482">
                  <c:v>14.281343198445599</c:v>
                </c:pt>
                <c:pt idx="483">
                  <c:v>14.091123874709099</c:v>
                </c:pt>
                <c:pt idx="484">
                  <c:v>14.952737890378501</c:v>
                </c:pt>
                <c:pt idx="485">
                  <c:v>14.0757220243262</c:v>
                </c:pt>
                <c:pt idx="486">
                  <c:v>14.845113375645299</c:v>
                </c:pt>
                <c:pt idx="487">
                  <c:v>13.947911743682701</c:v>
                </c:pt>
                <c:pt idx="488">
                  <c:v>18.580266321579298</c:v>
                </c:pt>
                <c:pt idx="489">
                  <c:v>11.7369658181762</c:v>
                </c:pt>
                <c:pt idx="490">
                  <c:v>15.2729339521747</c:v>
                </c:pt>
                <c:pt idx="491">
                  <c:v>14.009575954267</c:v>
                </c:pt>
                <c:pt idx="492">
                  <c:v>12.961657076495401</c:v>
                </c:pt>
                <c:pt idx="493">
                  <c:v>16.300508698134799</c:v>
                </c:pt>
                <c:pt idx="494">
                  <c:v>12.2680093084877</c:v>
                </c:pt>
                <c:pt idx="495">
                  <c:v>14.1210801692787</c:v>
                </c:pt>
                <c:pt idx="496">
                  <c:v>16.3155215984963</c:v>
                </c:pt>
                <c:pt idx="497">
                  <c:v>13.3259692545198</c:v>
                </c:pt>
                <c:pt idx="498">
                  <c:v>14.7863709481586</c:v>
                </c:pt>
                <c:pt idx="499">
                  <c:v>12.9240091655979</c:v>
                </c:pt>
                <c:pt idx="500">
                  <c:v>15.1237803555785</c:v>
                </c:pt>
                <c:pt idx="501">
                  <c:v>15.1092579688241</c:v>
                </c:pt>
                <c:pt idx="502">
                  <c:v>13.6516911744501</c:v>
                </c:pt>
                <c:pt idx="503">
                  <c:v>15.3059791549314</c:v>
                </c:pt>
                <c:pt idx="504">
                  <c:v>13.873172721304099</c:v>
                </c:pt>
                <c:pt idx="505">
                  <c:v>15.303654086964301</c:v>
                </c:pt>
                <c:pt idx="506">
                  <c:v>15.2677113481215</c:v>
                </c:pt>
                <c:pt idx="507">
                  <c:v>15.256584782615301</c:v>
                </c:pt>
                <c:pt idx="508">
                  <c:v>22.608544250740898</c:v>
                </c:pt>
                <c:pt idx="509">
                  <c:v>11.535067621546601</c:v>
                </c:pt>
                <c:pt idx="510">
                  <c:v>6.1673746491854802</c:v>
                </c:pt>
                <c:pt idx="511">
                  <c:v>12.4051919528243</c:v>
                </c:pt>
                <c:pt idx="512">
                  <c:v>13.6036114430559</c:v>
                </c:pt>
                <c:pt idx="513">
                  <c:v>8.0151593488222908</c:v>
                </c:pt>
                <c:pt idx="514">
                  <c:v>9.8755697808036196</c:v>
                </c:pt>
                <c:pt idx="515">
                  <c:v>7.1009136062245197</c:v>
                </c:pt>
                <c:pt idx="516">
                  <c:v>1.94948202856404</c:v>
                </c:pt>
                <c:pt idx="517">
                  <c:v>12.421972474547299</c:v>
                </c:pt>
                <c:pt idx="518">
                  <c:v>4.5473150057625702</c:v>
                </c:pt>
                <c:pt idx="519">
                  <c:v>6.06643253113916</c:v>
                </c:pt>
                <c:pt idx="520">
                  <c:v>9.7403121754196107</c:v>
                </c:pt>
                <c:pt idx="521">
                  <c:v>7.2447073394598203</c:v>
                </c:pt>
                <c:pt idx="522">
                  <c:v>3.9993287406520901</c:v>
                </c:pt>
                <c:pt idx="523">
                  <c:v>22.013931990783799</c:v>
                </c:pt>
                <c:pt idx="524">
                  <c:v>8.8768587554660208</c:v>
                </c:pt>
                <c:pt idx="525">
                  <c:v>5.4034995800531798</c:v>
                </c:pt>
                <c:pt idx="526">
                  <c:v>3.66695024316759</c:v>
                </c:pt>
                <c:pt idx="527">
                  <c:v>4.0673770609567299</c:v>
                </c:pt>
                <c:pt idx="528">
                  <c:v>8.6390342030466094</c:v>
                </c:pt>
                <c:pt idx="529">
                  <c:v>14.9511752217251</c:v>
                </c:pt>
                <c:pt idx="530">
                  <c:v>9.9817526458150905</c:v>
                </c:pt>
                <c:pt idx="531">
                  <c:v>18.671162251536799</c:v>
                </c:pt>
                <c:pt idx="532">
                  <c:v>2.1138790105819201</c:v>
                </c:pt>
                <c:pt idx="533">
                  <c:v>3.2697063082002198</c:v>
                </c:pt>
                <c:pt idx="534">
                  <c:v>3.40042316532957</c:v>
                </c:pt>
                <c:pt idx="535">
                  <c:v>2.8078702738060799</c:v>
                </c:pt>
                <c:pt idx="536">
                  <c:v>2.32541753909417</c:v>
                </c:pt>
                <c:pt idx="537">
                  <c:v>3.2132544258596201</c:v>
                </c:pt>
                <c:pt idx="538">
                  <c:v>3.8638217432438902</c:v>
                </c:pt>
                <c:pt idx="539">
                  <c:v>2.3938881537502201</c:v>
                </c:pt>
                <c:pt idx="540">
                  <c:v>3.3007756814625502</c:v>
                </c:pt>
                <c:pt idx="541">
                  <c:v>2.49050138806939</c:v>
                </c:pt>
                <c:pt idx="542">
                  <c:v>4.4993757049463596</c:v>
                </c:pt>
                <c:pt idx="543">
                  <c:v>4.0793533235473598</c:v>
                </c:pt>
                <c:pt idx="544">
                  <c:v>2.27109236029386</c:v>
                </c:pt>
                <c:pt idx="545">
                  <c:v>0.86965291070881001</c:v>
                </c:pt>
                <c:pt idx="546">
                  <c:v>2.8059055846857701</c:v>
                </c:pt>
                <c:pt idx="547">
                  <c:v>4.0317941734801099</c:v>
                </c:pt>
                <c:pt idx="548">
                  <c:v>3.0144798779616901</c:v>
                </c:pt>
                <c:pt idx="549">
                  <c:v>2.1394530221196102</c:v>
                </c:pt>
                <c:pt idx="550">
                  <c:v>2.83324451393191</c:v>
                </c:pt>
                <c:pt idx="551">
                  <c:v>-0.207374993434702</c:v>
                </c:pt>
                <c:pt idx="552">
                  <c:v>-10.032619723244601</c:v>
                </c:pt>
                <c:pt idx="553">
                  <c:v>-9.6568897818193609</c:v>
                </c:pt>
                <c:pt idx="554">
                  <c:v>-12.017136723624599</c:v>
                </c:pt>
                <c:pt idx="555">
                  <c:v>-9.9170167493409895</c:v>
                </c:pt>
                <c:pt idx="556">
                  <c:v>-14.6960846421333</c:v>
                </c:pt>
                <c:pt idx="557">
                  <c:v>-5.1994295595199604</c:v>
                </c:pt>
                <c:pt idx="558">
                  <c:v>-10.6629596185187</c:v>
                </c:pt>
                <c:pt idx="559">
                  <c:v>2.04580201414832</c:v>
                </c:pt>
                <c:pt idx="560">
                  <c:v>-11.7551945694723</c:v>
                </c:pt>
                <c:pt idx="561">
                  <c:v>-11.731927663375201</c:v>
                </c:pt>
                <c:pt idx="562">
                  <c:v>-13.977165096554099</c:v>
                </c:pt>
                <c:pt idx="563">
                  <c:v>-12.944186734832099</c:v>
                </c:pt>
                <c:pt idx="564">
                  <c:v>-10.7497958447823</c:v>
                </c:pt>
                <c:pt idx="565">
                  <c:v>-10.6873153580691</c:v>
                </c:pt>
                <c:pt idx="566">
                  <c:v>-9.1436840535874495</c:v>
                </c:pt>
                <c:pt idx="567">
                  <c:v>0.83247848816130299</c:v>
                </c:pt>
                <c:pt idx="568">
                  <c:v>-11.925395619563499</c:v>
                </c:pt>
                <c:pt idx="569">
                  <c:v>1.7163515889121199</c:v>
                </c:pt>
                <c:pt idx="570">
                  <c:v>-1.5868589497761201</c:v>
                </c:pt>
                <c:pt idx="571">
                  <c:v>5.3360389485676398</c:v>
                </c:pt>
                <c:pt idx="572">
                  <c:v>14.7228512250927</c:v>
                </c:pt>
                <c:pt idx="573">
                  <c:v>-10.247667514087601</c:v>
                </c:pt>
                <c:pt idx="574">
                  <c:v>-11.5382840717369</c:v>
                </c:pt>
                <c:pt idx="575">
                  <c:v>-5.3118520526795896</c:v>
                </c:pt>
                <c:pt idx="576">
                  <c:v>-2.48109607291003</c:v>
                </c:pt>
                <c:pt idx="577">
                  <c:v>-5.2910094440172903</c:v>
                </c:pt>
                <c:pt idx="578">
                  <c:v>-1.3532165317665601</c:v>
                </c:pt>
                <c:pt idx="579">
                  <c:v>9.3269629157682292</c:v>
                </c:pt>
                <c:pt idx="580">
                  <c:v>7.1394875734131604</c:v>
                </c:pt>
                <c:pt idx="581">
                  <c:v>12.622980241394901</c:v>
                </c:pt>
                <c:pt idx="582">
                  <c:v>-2.5738762236480901</c:v>
                </c:pt>
                <c:pt idx="583">
                  <c:v>-3.8158382910455901</c:v>
                </c:pt>
                <c:pt idx="584">
                  <c:v>8.0882798772696702</c:v>
                </c:pt>
                <c:pt idx="585">
                  <c:v>12.176923090357301</c:v>
                </c:pt>
                <c:pt idx="586">
                  <c:v>2.2881989956400299</c:v>
                </c:pt>
                <c:pt idx="587">
                  <c:v>-10.902905365538</c:v>
                </c:pt>
                <c:pt idx="588">
                  <c:v>-9.4206178034238306</c:v>
                </c:pt>
                <c:pt idx="589">
                  <c:v>1.3583335184273899</c:v>
                </c:pt>
                <c:pt idx="590">
                  <c:v>10.5171935630704</c:v>
                </c:pt>
                <c:pt idx="591">
                  <c:v>1.7725872810887</c:v>
                </c:pt>
                <c:pt idx="592">
                  <c:v>8.8789270529419202</c:v>
                </c:pt>
                <c:pt idx="593">
                  <c:v>17.115342834862801</c:v>
                </c:pt>
                <c:pt idx="594">
                  <c:v>0.77366703061702902</c:v>
                </c:pt>
                <c:pt idx="595">
                  <c:v>17.9432054109208</c:v>
                </c:pt>
                <c:pt idx="596">
                  <c:v>2.02248146537312</c:v>
                </c:pt>
                <c:pt idx="597">
                  <c:v>2.9783403924529201</c:v>
                </c:pt>
                <c:pt idx="598">
                  <c:v>7.7886584480299099</c:v>
                </c:pt>
                <c:pt idx="599">
                  <c:v>2.64421238664166</c:v>
                </c:pt>
                <c:pt idx="600">
                  <c:v>13.557243408167</c:v>
                </c:pt>
                <c:pt idx="601">
                  <c:v>17.562476270412699</c:v>
                </c:pt>
                <c:pt idx="602">
                  <c:v>14.699544544433699</c:v>
                </c:pt>
                <c:pt idx="603">
                  <c:v>6.71380164556399</c:v>
                </c:pt>
                <c:pt idx="604">
                  <c:v>0.746962012331438</c:v>
                </c:pt>
                <c:pt idx="605">
                  <c:v>-1.2275312841835899</c:v>
                </c:pt>
                <c:pt idx="606">
                  <c:v>17.551685381183301</c:v>
                </c:pt>
                <c:pt idx="607">
                  <c:v>0.358739639448103</c:v>
                </c:pt>
                <c:pt idx="608">
                  <c:v>-19.380139295907401</c:v>
                </c:pt>
                <c:pt idx="609">
                  <c:v>-18.8969603597853</c:v>
                </c:pt>
                <c:pt idx="610">
                  <c:v>-16.918578298915101</c:v>
                </c:pt>
                <c:pt idx="611">
                  <c:v>-18.8462644626693</c:v>
                </c:pt>
                <c:pt idx="612">
                  <c:v>13.6167267179764</c:v>
                </c:pt>
                <c:pt idx="613">
                  <c:v>14.817839580754701</c:v>
                </c:pt>
                <c:pt idx="614">
                  <c:v>16.311562427265201</c:v>
                </c:pt>
                <c:pt idx="615">
                  <c:v>12.8107463816752</c:v>
                </c:pt>
                <c:pt idx="616">
                  <c:v>18.9672487105132</c:v>
                </c:pt>
                <c:pt idx="617">
                  <c:v>15.537745529100199</c:v>
                </c:pt>
                <c:pt idx="618">
                  <c:v>14.1719428283963</c:v>
                </c:pt>
                <c:pt idx="619">
                  <c:v>14.050818440877499</c:v>
                </c:pt>
                <c:pt idx="620">
                  <c:v>14.002036965051399</c:v>
                </c:pt>
                <c:pt idx="621">
                  <c:v>14.180708985799001</c:v>
                </c:pt>
                <c:pt idx="622">
                  <c:v>14.734561165970099</c:v>
                </c:pt>
                <c:pt idx="623">
                  <c:v>14.797585963859101</c:v>
                </c:pt>
                <c:pt idx="624">
                  <c:v>13.6412675044247</c:v>
                </c:pt>
                <c:pt idx="625">
                  <c:v>16.692439288082301</c:v>
                </c:pt>
                <c:pt idx="626">
                  <c:v>14.6791971612022</c:v>
                </c:pt>
                <c:pt idx="627">
                  <c:v>14.123997265770299</c:v>
                </c:pt>
                <c:pt idx="628">
                  <c:v>15.346830497218001</c:v>
                </c:pt>
                <c:pt idx="629">
                  <c:v>14.873945923635199</c:v>
                </c:pt>
                <c:pt idx="630">
                  <c:v>14.1621619357276</c:v>
                </c:pt>
                <c:pt idx="631">
                  <c:v>15.1027959366237</c:v>
                </c:pt>
                <c:pt idx="632">
                  <c:v>15.8877133798388</c:v>
                </c:pt>
                <c:pt idx="633">
                  <c:v>14.3546799390981</c:v>
                </c:pt>
                <c:pt idx="634">
                  <c:v>14.2549147716625</c:v>
                </c:pt>
                <c:pt idx="635">
                  <c:v>13.633944446690901</c:v>
                </c:pt>
                <c:pt idx="636">
                  <c:v>16.1986209821074</c:v>
                </c:pt>
                <c:pt idx="637">
                  <c:v>8.2276755058581692</c:v>
                </c:pt>
                <c:pt idx="638">
                  <c:v>13.4916459327846</c:v>
                </c:pt>
                <c:pt idx="639">
                  <c:v>15.004438891490601</c:v>
                </c:pt>
                <c:pt idx="640">
                  <c:v>13.501485713454199</c:v>
                </c:pt>
                <c:pt idx="641">
                  <c:v>15.200357872943201</c:v>
                </c:pt>
                <c:pt idx="642">
                  <c:v>14.4672353027489</c:v>
                </c:pt>
                <c:pt idx="643">
                  <c:v>14.835061314821401</c:v>
                </c:pt>
                <c:pt idx="644">
                  <c:v>15.111181844594601</c:v>
                </c:pt>
                <c:pt idx="645">
                  <c:v>15.4857750469225</c:v>
                </c:pt>
                <c:pt idx="646">
                  <c:v>14.838312489712999</c:v>
                </c:pt>
                <c:pt idx="647">
                  <c:v>12.7970851456201</c:v>
                </c:pt>
                <c:pt idx="648">
                  <c:v>14.229765375272301</c:v>
                </c:pt>
                <c:pt idx="649">
                  <c:v>12.2533875716073</c:v>
                </c:pt>
                <c:pt idx="650">
                  <c:v>0.97190022277301902</c:v>
                </c:pt>
                <c:pt idx="651">
                  <c:v>2.5053555466199402</c:v>
                </c:pt>
                <c:pt idx="652">
                  <c:v>-6.8792235872695798E-2</c:v>
                </c:pt>
                <c:pt idx="653">
                  <c:v>2.00352155014129</c:v>
                </c:pt>
                <c:pt idx="654">
                  <c:v>1.7375049949632699</c:v>
                </c:pt>
                <c:pt idx="655">
                  <c:v>0.692595699662089</c:v>
                </c:pt>
                <c:pt idx="656">
                  <c:v>0.110774871100374</c:v>
                </c:pt>
                <c:pt idx="657">
                  <c:v>1.7086495346732899</c:v>
                </c:pt>
                <c:pt idx="658">
                  <c:v>-3.85974791638692E-2</c:v>
                </c:pt>
                <c:pt idx="659">
                  <c:v>8.3484342783553096</c:v>
                </c:pt>
                <c:pt idx="660">
                  <c:v>2.9812512837532099E-2</c:v>
                </c:pt>
                <c:pt idx="661">
                  <c:v>-2.7536152432346599</c:v>
                </c:pt>
                <c:pt idx="662">
                  <c:v>0.43835369983419198</c:v>
                </c:pt>
                <c:pt idx="663">
                  <c:v>0.52733250036842505</c:v>
                </c:pt>
                <c:pt idx="664">
                  <c:v>-0.232043526770603</c:v>
                </c:pt>
                <c:pt idx="665">
                  <c:v>-0.60706882669853002</c:v>
                </c:pt>
                <c:pt idx="666">
                  <c:v>0.51811617448968805</c:v>
                </c:pt>
                <c:pt idx="667">
                  <c:v>18.3482234486119</c:v>
                </c:pt>
                <c:pt idx="668">
                  <c:v>1.9908843857949501</c:v>
                </c:pt>
                <c:pt idx="669">
                  <c:v>-0.267398052003473</c:v>
                </c:pt>
                <c:pt idx="670">
                  <c:v>8.9550382134022506</c:v>
                </c:pt>
                <c:pt idx="671">
                  <c:v>9.4221004366359402</c:v>
                </c:pt>
                <c:pt idx="672">
                  <c:v>4.8213999826857199</c:v>
                </c:pt>
                <c:pt idx="673">
                  <c:v>7.6923272303847101</c:v>
                </c:pt>
                <c:pt idx="674">
                  <c:v>-9.7802891999615102</c:v>
                </c:pt>
                <c:pt idx="675">
                  <c:v>-9.60730627006593</c:v>
                </c:pt>
                <c:pt idx="676">
                  <c:v>-9.4411961325996501</c:v>
                </c:pt>
                <c:pt idx="677">
                  <c:v>3.6010098994400699</c:v>
                </c:pt>
                <c:pt idx="678">
                  <c:v>-10.3132906139573</c:v>
                </c:pt>
                <c:pt idx="679">
                  <c:v>-5.9117359496530302</c:v>
                </c:pt>
                <c:pt idx="680">
                  <c:v>4.1557568318270803</c:v>
                </c:pt>
                <c:pt idx="681">
                  <c:v>12.891214393713801</c:v>
                </c:pt>
                <c:pt idx="682">
                  <c:v>-0.27180730909397199</c:v>
                </c:pt>
                <c:pt idx="683">
                  <c:v>-7.87717645526181</c:v>
                </c:pt>
                <c:pt idx="684">
                  <c:v>-5.4599370093400896</c:v>
                </c:pt>
                <c:pt idx="685">
                  <c:v>-10.4113654988747</c:v>
                </c:pt>
                <c:pt idx="686">
                  <c:v>-7.30395977106964</c:v>
                </c:pt>
                <c:pt idx="687">
                  <c:v>8.2933301474253707</c:v>
                </c:pt>
                <c:pt idx="688">
                  <c:v>-7.4576151172267098</c:v>
                </c:pt>
                <c:pt idx="689">
                  <c:v>-9.1111831887764492</c:v>
                </c:pt>
                <c:pt idx="690">
                  <c:v>-3.1244860007353399</c:v>
                </c:pt>
                <c:pt idx="691">
                  <c:v>9.4330262142104893</c:v>
                </c:pt>
                <c:pt idx="692">
                  <c:v>5.6215541097718402</c:v>
                </c:pt>
                <c:pt idx="693">
                  <c:v>-1.53975046535483</c:v>
                </c:pt>
                <c:pt idx="694">
                  <c:v>4.0831918747083096</c:v>
                </c:pt>
                <c:pt idx="695">
                  <c:v>-6.2260024034715897</c:v>
                </c:pt>
                <c:pt idx="696">
                  <c:v>-10.5825829791956</c:v>
                </c:pt>
                <c:pt idx="697">
                  <c:v>-8.0721404679186595</c:v>
                </c:pt>
                <c:pt idx="698">
                  <c:v>4.4189759499212302</c:v>
                </c:pt>
                <c:pt idx="699">
                  <c:v>4.2689689930966797</c:v>
                </c:pt>
                <c:pt idx="700">
                  <c:v>-0.77816923444813502</c:v>
                </c:pt>
                <c:pt idx="701">
                  <c:v>-3.3631899688316702</c:v>
                </c:pt>
                <c:pt idx="702">
                  <c:v>-5.8650868752636098</c:v>
                </c:pt>
                <c:pt idx="703">
                  <c:v>-8.7705912586249006</c:v>
                </c:pt>
                <c:pt idx="704">
                  <c:v>-6.0242881526483201</c:v>
                </c:pt>
                <c:pt idx="705">
                  <c:v>4.61948642688672</c:v>
                </c:pt>
                <c:pt idx="706">
                  <c:v>-1.39540036600835</c:v>
                </c:pt>
                <c:pt idx="707">
                  <c:v>1.0436316621572199</c:v>
                </c:pt>
                <c:pt idx="708">
                  <c:v>-3.1892595764876202</c:v>
                </c:pt>
                <c:pt idx="709">
                  <c:v>1.53470270215548</c:v>
                </c:pt>
                <c:pt idx="710">
                  <c:v>-4.05365115538934</c:v>
                </c:pt>
                <c:pt idx="711">
                  <c:v>-3.5038044236288202</c:v>
                </c:pt>
                <c:pt idx="712">
                  <c:v>-1.23434882029162</c:v>
                </c:pt>
                <c:pt idx="713">
                  <c:v>-6.0281999807217703</c:v>
                </c:pt>
              </c:numCache>
            </c:numRef>
          </c:xVal>
          <c:yVal>
            <c:numRef>
              <c:f>'Lat and Long'!$G$2:$G$715</c:f>
              <c:numCache>
                <c:formatCode>0.0000</c:formatCode>
                <c:ptCount val="714"/>
                <c:pt idx="0">
                  <c:v>44.683333333333302</c:v>
                </c:pt>
                <c:pt idx="1">
                  <c:v>44.683333333333302</c:v>
                </c:pt>
                <c:pt idx="2">
                  <c:v>44.683333333333302</c:v>
                </c:pt>
                <c:pt idx="3">
                  <c:v>44.683333333333302</c:v>
                </c:pt>
                <c:pt idx="4">
                  <c:v>44.683333333333302</c:v>
                </c:pt>
                <c:pt idx="5">
                  <c:v>44.683333333333302</c:v>
                </c:pt>
                <c:pt idx="6">
                  <c:v>44.683333333333302</c:v>
                </c:pt>
                <c:pt idx="7">
                  <c:v>44.683333333333302</c:v>
                </c:pt>
                <c:pt idx="8">
                  <c:v>44.683333333333302</c:v>
                </c:pt>
                <c:pt idx="9">
                  <c:v>44.683333333333302</c:v>
                </c:pt>
                <c:pt idx="10">
                  <c:v>44.683333333333302</c:v>
                </c:pt>
                <c:pt idx="11">
                  <c:v>44.683333333333302</c:v>
                </c:pt>
                <c:pt idx="12">
                  <c:v>44.683333333333302</c:v>
                </c:pt>
                <c:pt idx="13">
                  <c:v>44.683333333333302</c:v>
                </c:pt>
                <c:pt idx="14">
                  <c:v>44.683333333333302</c:v>
                </c:pt>
                <c:pt idx="15">
                  <c:v>44.683333333333302</c:v>
                </c:pt>
                <c:pt idx="16">
                  <c:v>44.683333333333302</c:v>
                </c:pt>
                <c:pt idx="17">
                  <c:v>44.683333333333302</c:v>
                </c:pt>
                <c:pt idx="18">
                  <c:v>44.683333333333302</c:v>
                </c:pt>
                <c:pt idx="19">
                  <c:v>44.683333333333302</c:v>
                </c:pt>
                <c:pt idx="20">
                  <c:v>44.683333333333302</c:v>
                </c:pt>
                <c:pt idx="21">
                  <c:v>44.683333333333302</c:v>
                </c:pt>
                <c:pt idx="22">
                  <c:v>44.683333333333302</c:v>
                </c:pt>
                <c:pt idx="23">
                  <c:v>44.683333333333302</c:v>
                </c:pt>
                <c:pt idx="24">
                  <c:v>44.683333333333302</c:v>
                </c:pt>
                <c:pt idx="25">
                  <c:v>44.683333333333302</c:v>
                </c:pt>
                <c:pt idx="26">
                  <c:v>44.683333333333302</c:v>
                </c:pt>
                <c:pt idx="27">
                  <c:v>44.683333333333302</c:v>
                </c:pt>
                <c:pt idx="28">
                  <c:v>44.683333333333302</c:v>
                </c:pt>
                <c:pt idx="29">
                  <c:v>44.683333333333302</c:v>
                </c:pt>
                <c:pt idx="30">
                  <c:v>44.683333333333302</c:v>
                </c:pt>
                <c:pt idx="31">
                  <c:v>44.683333333333302</c:v>
                </c:pt>
                <c:pt idx="32">
                  <c:v>44.683333333333302</c:v>
                </c:pt>
                <c:pt idx="33">
                  <c:v>44.683333333333302</c:v>
                </c:pt>
                <c:pt idx="34">
                  <c:v>44.683333333333302</c:v>
                </c:pt>
                <c:pt idx="35">
                  <c:v>44.683333333333302</c:v>
                </c:pt>
                <c:pt idx="36">
                  <c:v>44.683333333333302</c:v>
                </c:pt>
                <c:pt idx="37">
                  <c:v>44.683333333333302</c:v>
                </c:pt>
                <c:pt idx="38">
                  <c:v>44.683333333333302</c:v>
                </c:pt>
                <c:pt idx="39">
                  <c:v>44.683333333333302</c:v>
                </c:pt>
                <c:pt idx="40">
                  <c:v>44.683333333333302</c:v>
                </c:pt>
                <c:pt idx="41">
                  <c:v>44.683333333333302</c:v>
                </c:pt>
                <c:pt idx="42">
                  <c:v>44.683333333333302</c:v>
                </c:pt>
                <c:pt idx="43">
                  <c:v>44.683333333333302</c:v>
                </c:pt>
                <c:pt idx="44">
                  <c:v>44.683333333333302</c:v>
                </c:pt>
                <c:pt idx="45">
                  <c:v>44.683333333333302</c:v>
                </c:pt>
                <c:pt idx="46">
                  <c:v>44.683333333333302</c:v>
                </c:pt>
                <c:pt idx="47">
                  <c:v>44.683333333333302</c:v>
                </c:pt>
                <c:pt idx="48">
                  <c:v>44.683333333333302</c:v>
                </c:pt>
                <c:pt idx="49">
                  <c:v>44.683333333333302</c:v>
                </c:pt>
                <c:pt idx="50">
                  <c:v>44.683333333333302</c:v>
                </c:pt>
                <c:pt idx="51">
                  <c:v>44.683333333333302</c:v>
                </c:pt>
                <c:pt idx="52">
                  <c:v>44.683333333333302</c:v>
                </c:pt>
                <c:pt idx="53">
                  <c:v>44.683333333333302</c:v>
                </c:pt>
                <c:pt idx="54">
                  <c:v>44.683333333333302</c:v>
                </c:pt>
                <c:pt idx="55">
                  <c:v>44.75</c:v>
                </c:pt>
                <c:pt idx="56">
                  <c:v>44.75</c:v>
                </c:pt>
                <c:pt idx="57">
                  <c:v>44.75</c:v>
                </c:pt>
                <c:pt idx="58">
                  <c:v>44.75</c:v>
                </c:pt>
                <c:pt idx="59">
                  <c:v>44.75</c:v>
                </c:pt>
                <c:pt idx="60">
                  <c:v>44.75</c:v>
                </c:pt>
                <c:pt idx="61">
                  <c:v>44.75</c:v>
                </c:pt>
                <c:pt idx="62">
                  <c:v>44.75</c:v>
                </c:pt>
                <c:pt idx="63">
                  <c:v>44.75</c:v>
                </c:pt>
                <c:pt idx="64">
                  <c:v>44.75</c:v>
                </c:pt>
                <c:pt idx="65">
                  <c:v>44.75</c:v>
                </c:pt>
                <c:pt idx="66">
                  <c:v>44.75</c:v>
                </c:pt>
                <c:pt idx="67">
                  <c:v>44.75</c:v>
                </c:pt>
                <c:pt idx="68">
                  <c:v>44.75</c:v>
                </c:pt>
                <c:pt idx="69">
                  <c:v>44.75</c:v>
                </c:pt>
                <c:pt idx="70">
                  <c:v>44.75</c:v>
                </c:pt>
                <c:pt idx="71">
                  <c:v>44.75</c:v>
                </c:pt>
                <c:pt idx="72">
                  <c:v>44.75</c:v>
                </c:pt>
                <c:pt idx="73">
                  <c:v>44.75</c:v>
                </c:pt>
                <c:pt idx="74">
                  <c:v>44.75</c:v>
                </c:pt>
                <c:pt idx="75">
                  <c:v>44.75</c:v>
                </c:pt>
                <c:pt idx="76">
                  <c:v>44.75</c:v>
                </c:pt>
                <c:pt idx="77">
                  <c:v>44.75</c:v>
                </c:pt>
                <c:pt idx="78">
                  <c:v>44.75</c:v>
                </c:pt>
                <c:pt idx="79">
                  <c:v>44.75</c:v>
                </c:pt>
                <c:pt idx="80">
                  <c:v>44.75</c:v>
                </c:pt>
                <c:pt idx="81">
                  <c:v>44.75</c:v>
                </c:pt>
                <c:pt idx="82">
                  <c:v>44.75</c:v>
                </c:pt>
                <c:pt idx="83">
                  <c:v>44.75</c:v>
                </c:pt>
                <c:pt idx="84">
                  <c:v>44.75</c:v>
                </c:pt>
                <c:pt idx="85">
                  <c:v>44.75</c:v>
                </c:pt>
                <c:pt idx="86">
                  <c:v>44.75</c:v>
                </c:pt>
                <c:pt idx="87">
                  <c:v>44.75</c:v>
                </c:pt>
                <c:pt idx="88">
                  <c:v>44.75</c:v>
                </c:pt>
                <c:pt idx="89">
                  <c:v>44.75</c:v>
                </c:pt>
                <c:pt idx="90">
                  <c:v>44.75</c:v>
                </c:pt>
                <c:pt idx="91">
                  <c:v>44.75</c:v>
                </c:pt>
                <c:pt idx="92">
                  <c:v>44.75</c:v>
                </c:pt>
                <c:pt idx="93">
                  <c:v>44.75</c:v>
                </c:pt>
                <c:pt idx="94">
                  <c:v>44.75</c:v>
                </c:pt>
                <c:pt idx="95">
                  <c:v>44.75</c:v>
                </c:pt>
                <c:pt idx="96">
                  <c:v>44.75</c:v>
                </c:pt>
                <c:pt idx="97">
                  <c:v>44.75</c:v>
                </c:pt>
                <c:pt idx="98">
                  <c:v>44.75</c:v>
                </c:pt>
                <c:pt idx="99">
                  <c:v>44.75</c:v>
                </c:pt>
                <c:pt idx="100">
                  <c:v>44.75</c:v>
                </c:pt>
                <c:pt idx="101">
                  <c:v>44.75</c:v>
                </c:pt>
                <c:pt idx="102">
                  <c:v>44.75</c:v>
                </c:pt>
                <c:pt idx="103">
                  <c:v>44.75</c:v>
                </c:pt>
                <c:pt idx="104">
                  <c:v>44.75</c:v>
                </c:pt>
                <c:pt idx="105">
                  <c:v>44.75</c:v>
                </c:pt>
                <c:pt idx="106">
                  <c:v>44.75</c:v>
                </c:pt>
                <c:pt idx="107">
                  <c:v>44.75</c:v>
                </c:pt>
                <c:pt idx="108">
                  <c:v>46.8333333333333</c:v>
                </c:pt>
                <c:pt idx="109">
                  <c:v>47.266666669999999</c:v>
                </c:pt>
                <c:pt idx="110">
                  <c:v>41.933333333333302</c:v>
                </c:pt>
                <c:pt idx="111">
                  <c:v>41.933333333333302</c:v>
                </c:pt>
                <c:pt idx="112">
                  <c:v>41.933333333333302</c:v>
                </c:pt>
                <c:pt idx="113">
                  <c:v>41.933333333333302</c:v>
                </c:pt>
                <c:pt idx="114">
                  <c:v>41.933333333333302</c:v>
                </c:pt>
                <c:pt idx="115">
                  <c:v>46.4</c:v>
                </c:pt>
                <c:pt idx="116">
                  <c:v>46.4</c:v>
                </c:pt>
                <c:pt idx="117">
                  <c:v>46.4</c:v>
                </c:pt>
                <c:pt idx="118">
                  <c:v>46.4</c:v>
                </c:pt>
                <c:pt idx="119">
                  <c:v>46.4</c:v>
                </c:pt>
                <c:pt idx="120">
                  <c:v>46.4</c:v>
                </c:pt>
                <c:pt idx="121">
                  <c:v>46.4</c:v>
                </c:pt>
                <c:pt idx="122">
                  <c:v>46.4</c:v>
                </c:pt>
                <c:pt idx="123">
                  <c:v>46.4</c:v>
                </c:pt>
                <c:pt idx="124">
                  <c:v>46.4</c:v>
                </c:pt>
                <c:pt idx="125">
                  <c:v>46.4</c:v>
                </c:pt>
                <c:pt idx="126">
                  <c:v>46.4</c:v>
                </c:pt>
                <c:pt idx="127">
                  <c:v>46.4</c:v>
                </c:pt>
                <c:pt idx="128">
                  <c:v>46.4</c:v>
                </c:pt>
                <c:pt idx="129">
                  <c:v>46.4</c:v>
                </c:pt>
                <c:pt idx="130">
                  <c:v>46.4</c:v>
                </c:pt>
                <c:pt idx="131">
                  <c:v>46.4</c:v>
                </c:pt>
                <c:pt idx="132">
                  <c:v>46.4</c:v>
                </c:pt>
                <c:pt idx="133">
                  <c:v>46.4</c:v>
                </c:pt>
                <c:pt idx="134">
                  <c:v>46.4</c:v>
                </c:pt>
                <c:pt idx="135">
                  <c:v>46.4</c:v>
                </c:pt>
                <c:pt idx="136">
                  <c:v>46.4</c:v>
                </c:pt>
                <c:pt idx="137">
                  <c:v>46.4</c:v>
                </c:pt>
                <c:pt idx="138">
                  <c:v>46.4</c:v>
                </c:pt>
                <c:pt idx="139">
                  <c:v>46.4</c:v>
                </c:pt>
                <c:pt idx="140">
                  <c:v>46.4</c:v>
                </c:pt>
                <c:pt idx="141">
                  <c:v>46.4</c:v>
                </c:pt>
                <c:pt idx="142">
                  <c:v>46.4</c:v>
                </c:pt>
                <c:pt idx="143">
                  <c:v>46.4</c:v>
                </c:pt>
                <c:pt idx="144">
                  <c:v>46.4</c:v>
                </c:pt>
                <c:pt idx="145">
                  <c:v>46.4</c:v>
                </c:pt>
                <c:pt idx="146">
                  <c:v>46.4</c:v>
                </c:pt>
                <c:pt idx="147">
                  <c:v>46.4</c:v>
                </c:pt>
                <c:pt idx="148">
                  <c:v>46.4</c:v>
                </c:pt>
                <c:pt idx="149">
                  <c:v>46.4</c:v>
                </c:pt>
                <c:pt idx="150">
                  <c:v>46.4</c:v>
                </c:pt>
                <c:pt idx="151">
                  <c:v>46.4</c:v>
                </c:pt>
                <c:pt idx="152">
                  <c:v>46.4</c:v>
                </c:pt>
                <c:pt idx="153">
                  <c:v>46.4</c:v>
                </c:pt>
                <c:pt idx="154">
                  <c:v>46.4</c:v>
                </c:pt>
                <c:pt idx="155">
                  <c:v>46.4</c:v>
                </c:pt>
                <c:pt idx="156">
                  <c:v>46.4</c:v>
                </c:pt>
                <c:pt idx="157">
                  <c:v>46.4</c:v>
                </c:pt>
                <c:pt idx="158">
                  <c:v>46.4</c:v>
                </c:pt>
                <c:pt idx="159">
                  <c:v>46.4</c:v>
                </c:pt>
                <c:pt idx="160">
                  <c:v>46.4</c:v>
                </c:pt>
                <c:pt idx="161">
                  <c:v>46.4</c:v>
                </c:pt>
                <c:pt idx="162">
                  <c:v>46.4</c:v>
                </c:pt>
                <c:pt idx="163">
                  <c:v>46.4</c:v>
                </c:pt>
                <c:pt idx="164">
                  <c:v>46.4</c:v>
                </c:pt>
                <c:pt idx="165">
                  <c:v>46.4</c:v>
                </c:pt>
                <c:pt idx="166">
                  <c:v>46.4</c:v>
                </c:pt>
                <c:pt idx="167">
                  <c:v>46.4</c:v>
                </c:pt>
                <c:pt idx="168">
                  <c:v>46.4</c:v>
                </c:pt>
                <c:pt idx="169">
                  <c:v>46.4</c:v>
                </c:pt>
                <c:pt idx="170">
                  <c:v>46.4</c:v>
                </c:pt>
                <c:pt idx="171">
                  <c:v>46.4</c:v>
                </c:pt>
                <c:pt idx="172">
                  <c:v>46.4</c:v>
                </c:pt>
                <c:pt idx="173">
                  <c:v>46.4</c:v>
                </c:pt>
                <c:pt idx="174">
                  <c:v>46.4</c:v>
                </c:pt>
                <c:pt idx="175">
                  <c:v>46.4</c:v>
                </c:pt>
                <c:pt idx="176">
                  <c:v>46.4</c:v>
                </c:pt>
                <c:pt idx="177">
                  <c:v>46.4</c:v>
                </c:pt>
                <c:pt idx="178">
                  <c:v>46.4</c:v>
                </c:pt>
                <c:pt idx="179">
                  <c:v>46.4</c:v>
                </c:pt>
                <c:pt idx="180">
                  <c:v>46.4</c:v>
                </c:pt>
                <c:pt idx="181">
                  <c:v>46.4</c:v>
                </c:pt>
                <c:pt idx="182">
                  <c:v>46.4</c:v>
                </c:pt>
                <c:pt idx="183">
                  <c:v>46.4</c:v>
                </c:pt>
                <c:pt idx="184">
                  <c:v>46.4</c:v>
                </c:pt>
                <c:pt idx="185">
                  <c:v>46.4</c:v>
                </c:pt>
                <c:pt idx="186">
                  <c:v>46.4</c:v>
                </c:pt>
                <c:pt idx="187">
                  <c:v>46.4</c:v>
                </c:pt>
                <c:pt idx="188">
                  <c:v>46.4</c:v>
                </c:pt>
                <c:pt idx="189">
                  <c:v>46.4</c:v>
                </c:pt>
                <c:pt idx="190">
                  <c:v>46.4</c:v>
                </c:pt>
                <c:pt idx="191">
                  <c:v>46.4</c:v>
                </c:pt>
                <c:pt idx="192">
                  <c:v>46.4</c:v>
                </c:pt>
                <c:pt idx="193">
                  <c:v>46.4</c:v>
                </c:pt>
                <c:pt idx="194">
                  <c:v>46.4</c:v>
                </c:pt>
                <c:pt idx="195">
                  <c:v>46.4</c:v>
                </c:pt>
                <c:pt idx="196">
                  <c:v>46.4</c:v>
                </c:pt>
                <c:pt idx="197">
                  <c:v>46.4</c:v>
                </c:pt>
                <c:pt idx="198">
                  <c:v>46.4</c:v>
                </c:pt>
                <c:pt idx="199">
                  <c:v>46.4</c:v>
                </c:pt>
                <c:pt idx="200">
                  <c:v>46.4</c:v>
                </c:pt>
                <c:pt idx="201">
                  <c:v>46.4</c:v>
                </c:pt>
                <c:pt idx="202">
                  <c:v>46.4</c:v>
                </c:pt>
                <c:pt idx="203">
                  <c:v>46.4</c:v>
                </c:pt>
                <c:pt idx="204">
                  <c:v>46.4</c:v>
                </c:pt>
                <c:pt idx="205">
                  <c:v>46.4</c:v>
                </c:pt>
                <c:pt idx="206">
                  <c:v>46.4</c:v>
                </c:pt>
                <c:pt idx="207">
                  <c:v>46.4</c:v>
                </c:pt>
                <c:pt idx="208">
                  <c:v>46.4</c:v>
                </c:pt>
                <c:pt idx="209">
                  <c:v>46.4</c:v>
                </c:pt>
                <c:pt idx="210">
                  <c:v>46.4</c:v>
                </c:pt>
                <c:pt idx="211">
                  <c:v>46.4</c:v>
                </c:pt>
                <c:pt idx="212">
                  <c:v>46.4</c:v>
                </c:pt>
                <c:pt idx="213">
                  <c:v>46.4</c:v>
                </c:pt>
                <c:pt idx="214">
                  <c:v>46.4</c:v>
                </c:pt>
                <c:pt idx="215">
                  <c:v>46.4</c:v>
                </c:pt>
                <c:pt idx="216">
                  <c:v>46.4</c:v>
                </c:pt>
                <c:pt idx="217">
                  <c:v>46.4</c:v>
                </c:pt>
                <c:pt idx="218">
                  <c:v>46.4</c:v>
                </c:pt>
                <c:pt idx="219">
                  <c:v>46.4</c:v>
                </c:pt>
                <c:pt idx="220">
                  <c:v>46.4</c:v>
                </c:pt>
                <c:pt idx="221">
                  <c:v>46.4</c:v>
                </c:pt>
                <c:pt idx="222">
                  <c:v>46.4</c:v>
                </c:pt>
                <c:pt idx="223">
                  <c:v>46.4</c:v>
                </c:pt>
                <c:pt idx="224">
                  <c:v>46.4</c:v>
                </c:pt>
                <c:pt idx="225">
                  <c:v>46.4</c:v>
                </c:pt>
                <c:pt idx="226">
                  <c:v>46.4</c:v>
                </c:pt>
                <c:pt idx="227">
                  <c:v>46.4</c:v>
                </c:pt>
                <c:pt idx="228">
                  <c:v>46.4</c:v>
                </c:pt>
                <c:pt idx="229">
                  <c:v>46.4</c:v>
                </c:pt>
                <c:pt idx="230">
                  <c:v>46.4</c:v>
                </c:pt>
                <c:pt idx="231">
                  <c:v>46.4</c:v>
                </c:pt>
                <c:pt idx="232">
                  <c:v>46.4</c:v>
                </c:pt>
                <c:pt idx="233">
                  <c:v>46.4</c:v>
                </c:pt>
                <c:pt idx="234">
                  <c:v>46.4</c:v>
                </c:pt>
                <c:pt idx="235">
                  <c:v>46.4</c:v>
                </c:pt>
                <c:pt idx="236">
                  <c:v>46.4</c:v>
                </c:pt>
                <c:pt idx="237">
                  <c:v>46.4</c:v>
                </c:pt>
                <c:pt idx="238">
                  <c:v>46.4</c:v>
                </c:pt>
                <c:pt idx="239">
                  <c:v>46.4</c:v>
                </c:pt>
                <c:pt idx="240">
                  <c:v>46.4</c:v>
                </c:pt>
                <c:pt idx="241">
                  <c:v>46.4</c:v>
                </c:pt>
                <c:pt idx="242">
                  <c:v>46.4</c:v>
                </c:pt>
                <c:pt idx="243">
                  <c:v>46.4</c:v>
                </c:pt>
                <c:pt idx="244">
                  <c:v>46.4</c:v>
                </c:pt>
                <c:pt idx="245">
                  <c:v>46.4</c:v>
                </c:pt>
                <c:pt idx="246">
                  <c:v>46.4</c:v>
                </c:pt>
                <c:pt idx="247">
                  <c:v>46.4</c:v>
                </c:pt>
                <c:pt idx="248">
                  <c:v>46.4</c:v>
                </c:pt>
                <c:pt idx="249">
                  <c:v>41.933333333333302</c:v>
                </c:pt>
                <c:pt idx="250">
                  <c:v>41.933333333333302</c:v>
                </c:pt>
                <c:pt idx="251">
                  <c:v>41.933333333333302</c:v>
                </c:pt>
                <c:pt idx="252">
                  <c:v>41.933333333333302</c:v>
                </c:pt>
                <c:pt idx="253">
                  <c:v>41.933333333333302</c:v>
                </c:pt>
                <c:pt idx="254">
                  <c:v>41.5833333333333</c:v>
                </c:pt>
                <c:pt idx="255">
                  <c:v>41.5833333333333</c:v>
                </c:pt>
                <c:pt idx="256">
                  <c:v>40.450000000000003</c:v>
                </c:pt>
                <c:pt idx="257">
                  <c:v>40.450000000000003</c:v>
                </c:pt>
                <c:pt idx="258">
                  <c:v>40.433333333333302</c:v>
                </c:pt>
                <c:pt idx="259">
                  <c:v>40.533333333333303</c:v>
                </c:pt>
                <c:pt idx="260">
                  <c:v>40.533333333333303</c:v>
                </c:pt>
                <c:pt idx="261">
                  <c:v>40.549999999999997</c:v>
                </c:pt>
                <c:pt idx="262">
                  <c:v>40.566666666666698</c:v>
                </c:pt>
                <c:pt idx="263">
                  <c:v>40.566666666666698</c:v>
                </c:pt>
                <c:pt idx="264">
                  <c:v>40.5833333333333</c:v>
                </c:pt>
                <c:pt idx="265">
                  <c:v>40.5833333333333</c:v>
                </c:pt>
                <c:pt idx="266">
                  <c:v>40.5833333333333</c:v>
                </c:pt>
                <c:pt idx="267">
                  <c:v>40.5833333333333</c:v>
                </c:pt>
                <c:pt idx="268">
                  <c:v>40.5833333333333</c:v>
                </c:pt>
                <c:pt idx="269">
                  <c:v>40.6</c:v>
                </c:pt>
                <c:pt idx="270">
                  <c:v>40.5833333333333</c:v>
                </c:pt>
                <c:pt idx="271">
                  <c:v>40.5833333333333</c:v>
                </c:pt>
                <c:pt idx="272">
                  <c:v>47.566666666666698</c:v>
                </c:pt>
                <c:pt idx="273">
                  <c:v>47.566666666666698</c:v>
                </c:pt>
                <c:pt idx="274">
                  <c:v>47.566666666666698</c:v>
                </c:pt>
                <c:pt idx="275">
                  <c:v>47.566666666666698</c:v>
                </c:pt>
                <c:pt idx="276">
                  <c:v>47.566666666666698</c:v>
                </c:pt>
                <c:pt idx="277">
                  <c:v>47.566666666666698</c:v>
                </c:pt>
                <c:pt idx="278">
                  <c:v>47.566666666666698</c:v>
                </c:pt>
                <c:pt idx="279">
                  <c:v>47.566666666666698</c:v>
                </c:pt>
                <c:pt idx="280">
                  <c:v>47.566666666666698</c:v>
                </c:pt>
                <c:pt idx="281">
                  <c:v>47.566666666666698</c:v>
                </c:pt>
                <c:pt idx="282">
                  <c:v>47.566666666666698</c:v>
                </c:pt>
                <c:pt idx="283">
                  <c:v>47.566666666666698</c:v>
                </c:pt>
                <c:pt idx="284">
                  <c:v>47.566666666666698</c:v>
                </c:pt>
                <c:pt idx="285">
                  <c:v>47.566666666666698</c:v>
                </c:pt>
                <c:pt idx="286">
                  <c:v>47.566666666666698</c:v>
                </c:pt>
                <c:pt idx="287">
                  <c:v>47.566666666666698</c:v>
                </c:pt>
                <c:pt idx="288">
                  <c:v>47.566666666666698</c:v>
                </c:pt>
                <c:pt idx="289">
                  <c:v>47.566666666666698</c:v>
                </c:pt>
                <c:pt idx="290">
                  <c:v>47.566666666666698</c:v>
                </c:pt>
                <c:pt idx="291">
                  <c:v>47.566666666666698</c:v>
                </c:pt>
                <c:pt idx="292">
                  <c:v>47.566666666666698</c:v>
                </c:pt>
                <c:pt idx="293">
                  <c:v>47.566666666666698</c:v>
                </c:pt>
                <c:pt idx="294">
                  <c:v>47.566666666666698</c:v>
                </c:pt>
                <c:pt idx="295">
                  <c:v>47.566666666666698</c:v>
                </c:pt>
                <c:pt idx="296">
                  <c:v>47.566666666666698</c:v>
                </c:pt>
                <c:pt idx="297">
                  <c:v>47.566666666666698</c:v>
                </c:pt>
                <c:pt idx="298">
                  <c:v>47.566666666666698</c:v>
                </c:pt>
                <c:pt idx="299">
                  <c:v>47.566666666666698</c:v>
                </c:pt>
                <c:pt idx="300">
                  <c:v>47.566666666666698</c:v>
                </c:pt>
                <c:pt idx="301">
                  <c:v>47.566666666666698</c:v>
                </c:pt>
                <c:pt idx="302">
                  <c:v>47.566666666666698</c:v>
                </c:pt>
                <c:pt idx="303">
                  <c:v>47.566666666666698</c:v>
                </c:pt>
                <c:pt idx="304">
                  <c:v>47.566666666666698</c:v>
                </c:pt>
                <c:pt idx="305">
                  <c:v>41.933333333333302</c:v>
                </c:pt>
                <c:pt idx="306">
                  <c:v>41.933333333333302</c:v>
                </c:pt>
                <c:pt idx="307">
                  <c:v>41.933333333333302</c:v>
                </c:pt>
                <c:pt idx="308">
                  <c:v>41.933333333333302</c:v>
                </c:pt>
                <c:pt idx="309">
                  <c:v>41.933333333333302</c:v>
                </c:pt>
                <c:pt idx="310">
                  <c:v>41.933333333333302</c:v>
                </c:pt>
                <c:pt idx="311">
                  <c:v>41.933333333333302</c:v>
                </c:pt>
                <c:pt idx="312">
                  <c:v>41.933333333333302</c:v>
                </c:pt>
                <c:pt idx="313">
                  <c:v>41.933333333333302</c:v>
                </c:pt>
                <c:pt idx="314">
                  <c:v>41.933333333333302</c:v>
                </c:pt>
                <c:pt idx="315">
                  <c:v>41.933333333333302</c:v>
                </c:pt>
                <c:pt idx="316">
                  <c:v>41.933333333333302</c:v>
                </c:pt>
                <c:pt idx="317">
                  <c:v>41.933333333333302</c:v>
                </c:pt>
                <c:pt idx="318">
                  <c:v>41.933333333333302</c:v>
                </c:pt>
                <c:pt idx="319">
                  <c:v>41.5833333333333</c:v>
                </c:pt>
                <c:pt idx="320">
                  <c:v>41.5833333333333</c:v>
                </c:pt>
                <c:pt idx="321">
                  <c:v>41.5833333333333</c:v>
                </c:pt>
                <c:pt idx="322">
                  <c:v>41.5833333333333</c:v>
                </c:pt>
                <c:pt idx="323">
                  <c:v>41.5833333333333</c:v>
                </c:pt>
                <c:pt idx="324">
                  <c:v>41.5833333333333</c:v>
                </c:pt>
                <c:pt idx="325">
                  <c:v>43.985399999999998</c:v>
                </c:pt>
                <c:pt idx="326">
                  <c:v>46.383333333333297</c:v>
                </c:pt>
                <c:pt idx="327">
                  <c:v>46.383333333333297</c:v>
                </c:pt>
                <c:pt idx="328">
                  <c:v>46.383333333333297</c:v>
                </c:pt>
                <c:pt idx="329">
                  <c:v>46.383333333333297</c:v>
                </c:pt>
                <c:pt idx="330">
                  <c:v>46.383333333333297</c:v>
                </c:pt>
                <c:pt idx="331">
                  <c:v>46.383333333333297</c:v>
                </c:pt>
                <c:pt idx="332">
                  <c:v>46.383333333333297</c:v>
                </c:pt>
                <c:pt idx="333">
                  <c:v>46.383333333333297</c:v>
                </c:pt>
                <c:pt idx="334">
                  <c:v>46.383333333333297</c:v>
                </c:pt>
                <c:pt idx="335">
                  <c:v>46.383333333333297</c:v>
                </c:pt>
                <c:pt idx="336">
                  <c:v>46.383333333333297</c:v>
                </c:pt>
                <c:pt idx="337">
                  <c:v>46.383333333333297</c:v>
                </c:pt>
                <c:pt idx="338">
                  <c:v>46.383333333333297</c:v>
                </c:pt>
                <c:pt idx="339">
                  <c:v>46.383333333333297</c:v>
                </c:pt>
                <c:pt idx="340">
                  <c:v>46.383333333333297</c:v>
                </c:pt>
                <c:pt idx="341">
                  <c:v>46.383333333333297</c:v>
                </c:pt>
                <c:pt idx="342">
                  <c:v>46.383333333333297</c:v>
                </c:pt>
                <c:pt idx="343">
                  <c:v>46.383333333333297</c:v>
                </c:pt>
                <c:pt idx="344">
                  <c:v>46.383333333333297</c:v>
                </c:pt>
                <c:pt idx="345">
                  <c:v>46.383333333333297</c:v>
                </c:pt>
                <c:pt idx="346">
                  <c:v>46.383333333333297</c:v>
                </c:pt>
                <c:pt idx="347">
                  <c:v>46.383333333333297</c:v>
                </c:pt>
                <c:pt idx="348">
                  <c:v>46.383333333333297</c:v>
                </c:pt>
                <c:pt idx="349">
                  <c:v>46.383333333333297</c:v>
                </c:pt>
                <c:pt idx="350">
                  <c:v>46.383333333333297</c:v>
                </c:pt>
                <c:pt idx="351">
                  <c:v>46.383333333333297</c:v>
                </c:pt>
                <c:pt idx="352">
                  <c:v>46.383333333333297</c:v>
                </c:pt>
                <c:pt idx="353">
                  <c:v>46.383333333333297</c:v>
                </c:pt>
                <c:pt idx="354">
                  <c:v>46.383333333333297</c:v>
                </c:pt>
                <c:pt idx="355">
                  <c:v>46.383333333333297</c:v>
                </c:pt>
                <c:pt idx="356">
                  <c:v>46.383333333333297</c:v>
                </c:pt>
                <c:pt idx="357">
                  <c:v>46.383333333333297</c:v>
                </c:pt>
                <c:pt idx="358">
                  <c:v>46.383333333333297</c:v>
                </c:pt>
                <c:pt idx="359">
                  <c:v>46.383333333333297</c:v>
                </c:pt>
                <c:pt idx="360">
                  <c:v>46.383333333333297</c:v>
                </c:pt>
                <c:pt idx="361">
                  <c:v>48.4166666666667</c:v>
                </c:pt>
                <c:pt idx="362">
                  <c:v>48.4166666666667</c:v>
                </c:pt>
                <c:pt idx="363">
                  <c:v>48.4166666666667</c:v>
                </c:pt>
                <c:pt idx="364">
                  <c:v>48.4166666666667</c:v>
                </c:pt>
                <c:pt idx="365">
                  <c:v>48.4166666666667</c:v>
                </c:pt>
                <c:pt idx="366">
                  <c:v>48.4166666666667</c:v>
                </c:pt>
                <c:pt idx="367">
                  <c:v>48.4166666666667</c:v>
                </c:pt>
                <c:pt idx="368">
                  <c:v>48.4166666666667</c:v>
                </c:pt>
                <c:pt idx="369">
                  <c:v>48.4166666666667</c:v>
                </c:pt>
                <c:pt idx="370">
                  <c:v>48.4166666666667</c:v>
                </c:pt>
                <c:pt idx="371">
                  <c:v>48.4166666666667</c:v>
                </c:pt>
                <c:pt idx="372">
                  <c:v>48.4166666666667</c:v>
                </c:pt>
                <c:pt idx="373">
                  <c:v>48.4166666666667</c:v>
                </c:pt>
                <c:pt idx="374">
                  <c:v>41.5833333333333</c:v>
                </c:pt>
                <c:pt idx="375">
                  <c:v>41.5833333333333</c:v>
                </c:pt>
                <c:pt idx="376">
                  <c:v>41.5833333333333</c:v>
                </c:pt>
                <c:pt idx="377">
                  <c:v>41.5833333333333</c:v>
                </c:pt>
                <c:pt idx="378">
                  <c:v>41.5833333333333</c:v>
                </c:pt>
                <c:pt idx="379">
                  <c:v>41.5833333333333</c:v>
                </c:pt>
                <c:pt idx="380">
                  <c:v>46.466000000000001</c:v>
                </c:pt>
                <c:pt idx="381">
                  <c:v>47.8</c:v>
                </c:pt>
                <c:pt idx="382">
                  <c:v>47.8</c:v>
                </c:pt>
                <c:pt idx="383">
                  <c:v>47.8</c:v>
                </c:pt>
                <c:pt idx="384">
                  <c:v>47.8</c:v>
                </c:pt>
                <c:pt idx="385">
                  <c:v>47.8</c:v>
                </c:pt>
                <c:pt idx="386">
                  <c:v>47.8</c:v>
                </c:pt>
                <c:pt idx="387">
                  <c:v>47.8</c:v>
                </c:pt>
                <c:pt idx="388">
                  <c:v>47.8</c:v>
                </c:pt>
                <c:pt idx="389">
                  <c:v>47.8</c:v>
                </c:pt>
                <c:pt idx="390">
                  <c:v>47.8</c:v>
                </c:pt>
                <c:pt idx="391">
                  <c:v>47.8</c:v>
                </c:pt>
                <c:pt idx="392">
                  <c:v>47.8</c:v>
                </c:pt>
                <c:pt idx="393">
                  <c:v>47.8</c:v>
                </c:pt>
                <c:pt idx="394">
                  <c:v>47.8</c:v>
                </c:pt>
                <c:pt idx="395">
                  <c:v>47.8</c:v>
                </c:pt>
                <c:pt idx="396">
                  <c:v>47.8</c:v>
                </c:pt>
                <c:pt idx="397">
                  <c:v>47.8</c:v>
                </c:pt>
                <c:pt idx="398">
                  <c:v>47.8</c:v>
                </c:pt>
                <c:pt idx="399">
                  <c:v>47.8</c:v>
                </c:pt>
                <c:pt idx="400">
                  <c:v>47.8</c:v>
                </c:pt>
                <c:pt idx="401">
                  <c:v>47.8</c:v>
                </c:pt>
                <c:pt idx="402">
                  <c:v>47.8</c:v>
                </c:pt>
                <c:pt idx="403">
                  <c:v>47.8</c:v>
                </c:pt>
                <c:pt idx="404">
                  <c:v>47.8</c:v>
                </c:pt>
                <c:pt idx="405">
                  <c:v>47.8</c:v>
                </c:pt>
                <c:pt idx="406">
                  <c:v>47.8</c:v>
                </c:pt>
                <c:pt idx="407">
                  <c:v>47.8</c:v>
                </c:pt>
                <c:pt idx="408">
                  <c:v>47.8</c:v>
                </c:pt>
                <c:pt idx="409">
                  <c:v>47.8</c:v>
                </c:pt>
                <c:pt idx="410">
                  <c:v>47.8</c:v>
                </c:pt>
                <c:pt idx="411">
                  <c:v>47.8</c:v>
                </c:pt>
                <c:pt idx="412">
                  <c:v>49.816666666666698</c:v>
                </c:pt>
                <c:pt idx="413">
                  <c:v>49.816666666666698</c:v>
                </c:pt>
                <c:pt idx="414">
                  <c:v>49.816666666666698</c:v>
                </c:pt>
                <c:pt idx="415">
                  <c:v>49.816666666666698</c:v>
                </c:pt>
                <c:pt idx="416">
                  <c:v>49.816666666666698</c:v>
                </c:pt>
                <c:pt idx="417">
                  <c:v>49.816666666666698</c:v>
                </c:pt>
                <c:pt idx="418">
                  <c:v>49.816666666666698</c:v>
                </c:pt>
                <c:pt idx="419">
                  <c:v>49.816666666666698</c:v>
                </c:pt>
                <c:pt idx="420">
                  <c:v>49.816666666666698</c:v>
                </c:pt>
                <c:pt idx="421">
                  <c:v>49.816666666666698</c:v>
                </c:pt>
                <c:pt idx="422">
                  <c:v>49.816666666666698</c:v>
                </c:pt>
                <c:pt idx="423">
                  <c:v>49.816666666666698</c:v>
                </c:pt>
                <c:pt idx="424">
                  <c:v>49.816666666666698</c:v>
                </c:pt>
                <c:pt idx="425">
                  <c:v>49.816666666666698</c:v>
                </c:pt>
                <c:pt idx="426">
                  <c:v>49.816666666666698</c:v>
                </c:pt>
                <c:pt idx="427">
                  <c:v>49.816666666666698</c:v>
                </c:pt>
                <c:pt idx="428">
                  <c:v>49.816666666666698</c:v>
                </c:pt>
                <c:pt idx="429">
                  <c:v>49.816666666666698</c:v>
                </c:pt>
                <c:pt idx="430">
                  <c:v>49.816666666666698</c:v>
                </c:pt>
                <c:pt idx="431">
                  <c:v>49.816666666666698</c:v>
                </c:pt>
                <c:pt idx="432">
                  <c:v>49.816666666666698</c:v>
                </c:pt>
                <c:pt idx="433">
                  <c:v>49.816666666666698</c:v>
                </c:pt>
                <c:pt idx="434">
                  <c:v>49.816666666666698</c:v>
                </c:pt>
                <c:pt idx="435">
                  <c:v>49.816666666666698</c:v>
                </c:pt>
                <c:pt idx="436">
                  <c:v>49.816666666666698</c:v>
                </c:pt>
                <c:pt idx="437">
                  <c:v>49.816666666666698</c:v>
                </c:pt>
                <c:pt idx="438">
                  <c:v>49.816666666666698</c:v>
                </c:pt>
                <c:pt idx="439">
                  <c:v>49.816666666666698</c:v>
                </c:pt>
                <c:pt idx="440">
                  <c:v>49.816666666666698</c:v>
                </c:pt>
                <c:pt idx="441">
                  <c:v>49.816666666666698</c:v>
                </c:pt>
                <c:pt idx="442">
                  <c:v>49.816666666666698</c:v>
                </c:pt>
                <c:pt idx="443">
                  <c:v>49.816666666666698</c:v>
                </c:pt>
                <c:pt idx="444">
                  <c:v>49.816666666666698</c:v>
                </c:pt>
                <c:pt idx="445">
                  <c:v>41.5833333333333</c:v>
                </c:pt>
                <c:pt idx="446">
                  <c:v>41.5833333333333</c:v>
                </c:pt>
                <c:pt idx="447">
                  <c:v>41.5833333333333</c:v>
                </c:pt>
                <c:pt idx="448">
                  <c:v>41.5833333333333</c:v>
                </c:pt>
                <c:pt idx="449">
                  <c:v>41.5833333333333</c:v>
                </c:pt>
                <c:pt idx="450">
                  <c:v>41.5833333333333</c:v>
                </c:pt>
                <c:pt idx="451">
                  <c:v>45.266666666666701</c:v>
                </c:pt>
                <c:pt idx="452">
                  <c:v>45.266666666666701</c:v>
                </c:pt>
                <c:pt idx="453">
                  <c:v>45.266666666666701</c:v>
                </c:pt>
                <c:pt idx="454">
                  <c:v>45.266666666666701</c:v>
                </c:pt>
                <c:pt idx="455">
                  <c:v>45.266666666666701</c:v>
                </c:pt>
                <c:pt idx="456">
                  <c:v>45.266666666666701</c:v>
                </c:pt>
                <c:pt idx="457">
                  <c:v>45.266666666666701</c:v>
                </c:pt>
                <c:pt idx="458">
                  <c:v>45.266666666666701</c:v>
                </c:pt>
                <c:pt idx="459">
                  <c:v>45.266666666666701</c:v>
                </c:pt>
                <c:pt idx="460">
                  <c:v>45.266666666666701</c:v>
                </c:pt>
                <c:pt idx="461">
                  <c:v>45.266666666666701</c:v>
                </c:pt>
                <c:pt idx="462">
                  <c:v>45.266666666666701</c:v>
                </c:pt>
                <c:pt idx="463">
                  <c:v>45.266666666666701</c:v>
                </c:pt>
                <c:pt idx="464">
                  <c:v>45.266666666666701</c:v>
                </c:pt>
                <c:pt idx="465">
                  <c:v>45.266666666666701</c:v>
                </c:pt>
                <c:pt idx="466">
                  <c:v>45.266666666666701</c:v>
                </c:pt>
                <c:pt idx="467">
                  <c:v>45.266666666666701</c:v>
                </c:pt>
                <c:pt idx="468">
                  <c:v>45.266666666666701</c:v>
                </c:pt>
                <c:pt idx="469">
                  <c:v>45.266666666666701</c:v>
                </c:pt>
                <c:pt idx="470">
                  <c:v>45.266666666666701</c:v>
                </c:pt>
                <c:pt idx="471">
                  <c:v>45.266666666666701</c:v>
                </c:pt>
                <c:pt idx="472">
                  <c:v>45.266666666666701</c:v>
                </c:pt>
                <c:pt idx="473">
                  <c:v>45.266666666666701</c:v>
                </c:pt>
                <c:pt idx="474">
                  <c:v>45.266666666666701</c:v>
                </c:pt>
                <c:pt idx="475">
                  <c:v>45.266666666666701</c:v>
                </c:pt>
                <c:pt idx="476">
                  <c:v>45.266666666666701</c:v>
                </c:pt>
                <c:pt idx="477">
                  <c:v>45.266666666666701</c:v>
                </c:pt>
                <c:pt idx="478">
                  <c:v>45.266666666666701</c:v>
                </c:pt>
                <c:pt idx="479">
                  <c:v>45.266666666666701</c:v>
                </c:pt>
                <c:pt idx="480">
                  <c:v>45.266666666666701</c:v>
                </c:pt>
                <c:pt idx="481">
                  <c:v>45.266666666666701</c:v>
                </c:pt>
                <c:pt idx="482">
                  <c:v>45.266666666666701</c:v>
                </c:pt>
                <c:pt idx="483">
                  <c:v>45.266666666666701</c:v>
                </c:pt>
                <c:pt idx="484">
                  <c:v>45.266666666666701</c:v>
                </c:pt>
                <c:pt idx="485">
                  <c:v>45.266666666666701</c:v>
                </c:pt>
                <c:pt idx="486">
                  <c:v>45.266666666666701</c:v>
                </c:pt>
                <c:pt idx="487">
                  <c:v>45.266666666666701</c:v>
                </c:pt>
                <c:pt idx="488">
                  <c:v>45.266666666666701</c:v>
                </c:pt>
                <c:pt idx="489">
                  <c:v>45.266666666666701</c:v>
                </c:pt>
                <c:pt idx="490">
                  <c:v>45.266666666666701</c:v>
                </c:pt>
                <c:pt idx="491">
                  <c:v>45.266666666666701</c:v>
                </c:pt>
                <c:pt idx="492">
                  <c:v>45.266666666666701</c:v>
                </c:pt>
                <c:pt idx="493">
                  <c:v>45.266666666666701</c:v>
                </c:pt>
                <c:pt idx="494">
                  <c:v>45.266666666666701</c:v>
                </c:pt>
                <c:pt idx="495">
                  <c:v>45.266666666666701</c:v>
                </c:pt>
                <c:pt idx="496">
                  <c:v>45.266666666666701</c:v>
                </c:pt>
                <c:pt idx="497">
                  <c:v>45.266666666666701</c:v>
                </c:pt>
                <c:pt idx="498">
                  <c:v>45.266666666666701</c:v>
                </c:pt>
                <c:pt idx="499">
                  <c:v>45.266666666666701</c:v>
                </c:pt>
                <c:pt idx="500">
                  <c:v>45.266666666666701</c:v>
                </c:pt>
                <c:pt idx="501">
                  <c:v>45.266666666666701</c:v>
                </c:pt>
                <c:pt idx="502">
                  <c:v>45.266666666666701</c:v>
                </c:pt>
                <c:pt idx="503">
                  <c:v>45.266666666666701</c:v>
                </c:pt>
                <c:pt idx="504">
                  <c:v>45.266666666666701</c:v>
                </c:pt>
                <c:pt idx="505">
                  <c:v>45.266666666666701</c:v>
                </c:pt>
                <c:pt idx="506">
                  <c:v>45.266666666666701</c:v>
                </c:pt>
                <c:pt idx="507">
                  <c:v>52.0833333333333</c:v>
                </c:pt>
                <c:pt idx="508">
                  <c:v>52</c:v>
                </c:pt>
                <c:pt idx="509">
                  <c:v>52.533333333333303</c:v>
                </c:pt>
                <c:pt idx="510">
                  <c:v>52.516666666666701</c:v>
                </c:pt>
                <c:pt idx="511">
                  <c:v>51.433333333333302</c:v>
                </c:pt>
                <c:pt idx="512">
                  <c:v>52.433333333333302</c:v>
                </c:pt>
                <c:pt idx="513">
                  <c:v>52.15</c:v>
                </c:pt>
                <c:pt idx="514">
                  <c:v>52.433333333333302</c:v>
                </c:pt>
                <c:pt idx="515">
                  <c:v>52.533333333333303</c:v>
                </c:pt>
                <c:pt idx="516">
                  <c:v>52.516666666666701</c:v>
                </c:pt>
                <c:pt idx="517">
                  <c:v>52.216666666666697</c:v>
                </c:pt>
                <c:pt idx="518">
                  <c:v>52.1</c:v>
                </c:pt>
                <c:pt idx="519">
                  <c:v>51.966666666666697</c:v>
                </c:pt>
                <c:pt idx="520">
                  <c:v>52.433333333333302</c:v>
                </c:pt>
                <c:pt idx="521">
                  <c:v>51.816666666666698</c:v>
                </c:pt>
                <c:pt idx="522">
                  <c:v>51.95</c:v>
                </c:pt>
                <c:pt idx="523">
                  <c:v>51.266666666666701</c:v>
                </c:pt>
                <c:pt idx="524">
                  <c:v>51.8</c:v>
                </c:pt>
                <c:pt idx="525">
                  <c:v>52.1</c:v>
                </c:pt>
                <c:pt idx="526">
                  <c:v>51.816666666666698</c:v>
                </c:pt>
                <c:pt idx="528">
                  <c:v>51.966666666666697</c:v>
                </c:pt>
                <c:pt idx="529">
                  <c:v>52.0833333333333</c:v>
                </c:pt>
                <c:pt idx="530">
                  <c:v>42.85</c:v>
                </c:pt>
                <c:pt idx="531">
                  <c:v>42.85</c:v>
                </c:pt>
                <c:pt idx="532">
                  <c:v>42.8333333333333</c:v>
                </c:pt>
                <c:pt idx="533">
                  <c:v>42.816666666666698</c:v>
                </c:pt>
                <c:pt idx="534">
                  <c:v>42.816666666666698</c:v>
                </c:pt>
                <c:pt idx="535">
                  <c:v>42.816666666666698</c:v>
                </c:pt>
                <c:pt idx="536">
                  <c:v>42.816666666666698</c:v>
                </c:pt>
                <c:pt idx="537">
                  <c:v>42.816666666666698</c:v>
                </c:pt>
                <c:pt idx="538">
                  <c:v>42.783333333333303</c:v>
                </c:pt>
                <c:pt idx="539">
                  <c:v>42.783333333333303</c:v>
                </c:pt>
                <c:pt idx="540">
                  <c:v>42.783333333333303</c:v>
                </c:pt>
                <c:pt idx="541">
                  <c:v>42.783333333333303</c:v>
                </c:pt>
                <c:pt idx="542">
                  <c:v>42.8</c:v>
                </c:pt>
                <c:pt idx="543">
                  <c:v>42.8</c:v>
                </c:pt>
                <c:pt idx="544">
                  <c:v>42.783333333333303</c:v>
                </c:pt>
                <c:pt idx="545">
                  <c:v>42.766666666666701</c:v>
                </c:pt>
                <c:pt idx="546">
                  <c:v>42.766666666666701</c:v>
                </c:pt>
                <c:pt idx="547">
                  <c:v>42.766666666666701</c:v>
                </c:pt>
                <c:pt idx="548">
                  <c:v>42.766666666666701</c:v>
                </c:pt>
                <c:pt idx="549">
                  <c:v>42.766666666666701</c:v>
                </c:pt>
                <c:pt idx="550">
                  <c:v>42.766666666666701</c:v>
                </c:pt>
                <c:pt idx="552">
                  <c:v>44.733333333333299</c:v>
                </c:pt>
                <c:pt idx="553">
                  <c:v>44.733333333333299</c:v>
                </c:pt>
                <c:pt idx="554">
                  <c:v>44.733333333333299</c:v>
                </c:pt>
                <c:pt idx="555">
                  <c:v>44.733333333333299</c:v>
                </c:pt>
                <c:pt idx="556">
                  <c:v>44.733333333333299</c:v>
                </c:pt>
                <c:pt idx="557">
                  <c:v>44.733333333333299</c:v>
                </c:pt>
                <c:pt idx="558">
                  <c:v>44.733333333333299</c:v>
                </c:pt>
                <c:pt idx="559">
                  <c:v>44.733333333333299</c:v>
                </c:pt>
                <c:pt idx="560">
                  <c:v>44.733333333333299</c:v>
                </c:pt>
                <c:pt idx="561">
                  <c:v>44.733333333333299</c:v>
                </c:pt>
                <c:pt idx="562">
                  <c:v>44.733333333333299</c:v>
                </c:pt>
                <c:pt idx="563">
                  <c:v>44.733333333333299</c:v>
                </c:pt>
                <c:pt idx="564">
                  <c:v>44.733333333333299</c:v>
                </c:pt>
                <c:pt idx="565">
                  <c:v>44.733333333333299</c:v>
                </c:pt>
                <c:pt idx="566">
                  <c:v>44.733333333333299</c:v>
                </c:pt>
                <c:pt idx="567">
                  <c:v>44.733333333333299</c:v>
                </c:pt>
                <c:pt idx="568">
                  <c:v>44.733333333333299</c:v>
                </c:pt>
                <c:pt idx="569">
                  <c:v>44.733333333333299</c:v>
                </c:pt>
                <c:pt idx="570">
                  <c:v>44.733333333333299</c:v>
                </c:pt>
                <c:pt idx="571">
                  <c:v>44.733333333333299</c:v>
                </c:pt>
                <c:pt idx="572">
                  <c:v>44.733333333333299</c:v>
                </c:pt>
                <c:pt idx="573">
                  <c:v>44.733333333333299</c:v>
                </c:pt>
                <c:pt idx="574">
                  <c:v>44.733333333333299</c:v>
                </c:pt>
                <c:pt idx="575">
                  <c:v>44.733333333333299</c:v>
                </c:pt>
                <c:pt idx="576">
                  <c:v>44.733333333333299</c:v>
                </c:pt>
                <c:pt idx="577">
                  <c:v>44.733333333333299</c:v>
                </c:pt>
                <c:pt idx="578">
                  <c:v>44.733333333333299</c:v>
                </c:pt>
                <c:pt idx="579">
                  <c:v>44.733333333333299</c:v>
                </c:pt>
                <c:pt idx="580">
                  <c:v>44.733333333333299</c:v>
                </c:pt>
                <c:pt idx="581">
                  <c:v>44.733333333333299</c:v>
                </c:pt>
                <c:pt idx="582">
                  <c:v>44.733333333333299</c:v>
                </c:pt>
                <c:pt idx="583">
                  <c:v>44.733333333333299</c:v>
                </c:pt>
                <c:pt idx="584">
                  <c:v>44.733333333333299</c:v>
                </c:pt>
                <c:pt idx="585">
                  <c:v>44.733333333333299</c:v>
                </c:pt>
                <c:pt idx="586">
                  <c:v>44.733333333333299</c:v>
                </c:pt>
                <c:pt idx="587">
                  <c:v>44.733333333333299</c:v>
                </c:pt>
                <c:pt idx="588">
                  <c:v>44.733333333333299</c:v>
                </c:pt>
                <c:pt idx="589">
                  <c:v>48.266666666666701</c:v>
                </c:pt>
                <c:pt idx="590">
                  <c:v>48.266666666666701</c:v>
                </c:pt>
                <c:pt idx="591">
                  <c:v>48.266666666666701</c:v>
                </c:pt>
                <c:pt idx="592">
                  <c:v>48.266666666666701</c:v>
                </c:pt>
                <c:pt idx="593">
                  <c:v>48.266666666666701</c:v>
                </c:pt>
                <c:pt idx="594">
                  <c:v>48.266666666666701</c:v>
                </c:pt>
                <c:pt idx="595">
                  <c:v>48.266666666666701</c:v>
                </c:pt>
                <c:pt idx="596">
                  <c:v>48.266666666666701</c:v>
                </c:pt>
                <c:pt idx="597">
                  <c:v>48.266666666666701</c:v>
                </c:pt>
                <c:pt idx="598">
                  <c:v>48.266666666666701</c:v>
                </c:pt>
                <c:pt idx="599">
                  <c:v>48.266666666666701</c:v>
                </c:pt>
                <c:pt idx="600">
                  <c:v>48.266666666666701</c:v>
                </c:pt>
                <c:pt idx="601">
                  <c:v>48.266666666666701</c:v>
                </c:pt>
                <c:pt idx="602">
                  <c:v>48.266666666666701</c:v>
                </c:pt>
                <c:pt idx="603">
                  <c:v>48.266666666666701</c:v>
                </c:pt>
                <c:pt idx="604">
                  <c:v>48.266666666666701</c:v>
                </c:pt>
                <c:pt idx="605">
                  <c:v>48.266666666666701</c:v>
                </c:pt>
                <c:pt idx="606">
                  <c:v>48.266666666666701</c:v>
                </c:pt>
                <c:pt idx="607">
                  <c:v>48.266666666666701</c:v>
                </c:pt>
                <c:pt idx="608">
                  <c:v>41.5833333333333</c:v>
                </c:pt>
                <c:pt idx="609">
                  <c:v>41.5833333333333</c:v>
                </c:pt>
                <c:pt idx="610">
                  <c:v>41.5833333333333</c:v>
                </c:pt>
                <c:pt idx="611">
                  <c:v>41.5833333333333</c:v>
                </c:pt>
                <c:pt idx="612">
                  <c:v>45.2</c:v>
                </c:pt>
                <c:pt idx="613">
                  <c:v>45.2</c:v>
                </c:pt>
                <c:pt idx="614">
                  <c:v>45.2</c:v>
                </c:pt>
                <c:pt idx="615">
                  <c:v>45.2</c:v>
                </c:pt>
                <c:pt idx="616">
                  <c:v>45.2</c:v>
                </c:pt>
                <c:pt idx="617">
                  <c:v>45.2</c:v>
                </c:pt>
                <c:pt idx="618">
                  <c:v>45.2</c:v>
                </c:pt>
                <c:pt idx="619">
                  <c:v>45.2</c:v>
                </c:pt>
                <c:pt idx="620">
                  <c:v>45.2</c:v>
                </c:pt>
                <c:pt idx="621">
                  <c:v>45.2</c:v>
                </c:pt>
                <c:pt idx="622">
                  <c:v>45.2</c:v>
                </c:pt>
                <c:pt idx="623">
                  <c:v>45.2</c:v>
                </c:pt>
                <c:pt idx="624">
                  <c:v>45.2</c:v>
                </c:pt>
                <c:pt idx="625">
                  <c:v>45.2</c:v>
                </c:pt>
                <c:pt idx="626">
                  <c:v>45.2</c:v>
                </c:pt>
                <c:pt idx="627">
                  <c:v>45.2</c:v>
                </c:pt>
                <c:pt idx="628">
                  <c:v>45.2</c:v>
                </c:pt>
                <c:pt idx="629">
                  <c:v>45.2</c:v>
                </c:pt>
                <c:pt idx="630">
                  <c:v>45.2</c:v>
                </c:pt>
                <c:pt idx="631">
                  <c:v>45.2</c:v>
                </c:pt>
                <c:pt idx="632">
                  <c:v>45.2</c:v>
                </c:pt>
                <c:pt idx="633">
                  <c:v>45.2</c:v>
                </c:pt>
                <c:pt idx="634">
                  <c:v>45.2</c:v>
                </c:pt>
                <c:pt idx="635">
                  <c:v>45.2</c:v>
                </c:pt>
                <c:pt idx="636">
                  <c:v>45.2</c:v>
                </c:pt>
                <c:pt idx="637">
                  <c:v>45.2</c:v>
                </c:pt>
                <c:pt idx="638">
                  <c:v>45.2</c:v>
                </c:pt>
                <c:pt idx="639">
                  <c:v>45.2</c:v>
                </c:pt>
                <c:pt idx="640">
                  <c:v>45.2</c:v>
                </c:pt>
                <c:pt idx="641">
                  <c:v>45.2</c:v>
                </c:pt>
                <c:pt idx="642">
                  <c:v>45.2</c:v>
                </c:pt>
                <c:pt idx="643">
                  <c:v>45.2</c:v>
                </c:pt>
                <c:pt idx="644">
                  <c:v>45.2</c:v>
                </c:pt>
                <c:pt idx="645">
                  <c:v>45.2</c:v>
                </c:pt>
                <c:pt idx="646">
                  <c:v>45.2</c:v>
                </c:pt>
                <c:pt idx="647">
                  <c:v>45.2</c:v>
                </c:pt>
                <c:pt idx="648">
                  <c:v>45.2</c:v>
                </c:pt>
                <c:pt idx="649">
                  <c:v>44.47</c:v>
                </c:pt>
                <c:pt idx="650">
                  <c:v>48.616666666666703</c:v>
                </c:pt>
                <c:pt idx="651">
                  <c:v>48.616666666666703</c:v>
                </c:pt>
                <c:pt idx="652">
                  <c:v>48.616666666666703</c:v>
                </c:pt>
                <c:pt idx="653">
                  <c:v>48.616666666666703</c:v>
                </c:pt>
                <c:pt idx="654">
                  <c:v>48.616666666666703</c:v>
                </c:pt>
                <c:pt idx="655">
                  <c:v>48.616666666666703</c:v>
                </c:pt>
                <c:pt idx="656">
                  <c:v>48.616666666666703</c:v>
                </c:pt>
                <c:pt idx="657">
                  <c:v>48.616666666666703</c:v>
                </c:pt>
                <c:pt idx="658">
                  <c:v>48.616666666666703</c:v>
                </c:pt>
                <c:pt idx="659">
                  <c:v>48.616666666666703</c:v>
                </c:pt>
                <c:pt idx="660">
                  <c:v>48.616666666666703</c:v>
                </c:pt>
                <c:pt idx="661">
                  <c:v>48.616666666666703</c:v>
                </c:pt>
                <c:pt idx="662">
                  <c:v>48.616666666666703</c:v>
                </c:pt>
                <c:pt idx="663">
                  <c:v>48.616666666666703</c:v>
                </c:pt>
                <c:pt idx="664">
                  <c:v>48.616666666666703</c:v>
                </c:pt>
                <c:pt idx="665">
                  <c:v>48.616666666666703</c:v>
                </c:pt>
                <c:pt idx="666">
                  <c:v>48.616666666666703</c:v>
                </c:pt>
                <c:pt idx="667">
                  <c:v>48.616666666666703</c:v>
                </c:pt>
                <c:pt idx="668">
                  <c:v>48.3</c:v>
                </c:pt>
                <c:pt idx="669">
                  <c:v>48.3</c:v>
                </c:pt>
                <c:pt idx="670">
                  <c:v>48.3</c:v>
                </c:pt>
                <c:pt idx="671">
                  <c:v>48.3</c:v>
                </c:pt>
                <c:pt idx="672">
                  <c:v>46.4</c:v>
                </c:pt>
                <c:pt idx="673">
                  <c:v>46.4</c:v>
                </c:pt>
                <c:pt idx="674">
                  <c:v>46.4</c:v>
                </c:pt>
                <c:pt idx="675">
                  <c:v>46.4</c:v>
                </c:pt>
                <c:pt idx="676">
                  <c:v>46.4</c:v>
                </c:pt>
                <c:pt idx="677">
                  <c:v>46.4</c:v>
                </c:pt>
                <c:pt idx="678">
                  <c:v>46.4</c:v>
                </c:pt>
                <c:pt idx="679">
                  <c:v>46.4</c:v>
                </c:pt>
                <c:pt idx="680">
                  <c:v>46.4</c:v>
                </c:pt>
                <c:pt idx="681">
                  <c:v>46.4</c:v>
                </c:pt>
                <c:pt idx="682">
                  <c:v>46.4</c:v>
                </c:pt>
                <c:pt idx="683">
                  <c:v>46.4</c:v>
                </c:pt>
                <c:pt idx="684">
                  <c:v>46.4</c:v>
                </c:pt>
                <c:pt idx="685">
                  <c:v>46.4</c:v>
                </c:pt>
                <c:pt idx="686">
                  <c:v>46.4</c:v>
                </c:pt>
                <c:pt idx="687">
                  <c:v>46.4</c:v>
                </c:pt>
                <c:pt idx="688">
                  <c:v>46.4</c:v>
                </c:pt>
                <c:pt idx="689">
                  <c:v>46.4</c:v>
                </c:pt>
                <c:pt idx="690">
                  <c:v>46.4</c:v>
                </c:pt>
                <c:pt idx="691">
                  <c:v>46.4</c:v>
                </c:pt>
                <c:pt idx="692">
                  <c:v>46.4</c:v>
                </c:pt>
                <c:pt idx="693">
                  <c:v>46.4</c:v>
                </c:pt>
                <c:pt idx="694">
                  <c:v>46.4</c:v>
                </c:pt>
                <c:pt idx="695">
                  <c:v>46.4</c:v>
                </c:pt>
                <c:pt idx="696">
                  <c:v>46.4</c:v>
                </c:pt>
                <c:pt idx="697">
                  <c:v>46.4</c:v>
                </c:pt>
                <c:pt idx="698">
                  <c:v>46.4</c:v>
                </c:pt>
                <c:pt idx="699">
                  <c:v>46.4</c:v>
                </c:pt>
                <c:pt idx="700">
                  <c:v>46.4</c:v>
                </c:pt>
                <c:pt idx="701">
                  <c:v>46.4</c:v>
                </c:pt>
                <c:pt idx="702">
                  <c:v>46.4</c:v>
                </c:pt>
                <c:pt idx="703">
                  <c:v>46.4</c:v>
                </c:pt>
                <c:pt idx="704">
                  <c:v>46.4</c:v>
                </c:pt>
                <c:pt idx="705">
                  <c:v>46.4</c:v>
                </c:pt>
                <c:pt idx="706">
                  <c:v>46.4</c:v>
                </c:pt>
                <c:pt idx="707">
                  <c:v>46.4</c:v>
                </c:pt>
                <c:pt idx="708">
                  <c:v>46.4</c:v>
                </c:pt>
                <c:pt idx="709">
                  <c:v>46.4</c:v>
                </c:pt>
                <c:pt idx="710">
                  <c:v>46.4</c:v>
                </c:pt>
                <c:pt idx="711">
                  <c:v>46.4</c:v>
                </c:pt>
                <c:pt idx="712">
                  <c:v>46.4</c:v>
                </c:pt>
                <c:pt idx="713">
                  <c:v>46.4</c:v>
                </c:pt>
              </c:numCache>
            </c:numRef>
          </c:yVal>
          <c:smooth val="0"/>
        </c:ser>
        <c:dLbls>
          <c:showLegendKey val="0"/>
          <c:showVal val="0"/>
          <c:showCatName val="0"/>
          <c:showSerName val="0"/>
          <c:showPercent val="0"/>
          <c:showBubbleSize val="0"/>
        </c:dLbls>
        <c:axId val="50491776"/>
        <c:axId val="50493312"/>
      </c:scatterChart>
      <c:valAx>
        <c:axId val="50491776"/>
        <c:scaling>
          <c:orientation val="minMax"/>
        </c:scaling>
        <c:delete val="0"/>
        <c:axPos val="b"/>
        <c:numFmt formatCode="General" sourceLinked="1"/>
        <c:majorTickMark val="out"/>
        <c:minorTickMark val="none"/>
        <c:tickLblPos val="nextTo"/>
        <c:crossAx val="50493312"/>
        <c:crosses val="autoZero"/>
        <c:crossBetween val="midCat"/>
      </c:valAx>
      <c:valAx>
        <c:axId val="50493312"/>
        <c:scaling>
          <c:orientation val="minMax"/>
        </c:scaling>
        <c:delete val="0"/>
        <c:axPos val="l"/>
        <c:numFmt formatCode="0" sourceLinked="0"/>
        <c:majorTickMark val="out"/>
        <c:minorTickMark val="none"/>
        <c:tickLblPos val="nextTo"/>
        <c:crossAx val="50491776"/>
        <c:crosses val="autoZero"/>
        <c:crossBetween val="midCat"/>
      </c:valAx>
    </c:plotArea>
    <c:plotVisOnly val="1"/>
    <c:dispBlanksAs val="gap"/>
    <c:showDLblsOverMax val="0"/>
  </c:chart>
  <c:spPr>
    <a:ln>
      <a:solidFill>
        <a:schemeClr val="tx1"/>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PC1 vs. </a:t>
            </a:r>
            <a:r>
              <a:rPr lang="en-US" dirty="0"/>
              <a:t>longitude</a:t>
            </a:r>
          </a:p>
        </c:rich>
      </c:tx>
      <c:layout/>
      <c:overlay val="0"/>
    </c:title>
    <c:autoTitleDeleted val="0"/>
    <c:plotArea>
      <c:layout/>
      <c:scatterChart>
        <c:scatterStyle val="lineMarker"/>
        <c:varyColors val="0"/>
        <c:ser>
          <c:idx val="0"/>
          <c:order val="0"/>
          <c:tx>
            <c:strRef>
              <c:f>'Lat and Long'!$H$1</c:f>
              <c:strCache>
                <c:ptCount val="1"/>
                <c:pt idx="0">
                  <c:v>longitude</c:v>
                </c:pt>
              </c:strCache>
            </c:strRef>
          </c:tx>
          <c:spPr>
            <a:ln w="28575">
              <a:noFill/>
            </a:ln>
          </c:spPr>
          <c:trendline>
            <c:trendlineType val="linear"/>
            <c:dispRSqr val="1"/>
            <c:dispEq val="0"/>
            <c:trendlineLbl>
              <c:layout>
                <c:manualLayout>
                  <c:x val="-0.5447538319645131"/>
                  <c:y val="-9.9107336054142695E-2"/>
                </c:manualLayout>
              </c:layout>
              <c:numFmt formatCode="General" sourceLinked="0"/>
            </c:trendlineLbl>
          </c:trendline>
          <c:xVal>
            <c:numRef>
              <c:f>'Lat and Long'!$D$2:$D$715</c:f>
              <c:numCache>
                <c:formatCode>General</c:formatCode>
                <c:ptCount val="714"/>
                <c:pt idx="0">
                  <c:v>-6.71906452886435</c:v>
                </c:pt>
                <c:pt idx="1">
                  <c:v>-10.2144362675485</c:v>
                </c:pt>
                <c:pt idx="2">
                  <c:v>11.1453914907853</c:v>
                </c:pt>
                <c:pt idx="3">
                  <c:v>-15.815387041043</c:v>
                </c:pt>
                <c:pt idx="4">
                  <c:v>3.1391047950378801</c:v>
                </c:pt>
                <c:pt idx="5">
                  <c:v>-12.7636086911199</c:v>
                </c:pt>
                <c:pt idx="6">
                  <c:v>-13.6160962400618</c:v>
                </c:pt>
                <c:pt idx="7">
                  <c:v>-10.4180592359494</c:v>
                </c:pt>
                <c:pt idx="8">
                  <c:v>-11.2931810394123</c:v>
                </c:pt>
                <c:pt idx="9">
                  <c:v>-9.4307046551816693</c:v>
                </c:pt>
                <c:pt idx="10">
                  <c:v>-10.7297892052081</c:v>
                </c:pt>
                <c:pt idx="11">
                  <c:v>-6.5898642703027397</c:v>
                </c:pt>
                <c:pt idx="12">
                  <c:v>-13.367995922912501</c:v>
                </c:pt>
                <c:pt idx="13">
                  <c:v>-14.2093266759251</c:v>
                </c:pt>
                <c:pt idx="14">
                  <c:v>-11.732594746965001</c:v>
                </c:pt>
                <c:pt idx="15">
                  <c:v>-12.8564409978536</c:v>
                </c:pt>
                <c:pt idx="16">
                  <c:v>-9.5676607101505002</c:v>
                </c:pt>
                <c:pt idx="17">
                  <c:v>3.6791383000522599</c:v>
                </c:pt>
                <c:pt idx="18">
                  <c:v>-5.8333557975924997</c:v>
                </c:pt>
                <c:pt idx="19">
                  <c:v>-12.7198071502724</c:v>
                </c:pt>
                <c:pt idx="20">
                  <c:v>-12.7304776905303</c:v>
                </c:pt>
                <c:pt idx="21">
                  <c:v>-12.6539639650965</c:v>
                </c:pt>
                <c:pt idx="22">
                  <c:v>-12.151699648594199</c:v>
                </c:pt>
                <c:pt idx="23">
                  <c:v>3.7198127495719699</c:v>
                </c:pt>
                <c:pt idx="24">
                  <c:v>-11.525624252803199</c:v>
                </c:pt>
                <c:pt idx="25">
                  <c:v>-6.03732844246227</c:v>
                </c:pt>
                <c:pt idx="26">
                  <c:v>-10.2846533996098</c:v>
                </c:pt>
                <c:pt idx="27">
                  <c:v>-11.185235985502899</c:v>
                </c:pt>
                <c:pt idx="28">
                  <c:v>-11.6281193474821</c:v>
                </c:pt>
                <c:pt idx="29">
                  <c:v>-11.692415070842699</c:v>
                </c:pt>
                <c:pt idx="30">
                  <c:v>-13.113580733393601</c:v>
                </c:pt>
                <c:pt idx="31">
                  <c:v>-12.6305977326393</c:v>
                </c:pt>
                <c:pt idx="32">
                  <c:v>7.7131276269373803</c:v>
                </c:pt>
                <c:pt idx="33">
                  <c:v>17.30147872437</c:v>
                </c:pt>
                <c:pt idx="34">
                  <c:v>-3.1711168300967301</c:v>
                </c:pt>
                <c:pt idx="35">
                  <c:v>-5.7957314427012996</c:v>
                </c:pt>
                <c:pt idx="36">
                  <c:v>11.544473277508599</c:v>
                </c:pt>
                <c:pt idx="37">
                  <c:v>-5.4136816539882098</c:v>
                </c:pt>
                <c:pt idx="38">
                  <c:v>-9.8821039448537498</c:v>
                </c:pt>
                <c:pt idx="39">
                  <c:v>-7.7002329139680601</c:v>
                </c:pt>
                <c:pt idx="40">
                  <c:v>-3.14572472037755</c:v>
                </c:pt>
                <c:pt idx="41">
                  <c:v>-11.6805061210459</c:v>
                </c:pt>
                <c:pt idx="42">
                  <c:v>-8.1993447251835097</c:v>
                </c:pt>
                <c:pt idx="43">
                  <c:v>-4.89088391790236</c:v>
                </c:pt>
                <c:pt idx="44">
                  <c:v>-11.484741242019201</c:v>
                </c:pt>
                <c:pt idx="45">
                  <c:v>-8.4452615739987404</c:v>
                </c:pt>
                <c:pt idx="46">
                  <c:v>4.7300701334872501</c:v>
                </c:pt>
                <c:pt idx="47">
                  <c:v>15.289117051707001</c:v>
                </c:pt>
                <c:pt idx="48">
                  <c:v>-6.3509441664818196</c:v>
                </c:pt>
                <c:pt idx="49">
                  <c:v>-11.604519677559701</c:v>
                </c:pt>
                <c:pt idx="50">
                  <c:v>-9.0155506077742906</c:v>
                </c:pt>
                <c:pt idx="51">
                  <c:v>-5.8784628813743796</c:v>
                </c:pt>
                <c:pt idx="52">
                  <c:v>-6.1893605849773001</c:v>
                </c:pt>
                <c:pt idx="53">
                  <c:v>-6.2508862416022302</c:v>
                </c:pt>
                <c:pt idx="54">
                  <c:v>-12.4349067567045</c:v>
                </c:pt>
                <c:pt idx="55">
                  <c:v>11.9891856838496</c:v>
                </c:pt>
                <c:pt idx="56">
                  <c:v>10.7918018126435</c:v>
                </c:pt>
                <c:pt idx="57">
                  <c:v>-11.9105203823934</c:v>
                </c:pt>
                <c:pt idx="58">
                  <c:v>-12.7049287083011</c:v>
                </c:pt>
                <c:pt idx="59">
                  <c:v>-12.2434372376824</c:v>
                </c:pt>
                <c:pt idx="60">
                  <c:v>11.247818226823</c:v>
                </c:pt>
                <c:pt idx="61">
                  <c:v>5.2867368369560497</c:v>
                </c:pt>
                <c:pt idx="62">
                  <c:v>5.1844806066134304</c:v>
                </c:pt>
                <c:pt idx="63">
                  <c:v>-10.286536215580901</c:v>
                </c:pt>
                <c:pt idx="64">
                  <c:v>-4.5881438675831898</c:v>
                </c:pt>
                <c:pt idx="65">
                  <c:v>-8.2306164022384394</c:v>
                </c:pt>
                <c:pt idx="66">
                  <c:v>5.9811333124064099</c:v>
                </c:pt>
                <c:pt idx="67">
                  <c:v>-9.1790981118414106</c:v>
                </c:pt>
                <c:pt idx="68">
                  <c:v>-12.940478222996999</c:v>
                </c:pt>
                <c:pt idx="69">
                  <c:v>-11.331015137577999</c:v>
                </c:pt>
                <c:pt idx="70">
                  <c:v>-6.4747618878088398</c:v>
                </c:pt>
                <c:pt idx="71">
                  <c:v>-10.8658902105672</c:v>
                </c:pt>
                <c:pt idx="72">
                  <c:v>-9.5489429409451496</c:v>
                </c:pt>
                <c:pt idx="73">
                  <c:v>-6.4140657750157297</c:v>
                </c:pt>
                <c:pt idx="74">
                  <c:v>-12.421179716381801</c:v>
                </c:pt>
                <c:pt idx="75">
                  <c:v>0.268610388328129</c:v>
                </c:pt>
                <c:pt idx="76">
                  <c:v>9.6663638035778394</c:v>
                </c:pt>
                <c:pt idx="77">
                  <c:v>-11.529168000995901</c:v>
                </c:pt>
                <c:pt idx="78">
                  <c:v>-0.38452041727476199</c:v>
                </c:pt>
                <c:pt idx="79">
                  <c:v>-11.091185193421801</c:v>
                </c:pt>
                <c:pt idx="80">
                  <c:v>-12.963322690546899</c:v>
                </c:pt>
                <c:pt idx="81">
                  <c:v>2.8786955013673201</c:v>
                </c:pt>
                <c:pt idx="82">
                  <c:v>-11.4117196105181</c:v>
                </c:pt>
                <c:pt idx="83">
                  <c:v>6.9967907113802799</c:v>
                </c:pt>
                <c:pt idx="84">
                  <c:v>15.719245317018499</c:v>
                </c:pt>
                <c:pt idx="85">
                  <c:v>11.987168808974999</c:v>
                </c:pt>
                <c:pt idx="86">
                  <c:v>-11.6151904953452</c:v>
                </c:pt>
                <c:pt idx="87">
                  <c:v>-6.4643210110358504</c:v>
                </c:pt>
                <c:pt idx="88">
                  <c:v>-12.4465111983941</c:v>
                </c:pt>
                <c:pt idx="89">
                  <c:v>3.6863012948882199</c:v>
                </c:pt>
                <c:pt idx="90">
                  <c:v>-4.57991125260848</c:v>
                </c:pt>
                <c:pt idx="91">
                  <c:v>-12.0704071555051</c:v>
                </c:pt>
                <c:pt idx="92">
                  <c:v>8.3597666225346696</c:v>
                </c:pt>
                <c:pt idx="93">
                  <c:v>0.91106935491605201</c:v>
                </c:pt>
                <c:pt idx="94">
                  <c:v>14.5125231965896</c:v>
                </c:pt>
                <c:pt idx="95">
                  <c:v>-10.353881669419399</c:v>
                </c:pt>
                <c:pt idx="96">
                  <c:v>7.2298038862210596</c:v>
                </c:pt>
                <c:pt idx="97">
                  <c:v>2.4625164946501599</c:v>
                </c:pt>
                <c:pt idx="98">
                  <c:v>3.89682911202115</c:v>
                </c:pt>
                <c:pt idx="99">
                  <c:v>14.940627273056201</c:v>
                </c:pt>
                <c:pt idx="100">
                  <c:v>16.2375982126715</c:v>
                </c:pt>
                <c:pt idx="101">
                  <c:v>-0.114976137774868</c:v>
                </c:pt>
                <c:pt idx="102">
                  <c:v>-0.94155856889402201</c:v>
                </c:pt>
                <c:pt idx="103">
                  <c:v>13.147664961970399</c:v>
                </c:pt>
                <c:pt idx="104">
                  <c:v>1.02594081848395</c:v>
                </c:pt>
                <c:pt idx="105">
                  <c:v>-9.5379359155914205</c:v>
                </c:pt>
                <c:pt idx="106">
                  <c:v>11.866820312883799</c:v>
                </c:pt>
                <c:pt idx="107">
                  <c:v>4.3078910391449101</c:v>
                </c:pt>
                <c:pt idx="108">
                  <c:v>-6.7449747485646903</c:v>
                </c:pt>
                <c:pt idx="109">
                  <c:v>-10.1699037932813</c:v>
                </c:pt>
                <c:pt idx="110">
                  <c:v>-19.485266225409699</c:v>
                </c:pt>
                <c:pt idx="111">
                  <c:v>-3.5867680948259202</c:v>
                </c:pt>
                <c:pt idx="112">
                  <c:v>-19.9696186032333</c:v>
                </c:pt>
                <c:pt idx="113">
                  <c:v>-2.9438464939651601</c:v>
                </c:pt>
                <c:pt idx="114">
                  <c:v>-12.179018558951199</c:v>
                </c:pt>
                <c:pt idx="115">
                  <c:v>15.4544850180261</c:v>
                </c:pt>
                <c:pt idx="116">
                  <c:v>-10.320689498922899</c:v>
                </c:pt>
                <c:pt idx="117">
                  <c:v>-10.074167292835099</c:v>
                </c:pt>
                <c:pt idx="118">
                  <c:v>-10.455093774735801</c:v>
                </c:pt>
                <c:pt idx="119">
                  <c:v>-1.0277663896703899</c:v>
                </c:pt>
                <c:pt idx="120">
                  <c:v>-9.1526517091329307</c:v>
                </c:pt>
                <c:pt idx="121">
                  <c:v>-9.5010276235576505</c:v>
                </c:pt>
                <c:pt idx="122">
                  <c:v>-7.3674500653528696</c:v>
                </c:pt>
                <c:pt idx="123">
                  <c:v>-8.9733726305913404</c:v>
                </c:pt>
                <c:pt idx="124">
                  <c:v>-8.5402268570411195</c:v>
                </c:pt>
                <c:pt idx="125">
                  <c:v>-11.076407016031199</c:v>
                </c:pt>
                <c:pt idx="126">
                  <c:v>-1.34078196312724</c:v>
                </c:pt>
                <c:pt idx="127">
                  <c:v>-8.4029276970757696</c:v>
                </c:pt>
                <c:pt idx="128">
                  <c:v>-6.2031374251558704</c:v>
                </c:pt>
                <c:pt idx="129">
                  <c:v>-3.3113437306558202</c:v>
                </c:pt>
                <c:pt idx="130">
                  <c:v>-4.2545673435022504</c:v>
                </c:pt>
                <c:pt idx="131">
                  <c:v>-3.8204916449653998</c:v>
                </c:pt>
                <c:pt idx="132">
                  <c:v>2.2014044867920899</c:v>
                </c:pt>
                <c:pt idx="133">
                  <c:v>-9.4051557116932294</c:v>
                </c:pt>
                <c:pt idx="134">
                  <c:v>-8.1405656182243895</c:v>
                </c:pt>
                <c:pt idx="135">
                  <c:v>-11.405271415910301</c:v>
                </c:pt>
                <c:pt idx="136">
                  <c:v>-8.4099746860937099</c:v>
                </c:pt>
                <c:pt idx="137">
                  <c:v>-4.0505545454459604</c:v>
                </c:pt>
                <c:pt idx="138">
                  <c:v>-9.4162807439147898</c:v>
                </c:pt>
                <c:pt idx="139">
                  <c:v>-7.9958910453184897</c:v>
                </c:pt>
                <c:pt idx="140">
                  <c:v>-7.66031942129145</c:v>
                </c:pt>
                <c:pt idx="141">
                  <c:v>-9.8467094006095106</c:v>
                </c:pt>
                <c:pt idx="142">
                  <c:v>-8.9033475351515801</c:v>
                </c:pt>
                <c:pt idx="143">
                  <c:v>1.3716144353388799</c:v>
                </c:pt>
                <c:pt idx="144">
                  <c:v>-11.7207010131008</c:v>
                </c:pt>
                <c:pt idx="145">
                  <c:v>-8.9661432896566904</c:v>
                </c:pt>
                <c:pt idx="146">
                  <c:v>-5.8235701644270703</c:v>
                </c:pt>
                <c:pt idx="147">
                  <c:v>-10.0703168731351</c:v>
                </c:pt>
                <c:pt idx="148">
                  <c:v>-7.8895522803088296</c:v>
                </c:pt>
                <c:pt idx="149">
                  <c:v>-4.9747007114673298</c:v>
                </c:pt>
                <c:pt idx="150">
                  <c:v>0.47997680398033898</c:v>
                </c:pt>
                <c:pt idx="151">
                  <c:v>-8.7799819833721795</c:v>
                </c:pt>
                <c:pt idx="152">
                  <c:v>-9.1284093946418192</c:v>
                </c:pt>
                <c:pt idx="153">
                  <c:v>-7.6819035414136696</c:v>
                </c:pt>
                <c:pt idx="154">
                  <c:v>-3.28091439412812</c:v>
                </c:pt>
                <c:pt idx="155">
                  <c:v>-8.6246420218459896</c:v>
                </c:pt>
                <c:pt idx="156">
                  <c:v>-3.1759186017905998</c:v>
                </c:pt>
                <c:pt idx="157">
                  <c:v>-8.2671672793397502</c:v>
                </c:pt>
                <c:pt idx="158">
                  <c:v>-7.3776818517513698</c:v>
                </c:pt>
                <c:pt idx="159">
                  <c:v>4.0854269431763797</c:v>
                </c:pt>
                <c:pt idx="160">
                  <c:v>-11.251203922791399</c:v>
                </c:pt>
                <c:pt idx="161">
                  <c:v>-6.14555717642979</c:v>
                </c:pt>
                <c:pt idx="162">
                  <c:v>-2.8540962230128</c:v>
                </c:pt>
                <c:pt idx="163">
                  <c:v>7.7711088561801098</c:v>
                </c:pt>
                <c:pt idx="164">
                  <c:v>-9.7610857797203803</c:v>
                </c:pt>
                <c:pt idx="165">
                  <c:v>-5.7898169663849197</c:v>
                </c:pt>
                <c:pt idx="166">
                  <c:v>-10.4065603297874</c:v>
                </c:pt>
                <c:pt idx="167">
                  <c:v>-1.69571403186154</c:v>
                </c:pt>
                <c:pt idx="168">
                  <c:v>-3.4353561632880401</c:v>
                </c:pt>
                <c:pt idx="169">
                  <c:v>4.9992317547451597</c:v>
                </c:pt>
                <c:pt idx="170">
                  <c:v>-10.0022671644361</c:v>
                </c:pt>
                <c:pt idx="171">
                  <c:v>-9.0585738694227498</c:v>
                </c:pt>
                <c:pt idx="172">
                  <c:v>7.0462459084346296</c:v>
                </c:pt>
                <c:pt idx="173">
                  <c:v>-7.4236456762504099</c:v>
                </c:pt>
                <c:pt idx="174">
                  <c:v>-10.6462758804592</c:v>
                </c:pt>
                <c:pt idx="175">
                  <c:v>-6.55385079286863</c:v>
                </c:pt>
                <c:pt idx="176">
                  <c:v>-4.70442401507988</c:v>
                </c:pt>
                <c:pt idx="177">
                  <c:v>-7.9857328448713503</c:v>
                </c:pt>
                <c:pt idx="178">
                  <c:v>-7.7868495025040003</c:v>
                </c:pt>
                <c:pt idx="179">
                  <c:v>-8.2251730277449209</c:v>
                </c:pt>
                <c:pt idx="180">
                  <c:v>-4.6903832203141702</c:v>
                </c:pt>
                <c:pt idx="181">
                  <c:v>-10.2856261035374</c:v>
                </c:pt>
                <c:pt idx="182">
                  <c:v>-11.0522011544746</c:v>
                </c:pt>
                <c:pt idx="183">
                  <c:v>1.3652404461735601</c:v>
                </c:pt>
                <c:pt idx="184">
                  <c:v>-0.58443684179661004</c:v>
                </c:pt>
                <c:pt idx="185">
                  <c:v>11.7159242374334</c:v>
                </c:pt>
                <c:pt idx="186">
                  <c:v>-0.71613271530957101</c:v>
                </c:pt>
                <c:pt idx="187">
                  <c:v>1.1076997032584299</c:v>
                </c:pt>
                <c:pt idx="188">
                  <c:v>-9.7533706397683897</c:v>
                </c:pt>
                <c:pt idx="189">
                  <c:v>2.68557026209825</c:v>
                </c:pt>
                <c:pt idx="190">
                  <c:v>4.4757440817334997</c:v>
                </c:pt>
                <c:pt idx="191">
                  <c:v>-8.2631151845800108</c:v>
                </c:pt>
                <c:pt idx="192">
                  <c:v>-11.688699029414799</c:v>
                </c:pt>
                <c:pt idx="193">
                  <c:v>0.69133493662362699</c:v>
                </c:pt>
                <c:pt idx="194">
                  <c:v>2.0860764269283201</c:v>
                </c:pt>
                <c:pt idx="195">
                  <c:v>-8.9431155503968505</c:v>
                </c:pt>
                <c:pt idx="196">
                  <c:v>-10.480724599411801</c:v>
                </c:pt>
                <c:pt idx="197">
                  <c:v>-6.9842939958316101</c:v>
                </c:pt>
                <c:pt idx="198">
                  <c:v>-8.6764940742059693</c:v>
                </c:pt>
                <c:pt idx="199">
                  <c:v>-11.642419817248999</c:v>
                </c:pt>
                <c:pt idx="200">
                  <c:v>-7.3898148014637499</c:v>
                </c:pt>
                <c:pt idx="201">
                  <c:v>-9.9870139262809605</c:v>
                </c:pt>
                <c:pt idx="202">
                  <c:v>-11.105361519896601</c:v>
                </c:pt>
                <c:pt idx="203">
                  <c:v>-6.2664586360512597</c:v>
                </c:pt>
                <c:pt idx="204">
                  <c:v>-3.0433566117220301</c:v>
                </c:pt>
                <c:pt idx="205">
                  <c:v>25.122507040049602</c:v>
                </c:pt>
                <c:pt idx="206">
                  <c:v>5.4951977353472898</c:v>
                </c:pt>
                <c:pt idx="207">
                  <c:v>-11.246178436215301</c:v>
                </c:pt>
                <c:pt idx="208">
                  <c:v>-7.9059216709036804</c:v>
                </c:pt>
                <c:pt idx="209">
                  <c:v>-8.4148808711203706</c:v>
                </c:pt>
                <c:pt idx="210">
                  <c:v>-8.6387278219756993</c:v>
                </c:pt>
                <c:pt idx="211">
                  <c:v>-8.9091604723290896</c:v>
                </c:pt>
                <c:pt idx="212">
                  <c:v>-7.0075193091814896</c:v>
                </c:pt>
                <c:pt idx="213">
                  <c:v>-6.3623041156303799</c:v>
                </c:pt>
                <c:pt idx="214">
                  <c:v>-9.9432803856529404</c:v>
                </c:pt>
                <c:pt idx="215">
                  <c:v>-8.6903826986635107</c:v>
                </c:pt>
                <c:pt idx="216">
                  <c:v>-7.9556062685503397</c:v>
                </c:pt>
                <c:pt idx="217">
                  <c:v>-8.8428996079881497</c:v>
                </c:pt>
                <c:pt idx="218">
                  <c:v>-10.806903382002201</c:v>
                </c:pt>
                <c:pt idx="219">
                  <c:v>-12.001719296449</c:v>
                </c:pt>
                <c:pt idx="220">
                  <c:v>-5.0442692059991598</c:v>
                </c:pt>
                <c:pt idx="221">
                  <c:v>-9.6204638119947692</c:v>
                </c:pt>
                <c:pt idx="222">
                  <c:v>-8.6684270199443905</c:v>
                </c:pt>
                <c:pt idx="223">
                  <c:v>-8.3831164056023706</c:v>
                </c:pt>
                <c:pt idx="224">
                  <c:v>-8.3715160150625891</c:v>
                </c:pt>
                <c:pt idx="225">
                  <c:v>-9.4726171544153193</c:v>
                </c:pt>
                <c:pt idx="226">
                  <c:v>-9.9397888420940692</c:v>
                </c:pt>
                <c:pt idx="227">
                  <c:v>-8.9592665057752203</c:v>
                </c:pt>
                <c:pt idx="228">
                  <c:v>-10.1171700245394</c:v>
                </c:pt>
                <c:pt idx="229">
                  <c:v>2.6787162448937498</c:v>
                </c:pt>
                <c:pt idx="230">
                  <c:v>-11.279586603825001</c:v>
                </c:pt>
                <c:pt idx="231">
                  <c:v>-9.26114068385934</c:v>
                </c:pt>
                <c:pt idx="232">
                  <c:v>4.1963385030968396</c:v>
                </c:pt>
                <c:pt idx="233">
                  <c:v>-9.3297263325877804</c:v>
                </c:pt>
                <c:pt idx="234">
                  <c:v>-9.1238008596428095</c:v>
                </c:pt>
                <c:pt idx="235">
                  <c:v>4.5458126735755799</c:v>
                </c:pt>
                <c:pt idx="236">
                  <c:v>-9.1238008596428095</c:v>
                </c:pt>
                <c:pt idx="237">
                  <c:v>-10.5146141758825</c:v>
                </c:pt>
                <c:pt idx="238">
                  <c:v>-7.5034484768126104</c:v>
                </c:pt>
                <c:pt idx="239">
                  <c:v>-9.84053941725778</c:v>
                </c:pt>
                <c:pt idx="240">
                  <c:v>-10.041228505526499</c:v>
                </c:pt>
                <c:pt idx="241">
                  <c:v>-5.7208947253935198</c:v>
                </c:pt>
                <c:pt idx="242">
                  <c:v>-2.8402128838889</c:v>
                </c:pt>
                <c:pt idx="243">
                  <c:v>-8.8446594137913195</c:v>
                </c:pt>
                <c:pt idx="244">
                  <c:v>-8.5426626721247203</c:v>
                </c:pt>
                <c:pt idx="245">
                  <c:v>-10.0875545797666</c:v>
                </c:pt>
                <c:pt idx="246">
                  <c:v>-3.1472375721156398</c:v>
                </c:pt>
                <c:pt idx="247">
                  <c:v>-10.450662324756999</c:v>
                </c:pt>
                <c:pt idx="248">
                  <c:v>-7.3549356013371803</c:v>
                </c:pt>
                <c:pt idx="249">
                  <c:v>-15.4919972957287</c:v>
                </c:pt>
                <c:pt idx="250">
                  <c:v>-5.9313072617431803</c:v>
                </c:pt>
                <c:pt idx="251">
                  <c:v>-8.9126691767700592</c:v>
                </c:pt>
                <c:pt idx="252">
                  <c:v>-11.8501555493052</c:v>
                </c:pt>
                <c:pt idx="253">
                  <c:v>-14.4934204935594</c:v>
                </c:pt>
                <c:pt idx="254">
                  <c:v>-3.0535605302506998</c:v>
                </c:pt>
                <c:pt idx="255">
                  <c:v>-4.8840790940118399</c:v>
                </c:pt>
                <c:pt idx="256">
                  <c:v>2.74291217500986</c:v>
                </c:pt>
                <c:pt idx="257">
                  <c:v>0.47939329807706799</c:v>
                </c:pt>
                <c:pt idx="258">
                  <c:v>2.1376595684945898</c:v>
                </c:pt>
                <c:pt idx="259">
                  <c:v>1.9133729154472401</c:v>
                </c:pt>
                <c:pt idx="260">
                  <c:v>1.16244082441326</c:v>
                </c:pt>
                <c:pt idx="261">
                  <c:v>-0.67249182865402601</c:v>
                </c:pt>
                <c:pt idx="262">
                  <c:v>1.34715022052072</c:v>
                </c:pt>
                <c:pt idx="263">
                  <c:v>0.37767582707147002</c:v>
                </c:pt>
                <c:pt idx="264">
                  <c:v>0.19164291973410999</c:v>
                </c:pt>
                <c:pt idx="265">
                  <c:v>-0.46454853778178901</c:v>
                </c:pt>
                <c:pt idx="266">
                  <c:v>0.62523538009478596</c:v>
                </c:pt>
                <c:pt idx="267">
                  <c:v>0.79933036665566504</c:v>
                </c:pt>
                <c:pt idx="268">
                  <c:v>3.78119672667648E-2</c:v>
                </c:pt>
                <c:pt idx="269">
                  <c:v>2.1149777109343502</c:v>
                </c:pt>
                <c:pt idx="270">
                  <c:v>1.8624161916397499</c:v>
                </c:pt>
                <c:pt idx="271">
                  <c:v>1.06361624700018</c:v>
                </c:pt>
                <c:pt idx="272">
                  <c:v>11.676717685233699</c:v>
                </c:pt>
                <c:pt idx="273">
                  <c:v>-0.42149198367023899</c:v>
                </c:pt>
                <c:pt idx="274">
                  <c:v>-4.55143148301946</c:v>
                </c:pt>
                <c:pt idx="275">
                  <c:v>-5.8411267436888901</c:v>
                </c:pt>
                <c:pt idx="276">
                  <c:v>-5.9184888480034896</c:v>
                </c:pt>
                <c:pt idx="277">
                  <c:v>7.3318164321710402</c:v>
                </c:pt>
                <c:pt idx="278">
                  <c:v>-1.37062121453476</c:v>
                </c:pt>
                <c:pt idx="279">
                  <c:v>3.7748989349142898</c:v>
                </c:pt>
                <c:pt idx="280">
                  <c:v>1.4439381138899801</c:v>
                </c:pt>
                <c:pt idx="281">
                  <c:v>2.0699387467251502</c:v>
                </c:pt>
                <c:pt idx="282">
                  <c:v>-6.1056482923883397</c:v>
                </c:pt>
                <c:pt idx="283">
                  <c:v>3.48735877644304</c:v>
                </c:pt>
                <c:pt idx="284">
                  <c:v>3.3551587646601102</c:v>
                </c:pt>
                <c:pt idx="285">
                  <c:v>-9.2126443149702393</c:v>
                </c:pt>
                <c:pt idx="286">
                  <c:v>-3.0110213445652199</c:v>
                </c:pt>
                <c:pt idx="287">
                  <c:v>-4.00282013919976</c:v>
                </c:pt>
                <c:pt idx="288">
                  <c:v>-4.2600433019827904</c:v>
                </c:pt>
                <c:pt idx="289">
                  <c:v>-3.1340357430019501</c:v>
                </c:pt>
                <c:pt idx="290">
                  <c:v>5.6379343383575504</c:v>
                </c:pt>
                <c:pt idx="291">
                  <c:v>-2.23283676157669</c:v>
                </c:pt>
                <c:pt idx="292">
                  <c:v>-2.0026823777195202</c:v>
                </c:pt>
                <c:pt idx="293">
                  <c:v>0.19445284451265399</c:v>
                </c:pt>
                <c:pt idx="294">
                  <c:v>-4.8587910706673503</c:v>
                </c:pt>
                <c:pt idx="295">
                  <c:v>-5.7983637022888601</c:v>
                </c:pt>
                <c:pt idx="296">
                  <c:v>8.9391846933147896</c:v>
                </c:pt>
                <c:pt idx="297">
                  <c:v>-10.835301225162899</c:v>
                </c:pt>
                <c:pt idx="298">
                  <c:v>4.4103123075479598</c:v>
                </c:pt>
                <c:pt idx="299">
                  <c:v>16.955249903191699</c:v>
                </c:pt>
                <c:pt idx="300">
                  <c:v>4.3427991228798</c:v>
                </c:pt>
                <c:pt idx="301">
                  <c:v>-3.5367535093127498</c:v>
                </c:pt>
                <c:pt idx="302">
                  <c:v>4.57788684905612</c:v>
                </c:pt>
                <c:pt idx="303">
                  <c:v>-6.0563221425547402</c:v>
                </c:pt>
                <c:pt idx="304">
                  <c:v>-3.0351155822701101</c:v>
                </c:pt>
                <c:pt idx="305">
                  <c:v>-4.6790441288265399</c:v>
                </c:pt>
                <c:pt idx="306">
                  <c:v>-19.065191554875899</c:v>
                </c:pt>
                <c:pt idx="307">
                  <c:v>-17.709407192263001</c:v>
                </c:pt>
                <c:pt idx="308">
                  <c:v>-13.649976485899501</c:v>
                </c:pt>
                <c:pt idx="309">
                  <c:v>-2.3143029811777001</c:v>
                </c:pt>
                <c:pt idx="310">
                  <c:v>-13.8454157054707</c:v>
                </c:pt>
                <c:pt idx="311">
                  <c:v>-16.3438845885617</c:v>
                </c:pt>
                <c:pt idx="312">
                  <c:v>-13.284495248788099</c:v>
                </c:pt>
                <c:pt idx="313">
                  <c:v>-13.6248568782528</c:v>
                </c:pt>
                <c:pt idx="314">
                  <c:v>6.25098550139057</c:v>
                </c:pt>
                <c:pt idx="315">
                  <c:v>-4.2291152272182799</c:v>
                </c:pt>
                <c:pt idx="316">
                  <c:v>-11.4833888140392</c:v>
                </c:pt>
                <c:pt idx="317">
                  <c:v>-15.326586818357301</c:v>
                </c:pt>
                <c:pt idx="318">
                  <c:v>-6.54555439049021</c:v>
                </c:pt>
                <c:pt idx="319">
                  <c:v>-16.293174782598001</c:v>
                </c:pt>
                <c:pt idx="320">
                  <c:v>-13.3891893996636</c:v>
                </c:pt>
                <c:pt idx="321">
                  <c:v>-7.1235970536420199</c:v>
                </c:pt>
                <c:pt idx="322">
                  <c:v>-10.648089434412899</c:v>
                </c:pt>
                <c:pt idx="323">
                  <c:v>-12.297808423127201</c:v>
                </c:pt>
                <c:pt idx="324">
                  <c:v>-15.7964987151868</c:v>
                </c:pt>
                <c:pt idx="325">
                  <c:v>-5.9850508552394901</c:v>
                </c:pt>
                <c:pt idx="326">
                  <c:v>-1.71756269785726</c:v>
                </c:pt>
                <c:pt idx="327">
                  <c:v>-1.02804982292345</c:v>
                </c:pt>
                <c:pt idx="328">
                  <c:v>4.3060548166281096</c:v>
                </c:pt>
                <c:pt idx="329">
                  <c:v>4.1091663123205304</c:v>
                </c:pt>
                <c:pt idx="330">
                  <c:v>-0.429606264914972</c:v>
                </c:pt>
                <c:pt idx="331">
                  <c:v>8.5495288566220893</c:v>
                </c:pt>
                <c:pt idx="332">
                  <c:v>3.9597412391547699</c:v>
                </c:pt>
                <c:pt idx="333">
                  <c:v>12.144978182408799</c:v>
                </c:pt>
                <c:pt idx="334">
                  <c:v>1.9062770004581</c:v>
                </c:pt>
                <c:pt idx="335">
                  <c:v>12.392203152872099</c:v>
                </c:pt>
                <c:pt idx="336">
                  <c:v>1.06199889537381</c:v>
                </c:pt>
                <c:pt idx="337">
                  <c:v>-1.6738369615584201</c:v>
                </c:pt>
                <c:pt idx="338">
                  <c:v>0.58271639394337404</c:v>
                </c:pt>
                <c:pt idx="339">
                  <c:v>8.7047936733607205</c:v>
                </c:pt>
                <c:pt idx="340">
                  <c:v>-0.123467005018757</c:v>
                </c:pt>
                <c:pt idx="341">
                  <c:v>0.43734475707544002</c:v>
                </c:pt>
                <c:pt idx="342">
                  <c:v>-2.60583509576397</c:v>
                </c:pt>
                <c:pt idx="343">
                  <c:v>-2.45259976000529</c:v>
                </c:pt>
                <c:pt idx="344">
                  <c:v>3.2956966338085598</c:v>
                </c:pt>
                <c:pt idx="345">
                  <c:v>16.158241019012799</c:v>
                </c:pt>
                <c:pt idx="346">
                  <c:v>-0.90999243628628101</c:v>
                </c:pt>
                <c:pt idx="347">
                  <c:v>12.5780710853775</c:v>
                </c:pt>
                <c:pt idx="348">
                  <c:v>-0.134667699644897</c:v>
                </c:pt>
                <c:pt idx="349">
                  <c:v>-1.89023566726421</c:v>
                </c:pt>
                <c:pt idx="350">
                  <c:v>10.3104474860318</c:v>
                </c:pt>
                <c:pt idx="351">
                  <c:v>-0.20129258940647299</c:v>
                </c:pt>
                <c:pt idx="352">
                  <c:v>-0.95924531477689201</c:v>
                </c:pt>
                <c:pt idx="353">
                  <c:v>0.56251255921609999</c:v>
                </c:pt>
                <c:pt idx="354">
                  <c:v>-1.0225844791488601</c:v>
                </c:pt>
                <c:pt idx="355">
                  <c:v>1.2504916716122301</c:v>
                </c:pt>
                <c:pt idx="356">
                  <c:v>-0.77645039160185803</c:v>
                </c:pt>
                <c:pt idx="357">
                  <c:v>1.1020820093566399</c:v>
                </c:pt>
                <c:pt idx="358">
                  <c:v>2.0216894891212198</c:v>
                </c:pt>
                <c:pt idx="359">
                  <c:v>-0.12987743161361001</c:v>
                </c:pt>
                <c:pt idx="360">
                  <c:v>2.4963219979552602</c:v>
                </c:pt>
                <c:pt idx="361">
                  <c:v>6.3521305068318199</c:v>
                </c:pt>
                <c:pt idx="362">
                  <c:v>12.3069902669396</c:v>
                </c:pt>
                <c:pt idx="363">
                  <c:v>9.6070842931405007</c:v>
                </c:pt>
                <c:pt idx="364">
                  <c:v>13.471902186534299</c:v>
                </c:pt>
                <c:pt idx="365">
                  <c:v>5.4935820617810398</c:v>
                </c:pt>
                <c:pt idx="366">
                  <c:v>15.2213489728175</c:v>
                </c:pt>
                <c:pt idx="367">
                  <c:v>0.66223442011942901</c:v>
                </c:pt>
                <c:pt idx="368">
                  <c:v>2.4088481202409202</c:v>
                </c:pt>
                <c:pt idx="369">
                  <c:v>0.79010378507662804</c:v>
                </c:pt>
                <c:pt idx="370">
                  <c:v>3.2928053154032599</c:v>
                </c:pt>
                <c:pt idx="371">
                  <c:v>-0.529723818530904</c:v>
                </c:pt>
                <c:pt idx="372">
                  <c:v>-0.28814318428183999</c:v>
                </c:pt>
                <c:pt idx="373">
                  <c:v>-0.46961201821950399</c:v>
                </c:pt>
                <c:pt idx="374">
                  <c:v>3.7580469346150598</c:v>
                </c:pt>
                <c:pt idx="375">
                  <c:v>-15.4166128323947</c:v>
                </c:pt>
                <c:pt idx="376">
                  <c:v>-7.2512827889114302</c:v>
                </c:pt>
                <c:pt idx="377">
                  <c:v>-18.295350074664899</c:v>
                </c:pt>
                <c:pt idx="378">
                  <c:v>-15.239667023311901</c:v>
                </c:pt>
                <c:pt idx="379">
                  <c:v>-8.9170757140050991</c:v>
                </c:pt>
                <c:pt idx="380">
                  <c:v>22.521593189292901</c:v>
                </c:pt>
                <c:pt idx="381">
                  <c:v>-8.7047215777134905</c:v>
                </c:pt>
                <c:pt idx="382">
                  <c:v>5.3391356463922</c:v>
                </c:pt>
                <c:pt idx="383">
                  <c:v>-8.9276495869155497</c:v>
                </c:pt>
                <c:pt idx="384">
                  <c:v>-11.131111361989801</c:v>
                </c:pt>
                <c:pt idx="385">
                  <c:v>-7.7812228080550803</c:v>
                </c:pt>
                <c:pt idx="386">
                  <c:v>-7.5209050026503101</c:v>
                </c:pt>
                <c:pt idx="387">
                  <c:v>12.7526684054939</c:v>
                </c:pt>
                <c:pt idx="388">
                  <c:v>-8.3872781235135498</c:v>
                </c:pt>
                <c:pt idx="389">
                  <c:v>-10.7820723671945</c:v>
                </c:pt>
                <c:pt idx="390">
                  <c:v>-11.683082714232899</c:v>
                </c:pt>
                <c:pt idx="391">
                  <c:v>-8.2361430623271605</c:v>
                </c:pt>
                <c:pt idx="392">
                  <c:v>-7.8532657860323001</c:v>
                </c:pt>
                <c:pt idx="393">
                  <c:v>0.92979258798766395</c:v>
                </c:pt>
                <c:pt idx="394">
                  <c:v>-9.1220486077399006</c:v>
                </c:pt>
                <c:pt idx="395">
                  <c:v>-8.1606745722638205</c:v>
                </c:pt>
                <c:pt idx="396">
                  <c:v>-10.0022252539958</c:v>
                </c:pt>
                <c:pt idx="397">
                  <c:v>0.33878458418659302</c:v>
                </c:pt>
                <c:pt idx="398">
                  <c:v>2.9371704675927601</c:v>
                </c:pt>
                <c:pt idx="399">
                  <c:v>-9.87586727571321</c:v>
                </c:pt>
                <c:pt idx="400">
                  <c:v>-5.18946562218777</c:v>
                </c:pt>
                <c:pt idx="401">
                  <c:v>-9.7881860941356393</c:v>
                </c:pt>
                <c:pt idx="402">
                  <c:v>-1.14732331555022</c:v>
                </c:pt>
                <c:pt idx="403">
                  <c:v>-1.41530545313503</c:v>
                </c:pt>
                <c:pt idx="404">
                  <c:v>1.06983922761721</c:v>
                </c:pt>
                <c:pt idx="405">
                  <c:v>0.129427827468135</c:v>
                </c:pt>
                <c:pt idx="406">
                  <c:v>4.53255014019323</c:v>
                </c:pt>
                <c:pt idx="407">
                  <c:v>-9.3400803326127697</c:v>
                </c:pt>
                <c:pt idx="408">
                  <c:v>-10.0680446146461</c:v>
                </c:pt>
                <c:pt idx="409">
                  <c:v>1.1950944590349499</c:v>
                </c:pt>
                <c:pt idx="410">
                  <c:v>-9.5832117307056706</c:v>
                </c:pt>
                <c:pt idx="411">
                  <c:v>-9.2407885192750108</c:v>
                </c:pt>
                <c:pt idx="412">
                  <c:v>1.7315155560354201</c:v>
                </c:pt>
                <c:pt idx="413">
                  <c:v>6.1059350587764101</c:v>
                </c:pt>
                <c:pt idx="414">
                  <c:v>3.9897301991154599</c:v>
                </c:pt>
                <c:pt idx="415">
                  <c:v>6.1854062664258</c:v>
                </c:pt>
                <c:pt idx="416">
                  <c:v>4.2247817838716299</c:v>
                </c:pt>
                <c:pt idx="417">
                  <c:v>7.0165615359952804</c:v>
                </c:pt>
                <c:pt idx="418">
                  <c:v>6.0587157460568601</c:v>
                </c:pt>
                <c:pt idx="419">
                  <c:v>8.3122699997513401</c:v>
                </c:pt>
                <c:pt idx="420">
                  <c:v>4.2263283581358397</c:v>
                </c:pt>
                <c:pt idx="421">
                  <c:v>4.3688392539964704</c:v>
                </c:pt>
                <c:pt idx="422">
                  <c:v>4.9624991965383298</c:v>
                </c:pt>
                <c:pt idx="423">
                  <c:v>4.1080895062880698</c:v>
                </c:pt>
                <c:pt idx="424">
                  <c:v>2.6465123115694502</c:v>
                </c:pt>
                <c:pt idx="425">
                  <c:v>2.3138676181886799</c:v>
                </c:pt>
                <c:pt idx="426">
                  <c:v>3.5883657077270801</c:v>
                </c:pt>
                <c:pt idx="427">
                  <c:v>5.9554804305324902</c:v>
                </c:pt>
                <c:pt idx="428">
                  <c:v>4.8591199801270504</c:v>
                </c:pt>
                <c:pt idx="429">
                  <c:v>4.3548741273826703</c:v>
                </c:pt>
                <c:pt idx="430">
                  <c:v>4.5048300443548897</c:v>
                </c:pt>
                <c:pt idx="431">
                  <c:v>4.6114193676370503</c:v>
                </c:pt>
                <c:pt idx="432">
                  <c:v>4.9773266246591898</c:v>
                </c:pt>
                <c:pt idx="433">
                  <c:v>3.25204202487653</c:v>
                </c:pt>
                <c:pt idx="434">
                  <c:v>2.8676014223242698</c:v>
                </c:pt>
                <c:pt idx="435">
                  <c:v>4.6013550734953999</c:v>
                </c:pt>
                <c:pt idx="436">
                  <c:v>4.44430420258107</c:v>
                </c:pt>
                <c:pt idx="437">
                  <c:v>5.21216216678273</c:v>
                </c:pt>
                <c:pt idx="438">
                  <c:v>4.8265238041573504</c:v>
                </c:pt>
                <c:pt idx="439">
                  <c:v>4.7590434539362203</c:v>
                </c:pt>
                <c:pt idx="440">
                  <c:v>5.9425772892482804</c:v>
                </c:pt>
                <c:pt idx="441">
                  <c:v>4.3972821040787302</c:v>
                </c:pt>
                <c:pt idx="442">
                  <c:v>2.7734938748010198</c:v>
                </c:pt>
                <c:pt idx="443">
                  <c:v>3.9807530874880701</c:v>
                </c:pt>
                <c:pt idx="444">
                  <c:v>6.5102990084304597</c:v>
                </c:pt>
                <c:pt idx="445">
                  <c:v>-0.39425807130864698</c:v>
                </c:pt>
                <c:pt idx="446">
                  <c:v>-18.566902578881798</c:v>
                </c:pt>
                <c:pt idx="447">
                  <c:v>-18.376515148136299</c:v>
                </c:pt>
                <c:pt idx="448">
                  <c:v>-18.311335610332598</c:v>
                </c:pt>
                <c:pt idx="449">
                  <c:v>-18.055314724506601</c:v>
                </c:pt>
                <c:pt idx="450">
                  <c:v>-17.623730505716502</c:v>
                </c:pt>
                <c:pt idx="451">
                  <c:v>15.400047891120099</c:v>
                </c:pt>
                <c:pt idx="452">
                  <c:v>15.076717122016801</c:v>
                </c:pt>
                <c:pt idx="453">
                  <c:v>16.206165184448999</c:v>
                </c:pt>
                <c:pt idx="454">
                  <c:v>15.776221082447099</c:v>
                </c:pt>
                <c:pt idx="455">
                  <c:v>13.479672900852</c:v>
                </c:pt>
                <c:pt idx="456">
                  <c:v>14.9718697214523</c:v>
                </c:pt>
                <c:pt idx="457">
                  <c:v>13.6267764309043</c:v>
                </c:pt>
                <c:pt idx="458">
                  <c:v>13.024309988645999</c:v>
                </c:pt>
                <c:pt idx="459">
                  <c:v>13.3229518293286</c:v>
                </c:pt>
                <c:pt idx="460">
                  <c:v>15.495404328449601</c:v>
                </c:pt>
                <c:pt idx="461">
                  <c:v>13.9174070162842</c:v>
                </c:pt>
                <c:pt idx="462">
                  <c:v>14.3477471361221</c:v>
                </c:pt>
                <c:pt idx="463">
                  <c:v>14.6316086082924</c:v>
                </c:pt>
                <c:pt idx="464">
                  <c:v>15.1590709501522</c:v>
                </c:pt>
                <c:pt idx="465">
                  <c:v>13.595720545318301</c:v>
                </c:pt>
                <c:pt idx="466">
                  <c:v>13.8307587810518</c:v>
                </c:pt>
                <c:pt idx="467">
                  <c:v>14.7571366912616</c:v>
                </c:pt>
                <c:pt idx="468">
                  <c:v>14.7549147293674</c:v>
                </c:pt>
                <c:pt idx="469">
                  <c:v>13.1597595051054</c:v>
                </c:pt>
                <c:pt idx="470">
                  <c:v>12.8344198966085</c:v>
                </c:pt>
                <c:pt idx="471">
                  <c:v>13.6862500649914</c:v>
                </c:pt>
                <c:pt idx="472">
                  <c:v>14.770314113063</c:v>
                </c:pt>
                <c:pt idx="473">
                  <c:v>24.442407091674799</c:v>
                </c:pt>
                <c:pt idx="474">
                  <c:v>14.632523689726099</c:v>
                </c:pt>
                <c:pt idx="475">
                  <c:v>14.216290575232801</c:v>
                </c:pt>
                <c:pt idx="476">
                  <c:v>14.833581648543101</c:v>
                </c:pt>
                <c:pt idx="477">
                  <c:v>16.3982619444146</c:v>
                </c:pt>
                <c:pt idx="478">
                  <c:v>15.7065749719875</c:v>
                </c:pt>
                <c:pt idx="479">
                  <c:v>14.0338518855465</c:v>
                </c:pt>
                <c:pt idx="480">
                  <c:v>14.1009373182148</c:v>
                </c:pt>
                <c:pt idx="481">
                  <c:v>15.188823747731901</c:v>
                </c:pt>
                <c:pt idx="482">
                  <c:v>14.281343198445599</c:v>
                </c:pt>
                <c:pt idx="483">
                  <c:v>14.091123874709099</c:v>
                </c:pt>
                <c:pt idx="484">
                  <c:v>14.952737890378501</c:v>
                </c:pt>
                <c:pt idx="485">
                  <c:v>14.0757220243262</c:v>
                </c:pt>
                <c:pt idx="486">
                  <c:v>14.845113375645299</c:v>
                </c:pt>
                <c:pt idx="487">
                  <c:v>13.947911743682701</c:v>
                </c:pt>
                <c:pt idx="488">
                  <c:v>18.580266321579298</c:v>
                </c:pt>
                <c:pt idx="489">
                  <c:v>11.7369658181762</c:v>
                </c:pt>
                <c:pt idx="490">
                  <c:v>15.2729339521747</c:v>
                </c:pt>
                <c:pt idx="491">
                  <c:v>14.009575954267</c:v>
                </c:pt>
                <c:pt idx="492">
                  <c:v>12.961657076495401</c:v>
                </c:pt>
                <c:pt idx="493">
                  <c:v>16.300508698134799</c:v>
                </c:pt>
                <c:pt idx="494">
                  <c:v>12.2680093084877</c:v>
                </c:pt>
                <c:pt idx="495">
                  <c:v>14.1210801692787</c:v>
                </c:pt>
                <c:pt idx="496">
                  <c:v>16.3155215984963</c:v>
                </c:pt>
                <c:pt idx="497">
                  <c:v>13.3259692545198</c:v>
                </c:pt>
                <c:pt idx="498">
                  <c:v>14.7863709481586</c:v>
                </c:pt>
                <c:pt idx="499">
                  <c:v>12.9240091655979</c:v>
                </c:pt>
                <c:pt idx="500">
                  <c:v>15.1237803555785</c:v>
                </c:pt>
                <c:pt idx="501">
                  <c:v>15.1092579688241</c:v>
                </c:pt>
                <c:pt idx="502">
                  <c:v>13.6516911744501</c:v>
                </c:pt>
                <c:pt idx="503">
                  <c:v>15.3059791549314</c:v>
                </c:pt>
                <c:pt idx="504">
                  <c:v>13.873172721304099</c:v>
                </c:pt>
                <c:pt idx="505">
                  <c:v>15.303654086964301</c:v>
                </c:pt>
                <c:pt idx="506">
                  <c:v>15.2677113481215</c:v>
                </c:pt>
                <c:pt idx="507">
                  <c:v>15.256584782615301</c:v>
                </c:pt>
                <c:pt idx="508">
                  <c:v>22.608544250740898</c:v>
                </c:pt>
                <c:pt idx="509">
                  <c:v>11.535067621546601</c:v>
                </c:pt>
                <c:pt idx="510">
                  <c:v>6.1673746491854802</c:v>
                </c:pt>
                <c:pt idx="511">
                  <c:v>12.4051919528243</c:v>
                </c:pt>
                <c:pt idx="512">
                  <c:v>13.6036114430559</c:v>
                </c:pt>
                <c:pt idx="513">
                  <c:v>8.0151593488222908</c:v>
                </c:pt>
                <c:pt idx="514">
                  <c:v>9.8755697808036196</c:v>
                </c:pt>
                <c:pt idx="515">
                  <c:v>7.1009136062245197</c:v>
                </c:pt>
                <c:pt idx="516">
                  <c:v>1.94948202856404</c:v>
                </c:pt>
                <c:pt idx="517">
                  <c:v>12.421972474547299</c:v>
                </c:pt>
                <c:pt idx="518">
                  <c:v>4.5473150057625702</c:v>
                </c:pt>
                <c:pt idx="519">
                  <c:v>6.06643253113916</c:v>
                </c:pt>
                <c:pt idx="520">
                  <c:v>9.7403121754196107</c:v>
                </c:pt>
                <c:pt idx="521">
                  <c:v>7.2447073394598203</c:v>
                </c:pt>
                <c:pt idx="522">
                  <c:v>3.9993287406520901</c:v>
                </c:pt>
                <c:pt idx="523">
                  <c:v>22.013931990783799</c:v>
                </c:pt>
                <c:pt idx="524">
                  <c:v>8.8768587554660208</c:v>
                </c:pt>
                <c:pt idx="525">
                  <c:v>5.4034995800531798</c:v>
                </c:pt>
                <c:pt idx="526">
                  <c:v>3.66695024316759</c:v>
                </c:pt>
                <c:pt idx="527">
                  <c:v>4.0673770609567299</c:v>
                </c:pt>
                <c:pt idx="528">
                  <c:v>8.6390342030466094</c:v>
                </c:pt>
                <c:pt idx="529">
                  <c:v>14.9511752217251</c:v>
                </c:pt>
                <c:pt idx="530">
                  <c:v>9.9817526458150905</c:v>
                </c:pt>
                <c:pt idx="531">
                  <c:v>18.671162251536799</c:v>
                </c:pt>
                <c:pt idx="532">
                  <c:v>2.1138790105819201</c:v>
                </c:pt>
                <c:pt idx="533">
                  <c:v>3.2697063082002198</c:v>
                </c:pt>
                <c:pt idx="534">
                  <c:v>3.40042316532957</c:v>
                </c:pt>
                <c:pt idx="535">
                  <c:v>2.8078702738060799</c:v>
                </c:pt>
                <c:pt idx="536">
                  <c:v>2.32541753909417</c:v>
                </c:pt>
                <c:pt idx="537">
                  <c:v>3.2132544258596201</c:v>
                </c:pt>
                <c:pt idx="538">
                  <c:v>3.8638217432438902</c:v>
                </c:pt>
                <c:pt idx="539">
                  <c:v>2.3938881537502201</c:v>
                </c:pt>
                <c:pt idx="540">
                  <c:v>3.3007756814625502</c:v>
                </c:pt>
                <c:pt idx="541">
                  <c:v>2.49050138806939</c:v>
                </c:pt>
                <c:pt idx="542">
                  <c:v>4.4993757049463596</c:v>
                </c:pt>
                <c:pt idx="543">
                  <c:v>4.0793533235473598</c:v>
                </c:pt>
                <c:pt idx="544">
                  <c:v>2.27109236029386</c:v>
                </c:pt>
                <c:pt idx="545">
                  <c:v>0.86965291070881001</c:v>
                </c:pt>
                <c:pt idx="546">
                  <c:v>2.8059055846857701</c:v>
                </c:pt>
                <c:pt idx="547">
                  <c:v>4.0317941734801099</c:v>
                </c:pt>
                <c:pt idx="548">
                  <c:v>3.0144798779616901</c:v>
                </c:pt>
                <c:pt idx="549">
                  <c:v>2.1394530221196102</c:v>
                </c:pt>
                <c:pt idx="550">
                  <c:v>2.83324451393191</c:v>
                </c:pt>
                <c:pt idx="551">
                  <c:v>-0.207374993434702</c:v>
                </c:pt>
                <c:pt idx="552">
                  <c:v>-10.032619723244601</c:v>
                </c:pt>
                <c:pt idx="553">
                  <c:v>-9.6568897818193609</c:v>
                </c:pt>
                <c:pt idx="554">
                  <c:v>-12.017136723624599</c:v>
                </c:pt>
                <c:pt idx="555">
                  <c:v>-9.9170167493409895</c:v>
                </c:pt>
                <c:pt idx="556">
                  <c:v>-14.6960846421333</c:v>
                </c:pt>
                <c:pt idx="557">
                  <c:v>-5.1994295595199604</c:v>
                </c:pt>
                <c:pt idx="558">
                  <c:v>-10.6629596185187</c:v>
                </c:pt>
                <c:pt idx="559">
                  <c:v>2.04580201414832</c:v>
                </c:pt>
                <c:pt idx="560">
                  <c:v>-11.7551945694723</c:v>
                </c:pt>
                <c:pt idx="561">
                  <c:v>-11.731927663375201</c:v>
                </c:pt>
                <c:pt idx="562">
                  <c:v>-13.977165096554099</c:v>
                </c:pt>
                <c:pt idx="563">
                  <c:v>-12.944186734832099</c:v>
                </c:pt>
                <c:pt idx="564">
                  <c:v>-10.7497958447823</c:v>
                </c:pt>
                <c:pt idx="565">
                  <c:v>-10.6873153580691</c:v>
                </c:pt>
                <c:pt idx="566">
                  <c:v>-9.1436840535874495</c:v>
                </c:pt>
                <c:pt idx="567">
                  <c:v>0.83247848816130299</c:v>
                </c:pt>
                <c:pt idx="568">
                  <c:v>-11.925395619563499</c:v>
                </c:pt>
                <c:pt idx="569">
                  <c:v>1.7163515889121199</c:v>
                </c:pt>
                <c:pt idx="570">
                  <c:v>-1.5868589497761201</c:v>
                </c:pt>
                <c:pt idx="571">
                  <c:v>5.3360389485676398</c:v>
                </c:pt>
                <c:pt idx="572">
                  <c:v>14.7228512250927</c:v>
                </c:pt>
                <c:pt idx="573">
                  <c:v>-10.247667514087601</c:v>
                </c:pt>
                <c:pt idx="574">
                  <c:v>-11.5382840717369</c:v>
                </c:pt>
                <c:pt idx="575">
                  <c:v>-5.3118520526795896</c:v>
                </c:pt>
                <c:pt idx="576">
                  <c:v>-2.48109607291003</c:v>
                </c:pt>
                <c:pt idx="577">
                  <c:v>-5.2910094440172903</c:v>
                </c:pt>
                <c:pt idx="578">
                  <c:v>-1.3532165317665601</c:v>
                </c:pt>
                <c:pt idx="579">
                  <c:v>9.3269629157682292</c:v>
                </c:pt>
                <c:pt idx="580">
                  <c:v>7.1394875734131604</c:v>
                </c:pt>
                <c:pt idx="581">
                  <c:v>12.622980241394901</c:v>
                </c:pt>
                <c:pt idx="582">
                  <c:v>-2.5738762236480901</c:v>
                </c:pt>
                <c:pt idx="583">
                  <c:v>-3.8158382910455901</c:v>
                </c:pt>
                <c:pt idx="584">
                  <c:v>8.0882798772696702</c:v>
                </c:pt>
                <c:pt idx="585">
                  <c:v>12.176923090357301</c:v>
                </c:pt>
                <c:pt idx="586">
                  <c:v>2.2881989956400299</c:v>
                </c:pt>
                <c:pt idx="587">
                  <c:v>-10.902905365538</c:v>
                </c:pt>
                <c:pt idx="588">
                  <c:v>-9.4206178034238306</c:v>
                </c:pt>
                <c:pt idx="589">
                  <c:v>1.3583335184273899</c:v>
                </c:pt>
                <c:pt idx="590">
                  <c:v>10.5171935630704</c:v>
                </c:pt>
                <c:pt idx="591">
                  <c:v>1.7725872810887</c:v>
                </c:pt>
                <c:pt idx="592">
                  <c:v>8.8789270529419202</c:v>
                </c:pt>
                <c:pt idx="593">
                  <c:v>17.115342834862801</c:v>
                </c:pt>
                <c:pt idx="594">
                  <c:v>0.77366703061702902</c:v>
                </c:pt>
                <c:pt idx="595">
                  <c:v>17.9432054109208</c:v>
                </c:pt>
                <c:pt idx="596">
                  <c:v>2.02248146537312</c:v>
                </c:pt>
                <c:pt idx="597">
                  <c:v>2.9783403924529201</c:v>
                </c:pt>
                <c:pt idx="598">
                  <c:v>7.7886584480299099</c:v>
                </c:pt>
                <c:pt idx="599">
                  <c:v>2.64421238664166</c:v>
                </c:pt>
                <c:pt idx="600">
                  <c:v>13.557243408167</c:v>
                </c:pt>
                <c:pt idx="601">
                  <c:v>17.562476270412699</c:v>
                </c:pt>
                <c:pt idx="602">
                  <c:v>14.699544544433699</c:v>
                </c:pt>
                <c:pt idx="603">
                  <c:v>6.71380164556399</c:v>
                </c:pt>
                <c:pt idx="604">
                  <c:v>0.746962012331438</c:v>
                </c:pt>
                <c:pt idx="605">
                  <c:v>-1.2275312841835899</c:v>
                </c:pt>
                <c:pt idx="606">
                  <c:v>17.551685381183301</c:v>
                </c:pt>
                <c:pt idx="607">
                  <c:v>0.358739639448103</c:v>
                </c:pt>
                <c:pt idx="608">
                  <c:v>-19.380139295907401</c:v>
                </c:pt>
                <c:pt idx="609">
                  <c:v>-18.8969603597853</c:v>
                </c:pt>
                <c:pt idx="610">
                  <c:v>-16.918578298915101</c:v>
                </c:pt>
                <c:pt idx="611">
                  <c:v>-18.8462644626693</c:v>
                </c:pt>
                <c:pt idx="612">
                  <c:v>13.6167267179764</c:v>
                </c:pt>
                <c:pt idx="613">
                  <c:v>14.817839580754701</c:v>
                </c:pt>
                <c:pt idx="614">
                  <c:v>16.311562427265201</c:v>
                </c:pt>
                <c:pt idx="615">
                  <c:v>12.8107463816752</c:v>
                </c:pt>
                <c:pt idx="616">
                  <c:v>18.9672487105132</c:v>
                </c:pt>
                <c:pt idx="617">
                  <c:v>15.537745529100199</c:v>
                </c:pt>
                <c:pt idx="618">
                  <c:v>14.1719428283963</c:v>
                </c:pt>
                <c:pt idx="619">
                  <c:v>14.050818440877499</c:v>
                </c:pt>
                <c:pt idx="620">
                  <c:v>14.002036965051399</c:v>
                </c:pt>
                <c:pt idx="621">
                  <c:v>14.180708985799001</c:v>
                </c:pt>
                <c:pt idx="622">
                  <c:v>14.734561165970099</c:v>
                </c:pt>
                <c:pt idx="623">
                  <c:v>14.797585963859101</c:v>
                </c:pt>
                <c:pt idx="624">
                  <c:v>13.6412675044247</c:v>
                </c:pt>
                <c:pt idx="625">
                  <c:v>16.692439288082301</c:v>
                </c:pt>
                <c:pt idx="626">
                  <c:v>14.6791971612022</c:v>
                </c:pt>
                <c:pt idx="627">
                  <c:v>14.123997265770299</c:v>
                </c:pt>
                <c:pt idx="628">
                  <c:v>15.346830497218001</c:v>
                </c:pt>
                <c:pt idx="629">
                  <c:v>14.873945923635199</c:v>
                </c:pt>
                <c:pt idx="630">
                  <c:v>14.1621619357276</c:v>
                </c:pt>
                <c:pt idx="631">
                  <c:v>15.1027959366237</c:v>
                </c:pt>
                <c:pt idx="632">
                  <c:v>15.8877133798388</c:v>
                </c:pt>
                <c:pt idx="633">
                  <c:v>14.3546799390981</c:v>
                </c:pt>
                <c:pt idx="634">
                  <c:v>14.2549147716625</c:v>
                </c:pt>
                <c:pt idx="635">
                  <c:v>13.633944446690901</c:v>
                </c:pt>
                <c:pt idx="636">
                  <c:v>16.1986209821074</c:v>
                </c:pt>
                <c:pt idx="637">
                  <c:v>8.2276755058581692</c:v>
                </c:pt>
                <c:pt idx="638">
                  <c:v>13.4916459327846</c:v>
                </c:pt>
                <c:pt idx="639">
                  <c:v>15.004438891490601</c:v>
                </c:pt>
                <c:pt idx="640">
                  <c:v>13.501485713454199</c:v>
                </c:pt>
                <c:pt idx="641">
                  <c:v>15.200357872943201</c:v>
                </c:pt>
                <c:pt idx="642">
                  <c:v>14.4672353027489</c:v>
                </c:pt>
                <c:pt idx="643">
                  <c:v>14.835061314821401</c:v>
                </c:pt>
                <c:pt idx="644">
                  <c:v>15.111181844594601</c:v>
                </c:pt>
                <c:pt idx="645">
                  <c:v>15.4857750469225</c:v>
                </c:pt>
                <c:pt idx="646">
                  <c:v>14.838312489712999</c:v>
                </c:pt>
                <c:pt idx="647">
                  <c:v>12.7970851456201</c:v>
                </c:pt>
                <c:pt idx="648">
                  <c:v>14.229765375272301</c:v>
                </c:pt>
                <c:pt idx="649">
                  <c:v>12.2533875716073</c:v>
                </c:pt>
                <c:pt idx="650">
                  <c:v>0.97190022277301902</c:v>
                </c:pt>
                <c:pt idx="651">
                  <c:v>2.5053555466199402</c:v>
                </c:pt>
                <c:pt idx="652">
                  <c:v>-6.8792235872695798E-2</c:v>
                </c:pt>
                <c:pt idx="653">
                  <c:v>2.00352155014129</c:v>
                </c:pt>
                <c:pt idx="654">
                  <c:v>1.7375049949632699</c:v>
                </c:pt>
                <c:pt idx="655">
                  <c:v>0.692595699662089</c:v>
                </c:pt>
                <c:pt idx="656">
                  <c:v>0.110774871100374</c:v>
                </c:pt>
                <c:pt idx="657">
                  <c:v>1.7086495346732899</c:v>
                </c:pt>
                <c:pt idx="658">
                  <c:v>-3.85974791638692E-2</c:v>
                </c:pt>
                <c:pt idx="659">
                  <c:v>8.3484342783553096</c:v>
                </c:pt>
                <c:pt idx="660">
                  <c:v>2.9812512837532099E-2</c:v>
                </c:pt>
                <c:pt idx="661">
                  <c:v>-2.7536152432346599</c:v>
                </c:pt>
                <c:pt idx="662">
                  <c:v>0.43835369983419198</c:v>
                </c:pt>
                <c:pt idx="663">
                  <c:v>0.52733250036842505</c:v>
                </c:pt>
                <c:pt idx="664">
                  <c:v>-0.232043526770603</c:v>
                </c:pt>
                <c:pt idx="665">
                  <c:v>-0.60706882669853002</c:v>
                </c:pt>
                <c:pt idx="666">
                  <c:v>0.51811617448968805</c:v>
                </c:pt>
                <c:pt idx="667">
                  <c:v>18.3482234486119</c:v>
                </c:pt>
                <c:pt idx="668">
                  <c:v>1.9908843857949501</c:v>
                </c:pt>
                <c:pt idx="669">
                  <c:v>-0.267398052003473</c:v>
                </c:pt>
                <c:pt idx="670">
                  <c:v>8.9550382134022506</c:v>
                </c:pt>
                <c:pt idx="671">
                  <c:v>9.4221004366359402</c:v>
                </c:pt>
                <c:pt idx="672">
                  <c:v>4.8213999826857199</c:v>
                </c:pt>
                <c:pt idx="673">
                  <c:v>7.6923272303847101</c:v>
                </c:pt>
                <c:pt idx="674">
                  <c:v>-9.7802891999615102</c:v>
                </c:pt>
                <c:pt idx="675">
                  <c:v>-9.60730627006593</c:v>
                </c:pt>
                <c:pt idx="676">
                  <c:v>-9.4411961325996501</c:v>
                </c:pt>
                <c:pt idx="677">
                  <c:v>3.6010098994400699</c:v>
                </c:pt>
                <c:pt idx="678">
                  <c:v>-10.3132906139573</c:v>
                </c:pt>
                <c:pt idx="679">
                  <c:v>-5.9117359496530302</c:v>
                </c:pt>
                <c:pt idx="680">
                  <c:v>4.1557568318270803</c:v>
                </c:pt>
                <c:pt idx="681">
                  <c:v>12.891214393713801</c:v>
                </c:pt>
                <c:pt idx="682">
                  <c:v>-0.27180730909397199</c:v>
                </c:pt>
                <c:pt idx="683">
                  <c:v>-7.87717645526181</c:v>
                </c:pt>
                <c:pt idx="684">
                  <c:v>-5.4599370093400896</c:v>
                </c:pt>
                <c:pt idx="685">
                  <c:v>-10.4113654988747</c:v>
                </c:pt>
                <c:pt idx="686">
                  <c:v>-7.30395977106964</c:v>
                </c:pt>
                <c:pt idx="687">
                  <c:v>8.2933301474253707</c:v>
                </c:pt>
                <c:pt idx="688">
                  <c:v>-7.4576151172267098</c:v>
                </c:pt>
                <c:pt idx="689">
                  <c:v>-9.1111831887764492</c:v>
                </c:pt>
                <c:pt idx="690">
                  <c:v>-3.1244860007353399</c:v>
                </c:pt>
                <c:pt idx="691">
                  <c:v>9.4330262142104893</c:v>
                </c:pt>
                <c:pt idx="692">
                  <c:v>5.6215541097718402</c:v>
                </c:pt>
                <c:pt idx="693">
                  <c:v>-1.53975046535483</c:v>
                </c:pt>
                <c:pt idx="694">
                  <c:v>4.0831918747083096</c:v>
                </c:pt>
                <c:pt idx="695">
                  <c:v>-6.2260024034715897</c:v>
                </c:pt>
                <c:pt idx="696">
                  <c:v>-10.5825829791956</c:v>
                </c:pt>
                <c:pt idx="697">
                  <c:v>-8.0721404679186595</c:v>
                </c:pt>
                <c:pt idx="698">
                  <c:v>4.4189759499212302</c:v>
                </c:pt>
                <c:pt idx="699">
                  <c:v>4.2689689930966797</c:v>
                </c:pt>
                <c:pt idx="700">
                  <c:v>-0.77816923444813502</c:v>
                </c:pt>
                <c:pt idx="701">
                  <c:v>-3.3631899688316702</c:v>
                </c:pt>
                <c:pt idx="702">
                  <c:v>-5.8650868752636098</c:v>
                </c:pt>
                <c:pt idx="703">
                  <c:v>-8.7705912586249006</c:v>
                </c:pt>
                <c:pt idx="704">
                  <c:v>-6.0242881526483201</c:v>
                </c:pt>
                <c:pt idx="705">
                  <c:v>4.61948642688672</c:v>
                </c:pt>
                <c:pt idx="706">
                  <c:v>-1.39540036600835</c:v>
                </c:pt>
                <c:pt idx="707">
                  <c:v>1.0436316621572199</c:v>
                </c:pt>
                <c:pt idx="708">
                  <c:v>-3.1892595764876202</c:v>
                </c:pt>
                <c:pt idx="709">
                  <c:v>1.53470270215548</c:v>
                </c:pt>
                <c:pt idx="710">
                  <c:v>-4.05365115538934</c:v>
                </c:pt>
                <c:pt idx="711">
                  <c:v>-3.5038044236288202</c:v>
                </c:pt>
                <c:pt idx="712">
                  <c:v>-1.23434882029162</c:v>
                </c:pt>
                <c:pt idx="713">
                  <c:v>-6.0281999807217703</c:v>
                </c:pt>
              </c:numCache>
            </c:numRef>
          </c:xVal>
          <c:yVal>
            <c:numRef>
              <c:f>'Lat and Long'!$H$2:$H$715</c:f>
              <c:numCache>
                <c:formatCode>General</c:formatCode>
                <c:ptCount val="714"/>
                <c:pt idx="0">
                  <c:v>5.4</c:v>
                </c:pt>
                <c:pt idx="1">
                  <c:v>5.4</c:v>
                </c:pt>
                <c:pt idx="2">
                  <c:v>5.4</c:v>
                </c:pt>
                <c:pt idx="3">
                  <c:v>5.4</c:v>
                </c:pt>
                <c:pt idx="4">
                  <c:v>5.4</c:v>
                </c:pt>
                <c:pt idx="5">
                  <c:v>5.4</c:v>
                </c:pt>
                <c:pt idx="6">
                  <c:v>5.4</c:v>
                </c:pt>
                <c:pt idx="7">
                  <c:v>5.4</c:v>
                </c:pt>
                <c:pt idx="8">
                  <c:v>5.4</c:v>
                </c:pt>
                <c:pt idx="9">
                  <c:v>5.4</c:v>
                </c:pt>
                <c:pt idx="10">
                  <c:v>5.4</c:v>
                </c:pt>
                <c:pt idx="11">
                  <c:v>5.4</c:v>
                </c:pt>
                <c:pt idx="12">
                  <c:v>5.4</c:v>
                </c:pt>
                <c:pt idx="13">
                  <c:v>5.4</c:v>
                </c:pt>
                <c:pt idx="14">
                  <c:v>5.4</c:v>
                </c:pt>
                <c:pt idx="15">
                  <c:v>5.4</c:v>
                </c:pt>
                <c:pt idx="16">
                  <c:v>5.4</c:v>
                </c:pt>
                <c:pt idx="17">
                  <c:v>5.4</c:v>
                </c:pt>
                <c:pt idx="18">
                  <c:v>5.4</c:v>
                </c:pt>
                <c:pt idx="19">
                  <c:v>5.4</c:v>
                </c:pt>
                <c:pt idx="20">
                  <c:v>5.4</c:v>
                </c:pt>
                <c:pt idx="21">
                  <c:v>5.4</c:v>
                </c:pt>
                <c:pt idx="22">
                  <c:v>5.4</c:v>
                </c:pt>
                <c:pt idx="23">
                  <c:v>5.4</c:v>
                </c:pt>
                <c:pt idx="24">
                  <c:v>5.4</c:v>
                </c:pt>
                <c:pt idx="25">
                  <c:v>5.4</c:v>
                </c:pt>
                <c:pt idx="26">
                  <c:v>5.4</c:v>
                </c:pt>
                <c:pt idx="27">
                  <c:v>5.4</c:v>
                </c:pt>
                <c:pt idx="28">
                  <c:v>5.4</c:v>
                </c:pt>
                <c:pt idx="29">
                  <c:v>5.4</c:v>
                </c:pt>
                <c:pt idx="30">
                  <c:v>5.4</c:v>
                </c:pt>
                <c:pt idx="31">
                  <c:v>5.4</c:v>
                </c:pt>
                <c:pt idx="32">
                  <c:v>5.4</c:v>
                </c:pt>
                <c:pt idx="33">
                  <c:v>5.4</c:v>
                </c:pt>
                <c:pt idx="34">
                  <c:v>5.4</c:v>
                </c:pt>
                <c:pt idx="35">
                  <c:v>5.4</c:v>
                </c:pt>
                <c:pt idx="36">
                  <c:v>5.4</c:v>
                </c:pt>
                <c:pt idx="37">
                  <c:v>5.4</c:v>
                </c:pt>
                <c:pt idx="38">
                  <c:v>5.4</c:v>
                </c:pt>
                <c:pt idx="39">
                  <c:v>5.4</c:v>
                </c:pt>
                <c:pt idx="40">
                  <c:v>5.4</c:v>
                </c:pt>
                <c:pt idx="41">
                  <c:v>5.4</c:v>
                </c:pt>
                <c:pt idx="42">
                  <c:v>5.4</c:v>
                </c:pt>
                <c:pt idx="43">
                  <c:v>5.4</c:v>
                </c:pt>
                <c:pt idx="44">
                  <c:v>5.4</c:v>
                </c:pt>
                <c:pt idx="45">
                  <c:v>5.4</c:v>
                </c:pt>
                <c:pt idx="46">
                  <c:v>5.4</c:v>
                </c:pt>
                <c:pt idx="47">
                  <c:v>5.4</c:v>
                </c:pt>
                <c:pt idx="48">
                  <c:v>5.4</c:v>
                </c:pt>
                <c:pt idx="49">
                  <c:v>5.4</c:v>
                </c:pt>
                <c:pt idx="50">
                  <c:v>5.4</c:v>
                </c:pt>
                <c:pt idx="51">
                  <c:v>5.4</c:v>
                </c:pt>
                <c:pt idx="52">
                  <c:v>5.4</c:v>
                </c:pt>
                <c:pt idx="53">
                  <c:v>5.4</c:v>
                </c:pt>
                <c:pt idx="54">
                  <c:v>5.4</c:v>
                </c:pt>
                <c:pt idx="55">
                  <c:v>4.9166666666666696</c:v>
                </c:pt>
                <c:pt idx="56">
                  <c:v>4.9166666666666696</c:v>
                </c:pt>
                <c:pt idx="57">
                  <c:v>4.9166666666666696</c:v>
                </c:pt>
                <c:pt idx="58">
                  <c:v>4.9166666666666696</c:v>
                </c:pt>
                <c:pt idx="59">
                  <c:v>4.9166666666666696</c:v>
                </c:pt>
                <c:pt idx="60">
                  <c:v>4.9166666666666696</c:v>
                </c:pt>
                <c:pt idx="61">
                  <c:v>4.9166666666666696</c:v>
                </c:pt>
                <c:pt idx="62">
                  <c:v>4.9166666666666696</c:v>
                </c:pt>
                <c:pt idx="63">
                  <c:v>4.9166666666666696</c:v>
                </c:pt>
                <c:pt idx="64">
                  <c:v>4.9166666666666696</c:v>
                </c:pt>
                <c:pt idx="65">
                  <c:v>4.9166666666666696</c:v>
                </c:pt>
                <c:pt idx="66">
                  <c:v>4.9166666666666696</c:v>
                </c:pt>
                <c:pt idx="67">
                  <c:v>4.9166666666666696</c:v>
                </c:pt>
                <c:pt idx="68">
                  <c:v>4.9166666666666696</c:v>
                </c:pt>
                <c:pt idx="69">
                  <c:v>4.9166666666666696</c:v>
                </c:pt>
                <c:pt idx="70">
                  <c:v>4.9166666666666696</c:v>
                </c:pt>
                <c:pt idx="71">
                  <c:v>4.9166666666666696</c:v>
                </c:pt>
                <c:pt idx="72">
                  <c:v>4.9166666666666696</c:v>
                </c:pt>
                <c:pt idx="73">
                  <c:v>4.9166666666666696</c:v>
                </c:pt>
                <c:pt idx="74">
                  <c:v>4.9166666666666696</c:v>
                </c:pt>
                <c:pt idx="75">
                  <c:v>4.9166666666666696</c:v>
                </c:pt>
                <c:pt idx="76">
                  <c:v>4.9166666666666696</c:v>
                </c:pt>
                <c:pt idx="77">
                  <c:v>4.9166666666666696</c:v>
                </c:pt>
                <c:pt idx="78">
                  <c:v>4.9166666666666696</c:v>
                </c:pt>
                <c:pt idx="79">
                  <c:v>4.9166666666666696</c:v>
                </c:pt>
                <c:pt idx="80">
                  <c:v>4.9166666666666696</c:v>
                </c:pt>
                <c:pt idx="81">
                  <c:v>4.9166666666666696</c:v>
                </c:pt>
                <c:pt idx="82">
                  <c:v>4.9166666666666696</c:v>
                </c:pt>
                <c:pt idx="83">
                  <c:v>4.9166666666666696</c:v>
                </c:pt>
                <c:pt idx="84">
                  <c:v>4.9166666666666696</c:v>
                </c:pt>
                <c:pt idx="85">
                  <c:v>4.9166666666666696</c:v>
                </c:pt>
                <c:pt idx="86">
                  <c:v>4.9166666666666696</c:v>
                </c:pt>
                <c:pt idx="87">
                  <c:v>4.9166666666666696</c:v>
                </c:pt>
                <c:pt idx="88">
                  <c:v>4.9166666666666696</c:v>
                </c:pt>
                <c:pt idx="89">
                  <c:v>4.9166666666666696</c:v>
                </c:pt>
                <c:pt idx="90">
                  <c:v>4.9166666666666696</c:v>
                </c:pt>
                <c:pt idx="91">
                  <c:v>4.9166666666666696</c:v>
                </c:pt>
                <c:pt idx="92">
                  <c:v>4.9166666666666696</c:v>
                </c:pt>
                <c:pt idx="93">
                  <c:v>4.9166666666666696</c:v>
                </c:pt>
                <c:pt idx="94">
                  <c:v>4.9166666666666696</c:v>
                </c:pt>
                <c:pt idx="95">
                  <c:v>4.9166666666666696</c:v>
                </c:pt>
                <c:pt idx="96">
                  <c:v>4.9166666666666696</c:v>
                </c:pt>
                <c:pt idx="97">
                  <c:v>4.9166666666666696</c:v>
                </c:pt>
                <c:pt idx="98">
                  <c:v>4.9166666666666696</c:v>
                </c:pt>
                <c:pt idx="99">
                  <c:v>4.9166666666666696</c:v>
                </c:pt>
                <c:pt idx="100">
                  <c:v>4.9166666666666696</c:v>
                </c:pt>
                <c:pt idx="101">
                  <c:v>4.9166666666666696</c:v>
                </c:pt>
                <c:pt idx="102">
                  <c:v>4.9166666666666696</c:v>
                </c:pt>
                <c:pt idx="103">
                  <c:v>4.9166666666666696</c:v>
                </c:pt>
                <c:pt idx="104">
                  <c:v>4.9166666666666696</c:v>
                </c:pt>
                <c:pt idx="105">
                  <c:v>4.9166666666666696</c:v>
                </c:pt>
                <c:pt idx="106">
                  <c:v>4.9166666666666696</c:v>
                </c:pt>
                <c:pt idx="107">
                  <c:v>4.9166666666666696</c:v>
                </c:pt>
                <c:pt idx="108">
                  <c:v>3.3833333333333302</c:v>
                </c:pt>
                <c:pt idx="109">
                  <c:v>8.3333329999999997E-2</c:v>
                </c:pt>
                <c:pt idx="110">
                  <c:v>1.38333333333333</c:v>
                </c:pt>
                <c:pt idx="111">
                  <c:v>1.38333333333333</c:v>
                </c:pt>
                <c:pt idx="112">
                  <c:v>1.38333333333333</c:v>
                </c:pt>
                <c:pt idx="113">
                  <c:v>1.38333333333333</c:v>
                </c:pt>
                <c:pt idx="114">
                  <c:v>1.38333333333333</c:v>
                </c:pt>
                <c:pt idx="115">
                  <c:v>3.31666666666667</c:v>
                </c:pt>
                <c:pt idx="116">
                  <c:v>3.31666666666667</c:v>
                </c:pt>
                <c:pt idx="117">
                  <c:v>3.31666666666667</c:v>
                </c:pt>
                <c:pt idx="118">
                  <c:v>3.31666666666667</c:v>
                </c:pt>
                <c:pt idx="119">
                  <c:v>3.31666666666667</c:v>
                </c:pt>
                <c:pt idx="120">
                  <c:v>3.31666666666667</c:v>
                </c:pt>
                <c:pt idx="121">
                  <c:v>3.31666666666667</c:v>
                </c:pt>
                <c:pt idx="122">
                  <c:v>3.31666666666667</c:v>
                </c:pt>
                <c:pt idx="123">
                  <c:v>3.31666666666667</c:v>
                </c:pt>
                <c:pt idx="124">
                  <c:v>3.31666666666667</c:v>
                </c:pt>
                <c:pt idx="125">
                  <c:v>3.31666666666667</c:v>
                </c:pt>
                <c:pt idx="126">
                  <c:v>3.31666666666667</c:v>
                </c:pt>
                <c:pt idx="127">
                  <c:v>3.31666666666667</c:v>
                </c:pt>
                <c:pt idx="128">
                  <c:v>3.31666666666667</c:v>
                </c:pt>
                <c:pt idx="129">
                  <c:v>3.31666666666667</c:v>
                </c:pt>
                <c:pt idx="130">
                  <c:v>3.31666666666667</c:v>
                </c:pt>
                <c:pt idx="131">
                  <c:v>3.31666666666667</c:v>
                </c:pt>
                <c:pt idx="132">
                  <c:v>3.31666666666667</c:v>
                </c:pt>
                <c:pt idx="133">
                  <c:v>3.31666666666667</c:v>
                </c:pt>
                <c:pt idx="134">
                  <c:v>3.31666666666667</c:v>
                </c:pt>
                <c:pt idx="135">
                  <c:v>3.31666666666667</c:v>
                </c:pt>
                <c:pt idx="136">
                  <c:v>3.31666666666667</c:v>
                </c:pt>
                <c:pt idx="137">
                  <c:v>3.31666666666667</c:v>
                </c:pt>
                <c:pt idx="138">
                  <c:v>3.31666666666667</c:v>
                </c:pt>
                <c:pt idx="139">
                  <c:v>3.31666666666667</c:v>
                </c:pt>
                <c:pt idx="140">
                  <c:v>3.31666666666667</c:v>
                </c:pt>
                <c:pt idx="141">
                  <c:v>3.31666666666667</c:v>
                </c:pt>
                <c:pt idx="142">
                  <c:v>3.31666666666667</c:v>
                </c:pt>
                <c:pt idx="143">
                  <c:v>3.31666666666667</c:v>
                </c:pt>
                <c:pt idx="144">
                  <c:v>3.31666666666667</c:v>
                </c:pt>
                <c:pt idx="145">
                  <c:v>3.31666666666667</c:v>
                </c:pt>
                <c:pt idx="146">
                  <c:v>3.31666666666667</c:v>
                </c:pt>
                <c:pt idx="147">
                  <c:v>3.31666666666667</c:v>
                </c:pt>
                <c:pt idx="148">
                  <c:v>3.31666666666667</c:v>
                </c:pt>
                <c:pt idx="149">
                  <c:v>3.31666666666667</c:v>
                </c:pt>
                <c:pt idx="150">
                  <c:v>3.31666666666667</c:v>
                </c:pt>
                <c:pt idx="151">
                  <c:v>3.31666666666667</c:v>
                </c:pt>
                <c:pt idx="152">
                  <c:v>3.31666666666667</c:v>
                </c:pt>
                <c:pt idx="153">
                  <c:v>3.31666666666667</c:v>
                </c:pt>
                <c:pt idx="154">
                  <c:v>3.31666666666667</c:v>
                </c:pt>
                <c:pt idx="155">
                  <c:v>3.31666666666667</c:v>
                </c:pt>
                <c:pt idx="156">
                  <c:v>3.31666666666667</c:v>
                </c:pt>
                <c:pt idx="157">
                  <c:v>3.31666666666667</c:v>
                </c:pt>
                <c:pt idx="158">
                  <c:v>3.31666666666667</c:v>
                </c:pt>
                <c:pt idx="159">
                  <c:v>3.31666666666667</c:v>
                </c:pt>
                <c:pt idx="160">
                  <c:v>3.31666666666667</c:v>
                </c:pt>
                <c:pt idx="161">
                  <c:v>3.31666666666667</c:v>
                </c:pt>
                <c:pt idx="162">
                  <c:v>3.31666666666667</c:v>
                </c:pt>
                <c:pt idx="163">
                  <c:v>3.31666666666667</c:v>
                </c:pt>
                <c:pt idx="164">
                  <c:v>3.31666666666667</c:v>
                </c:pt>
                <c:pt idx="165">
                  <c:v>3.31666666666667</c:v>
                </c:pt>
                <c:pt idx="166">
                  <c:v>3.31666666666667</c:v>
                </c:pt>
                <c:pt idx="167">
                  <c:v>3.31666666666667</c:v>
                </c:pt>
                <c:pt idx="168">
                  <c:v>3.31666666666667</c:v>
                </c:pt>
                <c:pt idx="169">
                  <c:v>3.31666666666667</c:v>
                </c:pt>
                <c:pt idx="170">
                  <c:v>3.31666666666667</c:v>
                </c:pt>
                <c:pt idx="171">
                  <c:v>3.31666666666667</c:v>
                </c:pt>
                <c:pt idx="172">
                  <c:v>3.31666666666667</c:v>
                </c:pt>
                <c:pt idx="173">
                  <c:v>3.31666666666667</c:v>
                </c:pt>
                <c:pt idx="174">
                  <c:v>3.31666666666667</c:v>
                </c:pt>
                <c:pt idx="175">
                  <c:v>3.31666666666667</c:v>
                </c:pt>
                <c:pt idx="176">
                  <c:v>3.31666666666667</c:v>
                </c:pt>
                <c:pt idx="177">
                  <c:v>3.31666666666667</c:v>
                </c:pt>
                <c:pt idx="178">
                  <c:v>3.31666666666667</c:v>
                </c:pt>
                <c:pt idx="179">
                  <c:v>3.31666666666667</c:v>
                </c:pt>
                <c:pt idx="180">
                  <c:v>3.31666666666667</c:v>
                </c:pt>
                <c:pt idx="181">
                  <c:v>3.31666666666667</c:v>
                </c:pt>
                <c:pt idx="182">
                  <c:v>3.31666666666667</c:v>
                </c:pt>
                <c:pt idx="183">
                  <c:v>3.31666666666667</c:v>
                </c:pt>
                <c:pt idx="184">
                  <c:v>3.31666666666667</c:v>
                </c:pt>
                <c:pt idx="185">
                  <c:v>3.31666666666667</c:v>
                </c:pt>
                <c:pt idx="186">
                  <c:v>3.31666666666667</c:v>
                </c:pt>
                <c:pt idx="187">
                  <c:v>3.31666666666667</c:v>
                </c:pt>
                <c:pt idx="188">
                  <c:v>3.31666666666667</c:v>
                </c:pt>
                <c:pt idx="189">
                  <c:v>3.31666666666667</c:v>
                </c:pt>
                <c:pt idx="190">
                  <c:v>3.31666666666667</c:v>
                </c:pt>
                <c:pt idx="191">
                  <c:v>3.31666666666667</c:v>
                </c:pt>
                <c:pt idx="192">
                  <c:v>3.31666666666667</c:v>
                </c:pt>
                <c:pt idx="193">
                  <c:v>3.31666666666667</c:v>
                </c:pt>
                <c:pt idx="194">
                  <c:v>3.31666666666667</c:v>
                </c:pt>
                <c:pt idx="195">
                  <c:v>3.31666666666667</c:v>
                </c:pt>
                <c:pt idx="196">
                  <c:v>3.31666666666667</c:v>
                </c:pt>
                <c:pt idx="197">
                  <c:v>3.31666666666667</c:v>
                </c:pt>
                <c:pt idx="198">
                  <c:v>3.31666666666667</c:v>
                </c:pt>
                <c:pt idx="199">
                  <c:v>3.31666666666667</c:v>
                </c:pt>
                <c:pt idx="200">
                  <c:v>3.31666666666667</c:v>
                </c:pt>
                <c:pt idx="201">
                  <c:v>3.31666666666667</c:v>
                </c:pt>
                <c:pt idx="202">
                  <c:v>3.31666666666667</c:v>
                </c:pt>
                <c:pt idx="203">
                  <c:v>3.31666666666667</c:v>
                </c:pt>
                <c:pt idx="204">
                  <c:v>3.31666666666667</c:v>
                </c:pt>
                <c:pt idx="205">
                  <c:v>3.31666666666667</c:v>
                </c:pt>
                <c:pt idx="206">
                  <c:v>3.31666666666667</c:v>
                </c:pt>
                <c:pt idx="207">
                  <c:v>3.31666666666667</c:v>
                </c:pt>
                <c:pt idx="208">
                  <c:v>3.31666666666667</c:v>
                </c:pt>
                <c:pt idx="209">
                  <c:v>3.31666666666667</c:v>
                </c:pt>
                <c:pt idx="210">
                  <c:v>3.31666666666667</c:v>
                </c:pt>
                <c:pt idx="211">
                  <c:v>3.31666666666667</c:v>
                </c:pt>
                <c:pt idx="212">
                  <c:v>3.31666666666667</c:v>
                </c:pt>
                <c:pt idx="213">
                  <c:v>3.31666666666667</c:v>
                </c:pt>
                <c:pt idx="214">
                  <c:v>3.31666666666667</c:v>
                </c:pt>
                <c:pt idx="215">
                  <c:v>3.31666666666667</c:v>
                </c:pt>
                <c:pt idx="216">
                  <c:v>3.31666666666667</c:v>
                </c:pt>
                <c:pt idx="217">
                  <c:v>3.31666666666667</c:v>
                </c:pt>
                <c:pt idx="218">
                  <c:v>3.31666666666667</c:v>
                </c:pt>
                <c:pt idx="219">
                  <c:v>3.31666666666667</c:v>
                </c:pt>
                <c:pt idx="220">
                  <c:v>3.31666666666667</c:v>
                </c:pt>
                <c:pt idx="221">
                  <c:v>3.31666666666667</c:v>
                </c:pt>
                <c:pt idx="222">
                  <c:v>3.31666666666667</c:v>
                </c:pt>
                <c:pt idx="223">
                  <c:v>3.31666666666667</c:v>
                </c:pt>
                <c:pt idx="224">
                  <c:v>3.31666666666667</c:v>
                </c:pt>
                <c:pt idx="225">
                  <c:v>3.31666666666667</c:v>
                </c:pt>
                <c:pt idx="226">
                  <c:v>3.31666666666667</c:v>
                </c:pt>
                <c:pt idx="227">
                  <c:v>3.31666666666667</c:v>
                </c:pt>
                <c:pt idx="228">
                  <c:v>3.31666666666667</c:v>
                </c:pt>
                <c:pt idx="229">
                  <c:v>3.31666666666667</c:v>
                </c:pt>
                <c:pt idx="230">
                  <c:v>3.31666666666667</c:v>
                </c:pt>
                <c:pt idx="231">
                  <c:v>3.31666666666667</c:v>
                </c:pt>
                <c:pt idx="232">
                  <c:v>3.31666666666667</c:v>
                </c:pt>
                <c:pt idx="233">
                  <c:v>3.31666666666667</c:v>
                </c:pt>
                <c:pt idx="234">
                  <c:v>3.31666666666667</c:v>
                </c:pt>
                <c:pt idx="235">
                  <c:v>3.31666666666667</c:v>
                </c:pt>
                <c:pt idx="236">
                  <c:v>3.31666666666667</c:v>
                </c:pt>
                <c:pt idx="237">
                  <c:v>3.31666666666667</c:v>
                </c:pt>
                <c:pt idx="238">
                  <c:v>3.31666666666667</c:v>
                </c:pt>
                <c:pt idx="239">
                  <c:v>3.31666666666667</c:v>
                </c:pt>
                <c:pt idx="240">
                  <c:v>3.31666666666667</c:v>
                </c:pt>
                <c:pt idx="241">
                  <c:v>3.31666666666667</c:v>
                </c:pt>
                <c:pt idx="242">
                  <c:v>3.31666666666667</c:v>
                </c:pt>
                <c:pt idx="243">
                  <c:v>3.31666666666667</c:v>
                </c:pt>
                <c:pt idx="244">
                  <c:v>3.31666666666667</c:v>
                </c:pt>
                <c:pt idx="245">
                  <c:v>3.31666666666667</c:v>
                </c:pt>
                <c:pt idx="246">
                  <c:v>3.31666666666667</c:v>
                </c:pt>
                <c:pt idx="247">
                  <c:v>3.31666666666667</c:v>
                </c:pt>
                <c:pt idx="248">
                  <c:v>3.31666666666667</c:v>
                </c:pt>
                <c:pt idx="249">
                  <c:v>1.38333333333333</c:v>
                </c:pt>
                <c:pt idx="250">
                  <c:v>1.38333333333333</c:v>
                </c:pt>
                <c:pt idx="251">
                  <c:v>1.38333333333333</c:v>
                </c:pt>
                <c:pt idx="252">
                  <c:v>1.38333333333333</c:v>
                </c:pt>
                <c:pt idx="253">
                  <c:v>1.38333333333333</c:v>
                </c:pt>
                <c:pt idx="254">
                  <c:v>1</c:v>
                </c:pt>
                <c:pt idx="255">
                  <c:v>1</c:v>
                </c:pt>
                <c:pt idx="256">
                  <c:v>16.533333333333299</c:v>
                </c:pt>
                <c:pt idx="257">
                  <c:v>16.55</c:v>
                </c:pt>
                <c:pt idx="258">
                  <c:v>16.566666666666698</c:v>
                </c:pt>
                <c:pt idx="259">
                  <c:v>16.466666666666701</c:v>
                </c:pt>
                <c:pt idx="260">
                  <c:v>16.466666666666701</c:v>
                </c:pt>
                <c:pt idx="261">
                  <c:v>16.45</c:v>
                </c:pt>
                <c:pt idx="262">
                  <c:v>16.433333333333302</c:v>
                </c:pt>
                <c:pt idx="263">
                  <c:v>16.399999999999999</c:v>
                </c:pt>
                <c:pt idx="264">
                  <c:v>16.383333333333301</c:v>
                </c:pt>
                <c:pt idx="265">
                  <c:v>16.366666666666699</c:v>
                </c:pt>
                <c:pt idx="266">
                  <c:v>16.366666666666699</c:v>
                </c:pt>
                <c:pt idx="267">
                  <c:v>16.350000000000001</c:v>
                </c:pt>
                <c:pt idx="268">
                  <c:v>16.316666666666698</c:v>
                </c:pt>
                <c:pt idx="269">
                  <c:v>16.283333333333299</c:v>
                </c:pt>
                <c:pt idx="270">
                  <c:v>16.283333333333299</c:v>
                </c:pt>
                <c:pt idx="271">
                  <c:v>16.283333333333299</c:v>
                </c:pt>
                <c:pt idx="272">
                  <c:v>2.81666666666667</c:v>
                </c:pt>
                <c:pt idx="273">
                  <c:v>2.81666666666667</c:v>
                </c:pt>
                <c:pt idx="274">
                  <c:v>2.81666666666667</c:v>
                </c:pt>
                <c:pt idx="275">
                  <c:v>2.81666666666667</c:v>
                </c:pt>
                <c:pt idx="276">
                  <c:v>2.81666666666667</c:v>
                </c:pt>
                <c:pt idx="277">
                  <c:v>2.81666666666667</c:v>
                </c:pt>
                <c:pt idx="278">
                  <c:v>2.81666666666667</c:v>
                </c:pt>
                <c:pt idx="279">
                  <c:v>2.81666666666667</c:v>
                </c:pt>
                <c:pt idx="280">
                  <c:v>2.81666666666667</c:v>
                </c:pt>
                <c:pt idx="281">
                  <c:v>2.81666666666667</c:v>
                </c:pt>
                <c:pt idx="282">
                  <c:v>2.81666666666667</c:v>
                </c:pt>
                <c:pt idx="283">
                  <c:v>2.81666666666667</c:v>
                </c:pt>
                <c:pt idx="284">
                  <c:v>2.81666666666667</c:v>
                </c:pt>
                <c:pt idx="285">
                  <c:v>2.81666666666667</c:v>
                </c:pt>
                <c:pt idx="286">
                  <c:v>2.81666666666667</c:v>
                </c:pt>
                <c:pt idx="287">
                  <c:v>2.81666666666667</c:v>
                </c:pt>
                <c:pt idx="288">
                  <c:v>2.81666666666667</c:v>
                </c:pt>
                <c:pt idx="289">
                  <c:v>2.81666666666667</c:v>
                </c:pt>
                <c:pt idx="290">
                  <c:v>2.81666666666667</c:v>
                </c:pt>
                <c:pt idx="291">
                  <c:v>2.81666666666667</c:v>
                </c:pt>
                <c:pt idx="292">
                  <c:v>2.81666666666667</c:v>
                </c:pt>
                <c:pt idx="293">
                  <c:v>2.81666666666667</c:v>
                </c:pt>
                <c:pt idx="294">
                  <c:v>2.81666666666667</c:v>
                </c:pt>
                <c:pt idx="295">
                  <c:v>2.81666666666667</c:v>
                </c:pt>
                <c:pt idx="296">
                  <c:v>2.81666666666667</c:v>
                </c:pt>
                <c:pt idx="297">
                  <c:v>2.81666666666667</c:v>
                </c:pt>
                <c:pt idx="298">
                  <c:v>2.81666666666667</c:v>
                </c:pt>
                <c:pt idx="299">
                  <c:v>2.81666666666667</c:v>
                </c:pt>
                <c:pt idx="300">
                  <c:v>2.81666666666667</c:v>
                </c:pt>
                <c:pt idx="301">
                  <c:v>2.81666666666667</c:v>
                </c:pt>
                <c:pt idx="302">
                  <c:v>2.81666666666667</c:v>
                </c:pt>
                <c:pt idx="303">
                  <c:v>2.81666666666667</c:v>
                </c:pt>
                <c:pt idx="304">
                  <c:v>2.81666666666667</c:v>
                </c:pt>
                <c:pt idx="305">
                  <c:v>1.38333333333333</c:v>
                </c:pt>
                <c:pt idx="306">
                  <c:v>1.38333333333333</c:v>
                </c:pt>
                <c:pt idx="307">
                  <c:v>1.38333333333333</c:v>
                </c:pt>
                <c:pt idx="308">
                  <c:v>1.38333333333333</c:v>
                </c:pt>
                <c:pt idx="309">
                  <c:v>1.38333333333333</c:v>
                </c:pt>
                <c:pt idx="310">
                  <c:v>1.38333333333333</c:v>
                </c:pt>
                <c:pt idx="311">
                  <c:v>1.38333333333333</c:v>
                </c:pt>
                <c:pt idx="312">
                  <c:v>1.38333333333333</c:v>
                </c:pt>
                <c:pt idx="313">
                  <c:v>1.38333333333333</c:v>
                </c:pt>
                <c:pt idx="314">
                  <c:v>1.38333333333333</c:v>
                </c:pt>
                <c:pt idx="315">
                  <c:v>1.38333333333333</c:v>
                </c:pt>
                <c:pt idx="316">
                  <c:v>1.38333333333333</c:v>
                </c:pt>
                <c:pt idx="317">
                  <c:v>1.38333333333333</c:v>
                </c:pt>
                <c:pt idx="318">
                  <c:v>1.38333333333333</c:v>
                </c:pt>
                <c:pt idx="319">
                  <c:v>1</c:v>
                </c:pt>
                <c:pt idx="320">
                  <c:v>1</c:v>
                </c:pt>
                <c:pt idx="321">
                  <c:v>1</c:v>
                </c:pt>
                <c:pt idx="322">
                  <c:v>1</c:v>
                </c:pt>
                <c:pt idx="323">
                  <c:v>1</c:v>
                </c:pt>
                <c:pt idx="324">
                  <c:v>1</c:v>
                </c:pt>
                <c:pt idx="325">
                  <c:v>3.45</c:v>
                </c:pt>
                <c:pt idx="326">
                  <c:v>6.516666667</c:v>
                </c:pt>
                <c:pt idx="327">
                  <c:v>6.516666667</c:v>
                </c:pt>
                <c:pt idx="328">
                  <c:v>6.516666667</c:v>
                </c:pt>
                <c:pt idx="329">
                  <c:v>6.516666667</c:v>
                </c:pt>
                <c:pt idx="330">
                  <c:v>6.516666667</c:v>
                </c:pt>
                <c:pt idx="331">
                  <c:v>6.516666667</c:v>
                </c:pt>
                <c:pt idx="332">
                  <c:v>6.516666667</c:v>
                </c:pt>
                <c:pt idx="333">
                  <c:v>6.516666667</c:v>
                </c:pt>
                <c:pt idx="334">
                  <c:v>6.516666667</c:v>
                </c:pt>
                <c:pt idx="335">
                  <c:v>6.516666667</c:v>
                </c:pt>
                <c:pt idx="336">
                  <c:v>6.516666667</c:v>
                </c:pt>
                <c:pt idx="337">
                  <c:v>6.516666667</c:v>
                </c:pt>
                <c:pt idx="338">
                  <c:v>6.516666667</c:v>
                </c:pt>
                <c:pt idx="339">
                  <c:v>6.516666667</c:v>
                </c:pt>
                <c:pt idx="340">
                  <c:v>6.516666667</c:v>
                </c:pt>
                <c:pt idx="341">
                  <c:v>6.516666667</c:v>
                </c:pt>
                <c:pt idx="342">
                  <c:v>6.516666667</c:v>
                </c:pt>
                <c:pt idx="343">
                  <c:v>6.516666667</c:v>
                </c:pt>
                <c:pt idx="344">
                  <c:v>6.516666667</c:v>
                </c:pt>
                <c:pt idx="345">
                  <c:v>6.516666667</c:v>
                </c:pt>
                <c:pt idx="346">
                  <c:v>6.516666667</c:v>
                </c:pt>
                <c:pt idx="347">
                  <c:v>6.516666667</c:v>
                </c:pt>
                <c:pt idx="348">
                  <c:v>6.516666667</c:v>
                </c:pt>
                <c:pt idx="349">
                  <c:v>6.516666667</c:v>
                </c:pt>
                <c:pt idx="350">
                  <c:v>6.516666667</c:v>
                </c:pt>
                <c:pt idx="351">
                  <c:v>6.516666667</c:v>
                </c:pt>
                <c:pt idx="352">
                  <c:v>6.516666667</c:v>
                </c:pt>
                <c:pt idx="353">
                  <c:v>6.516666667</c:v>
                </c:pt>
                <c:pt idx="354">
                  <c:v>6.516666667</c:v>
                </c:pt>
                <c:pt idx="355">
                  <c:v>6.516666667</c:v>
                </c:pt>
                <c:pt idx="356">
                  <c:v>6.516666667</c:v>
                </c:pt>
                <c:pt idx="357">
                  <c:v>6.516666667</c:v>
                </c:pt>
                <c:pt idx="358">
                  <c:v>6.516666667</c:v>
                </c:pt>
                <c:pt idx="359">
                  <c:v>6.516666667</c:v>
                </c:pt>
                <c:pt idx="360">
                  <c:v>6.516666667</c:v>
                </c:pt>
                <c:pt idx="361">
                  <c:v>7.7166666666666703</c:v>
                </c:pt>
                <c:pt idx="362">
                  <c:v>7.7166666666666703</c:v>
                </c:pt>
                <c:pt idx="363">
                  <c:v>7.7166666666666703</c:v>
                </c:pt>
                <c:pt idx="364">
                  <c:v>7.7166666666666703</c:v>
                </c:pt>
                <c:pt idx="365">
                  <c:v>7.7166666666666703</c:v>
                </c:pt>
                <c:pt idx="366">
                  <c:v>7.7166666666666703</c:v>
                </c:pt>
                <c:pt idx="367">
                  <c:v>7.7166666666666703</c:v>
                </c:pt>
                <c:pt idx="368">
                  <c:v>7.7166666666666703</c:v>
                </c:pt>
                <c:pt idx="369">
                  <c:v>7.7166666666666703</c:v>
                </c:pt>
                <c:pt idx="370">
                  <c:v>7.7166666666666703</c:v>
                </c:pt>
                <c:pt idx="371">
                  <c:v>7.7166666666666703</c:v>
                </c:pt>
                <c:pt idx="372">
                  <c:v>7.7166666666666703</c:v>
                </c:pt>
                <c:pt idx="373">
                  <c:v>7.7166666666666703</c:v>
                </c:pt>
                <c:pt idx="374">
                  <c:v>1</c:v>
                </c:pt>
                <c:pt idx="375">
                  <c:v>1</c:v>
                </c:pt>
                <c:pt idx="376">
                  <c:v>1</c:v>
                </c:pt>
                <c:pt idx="377">
                  <c:v>1</c:v>
                </c:pt>
                <c:pt idx="378">
                  <c:v>1</c:v>
                </c:pt>
                <c:pt idx="379">
                  <c:v>1</c:v>
                </c:pt>
                <c:pt idx="380">
                  <c:v>18.841000000000001</c:v>
                </c:pt>
                <c:pt idx="381">
                  <c:v>2.2833333333333301</c:v>
                </c:pt>
                <c:pt idx="382">
                  <c:v>2.2833333333333301</c:v>
                </c:pt>
                <c:pt idx="383">
                  <c:v>2.2833333333333301</c:v>
                </c:pt>
                <c:pt idx="384">
                  <c:v>2.2833333333333301</c:v>
                </c:pt>
                <c:pt idx="385">
                  <c:v>2.2833333333333301</c:v>
                </c:pt>
                <c:pt idx="386">
                  <c:v>2.2833333333333301</c:v>
                </c:pt>
                <c:pt idx="387">
                  <c:v>2.2833333333333301</c:v>
                </c:pt>
                <c:pt idx="388">
                  <c:v>2.2833333333333301</c:v>
                </c:pt>
                <c:pt idx="389">
                  <c:v>2.2833333333333301</c:v>
                </c:pt>
                <c:pt idx="390">
                  <c:v>2.2833333333333301</c:v>
                </c:pt>
                <c:pt idx="391">
                  <c:v>2.2833333333333301</c:v>
                </c:pt>
                <c:pt idx="392">
                  <c:v>2.2833333333333301</c:v>
                </c:pt>
                <c:pt idx="393">
                  <c:v>2.2833333333333301</c:v>
                </c:pt>
                <c:pt idx="394">
                  <c:v>2.2833333333333301</c:v>
                </c:pt>
                <c:pt idx="395">
                  <c:v>2.2833333333333301</c:v>
                </c:pt>
                <c:pt idx="396">
                  <c:v>2.2833333333333301</c:v>
                </c:pt>
                <c:pt idx="397">
                  <c:v>2.2833333333333301</c:v>
                </c:pt>
                <c:pt idx="398">
                  <c:v>2.2833333333333301</c:v>
                </c:pt>
                <c:pt idx="399">
                  <c:v>2.2833333333333301</c:v>
                </c:pt>
                <c:pt idx="400">
                  <c:v>2.2833333333333301</c:v>
                </c:pt>
                <c:pt idx="401">
                  <c:v>2.2833333333333301</c:v>
                </c:pt>
                <c:pt idx="402">
                  <c:v>2.2833333333333301</c:v>
                </c:pt>
                <c:pt idx="403">
                  <c:v>2.2833333333333301</c:v>
                </c:pt>
                <c:pt idx="404">
                  <c:v>2.2833333333333301</c:v>
                </c:pt>
                <c:pt idx="405">
                  <c:v>2.2833333333333301</c:v>
                </c:pt>
                <c:pt idx="406">
                  <c:v>2.2833333333333301</c:v>
                </c:pt>
                <c:pt idx="407">
                  <c:v>2.2833333333333301</c:v>
                </c:pt>
                <c:pt idx="408">
                  <c:v>2.2833333333333301</c:v>
                </c:pt>
                <c:pt idx="409">
                  <c:v>2.2833333333333301</c:v>
                </c:pt>
                <c:pt idx="410">
                  <c:v>2.2833333333333301</c:v>
                </c:pt>
                <c:pt idx="411">
                  <c:v>2.2833333333333301</c:v>
                </c:pt>
                <c:pt idx="412">
                  <c:v>8.5</c:v>
                </c:pt>
                <c:pt idx="413">
                  <c:v>8.4166666666666696</c:v>
                </c:pt>
                <c:pt idx="414">
                  <c:v>8.4166666666666696</c:v>
                </c:pt>
                <c:pt idx="415">
                  <c:v>8.4166666666666696</c:v>
                </c:pt>
                <c:pt idx="416">
                  <c:v>8.5</c:v>
                </c:pt>
                <c:pt idx="417">
                  <c:v>8.5</c:v>
                </c:pt>
                <c:pt idx="418">
                  <c:v>8.5</c:v>
                </c:pt>
                <c:pt idx="419">
                  <c:v>8.5</c:v>
                </c:pt>
                <c:pt idx="420">
                  <c:v>8.5</c:v>
                </c:pt>
                <c:pt idx="421">
                  <c:v>8.5</c:v>
                </c:pt>
                <c:pt idx="422">
                  <c:v>8.5</c:v>
                </c:pt>
                <c:pt idx="423">
                  <c:v>8.5</c:v>
                </c:pt>
                <c:pt idx="424">
                  <c:v>8.5</c:v>
                </c:pt>
                <c:pt idx="425">
                  <c:v>8.5</c:v>
                </c:pt>
                <c:pt idx="426">
                  <c:v>8.5</c:v>
                </c:pt>
                <c:pt idx="427">
                  <c:v>8.5</c:v>
                </c:pt>
                <c:pt idx="428">
                  <c:v>8.5</c:v>
                </c:pt>
                <c:pt idx="429">
                  <c:v>8.5</c:v>
                </c:pt>
                <c:pt idx="430">
                  <c:v>8.5</c:v>
                </c:pt>
                <c:pt idx="431">
                  <c:v>8.5</c:v>
                </c:pt>
                <c:pt idx="432">
                  <c:v>8.5</c:v>
                </c:pt>
                <c:pt idx="433">
                  <c:v>8.5</c:v>
                </c:pt>
                <c:pt idx="434">
                  <c:v>8.5</c:v>
                </c:pt>
                <c:pt idx="435">
                  <c:v>8.5</c:v>
                </c:pt>
                <c:pt idx="436">
                  <c:v>8.5</c:v>
                </c:pt>
                <c:pt idx="437">
                  <c:v>8.5</c:v>
                </c:pt>
                <c:pt idx="438">
                  <c:v>8.5</c:v>
                </c:pt>
                <c:pt idx="439">
                  <c:v>8.5</c:v>
                </c:pt>
                <c:pt idx="440">
                  <c:v>8.5</c:v>
                </c:pt>
                <c:pt idx="441">
                  <c:v>8.5</c:v>
                </c:pt>
                <c:pt idx="442">
                  <c:v>8.5</c:v>
                </c:pt>
                <c:pt idx="443">
                  <c:v>8.5</c:v>
                </c:pt>
                <c:pt idx="444">
                  <c:v>8.5</c:v>
                </c:pt>
                <c:pt idx="445">
                  <c:v>1</c:v>
                </c:pt>
                <c:pt idx="446">
                  <c:v>1</c:v>
                </c:pt>
                <c:pt idx="447">
                  <c:v>1</c:v>
                </c:pt>
                <c:pt idx="448">
                  <c:v>1</c:v>
                </c:pt>
                <c:pt idx="449">
                  <c:v>1</c:v>
                </c:pt>
                <c:pt idx="450">
                  <c:v>1</c:v>
                </c:pt>
                <c:pt idx="451">
                  <c:v>8.9833333333333307</c:v>
                </c:pt>
                <c:pt idx="452">
                  <c:v>8.9833333333333307</c:v>
                </c:pt>
                <c:pt idx="453">
                  <c:v>8.9833333333333307</c:v>
                </c:pt>
                <c:pt idx="454">
                  <c:v>8.9833333333333307</c:v>
                </c:pt>
                <c:pt idx="455">
                  <c:v>8.9833333333333307</c:v>
                </c:pt>
                <c:pt idx="456">
                  <c:v>8.9833333333333307</c:v>
                </c:pt>
                <c:pt idx="457">
                  <c:v>8.9833333333333307</c:v>
                </c:pt>
                <c:pt idx="458">
                  <c:v>8.9833333333333307</c:v>
                </c:pt>
                <c:pt idx="459">
                  <c:v>8.9833333333333307</c:v>
                </c:pt>
                <c:pt idx="460">
                  <c:v>8.9833333333333307</c:v>
                </c:pt>
                <c:pt idx="461">
                  <c:v>8.9833333333333307</c:v>
                </c:pt>
                <c:pt idx="462">
                  <c:v>8.9833333333333307</c:v>
                </c:pt>
                <c:pt idx="463">
                  <c:v>8.9833333333333307</c:v>
                </c:pt>
                <c:pt idx="464">
                  <c:v>8.9833333333333307</c:v>
                </c:pt>
                <c:pt idx="465">
                  <c:v>8.9833333333333307</c:v>
                </c:pt>
                <c:pt idx="466">
                  <c:v>8.9833333333333307</c:v>
                </c:pt>
                <c:pt idx="467">
                  <c:v>8.9833333333333307</c:v>
                </c:pt>
                <c:pt idx="468">
                  <c:v>8.9833333333333307</c:v>
                </c:pt>
                <c:pt idx="469">
                  <c:v>8.9833333333333307</c:v>
                </c:pt>
                <c:pt idx="470">
                  <c:v>8.9833333333333307</c:v>
                </c:pt>
                <c:pt idx="471">
                  <c:v>8.9833333333333307</c:v>
                </c:pt>
                <c:pt idx="472">
                  <c:v>8.9833333333333307</c:v>
                </c:pt>
                <c:pt idx="473">
                  <c:v>8.9833333333333307</c:v>
                </c:pt>
                <c:pt idx="474">
                  <c:v>8.9833333333333307</c:v>
                </c:pt>
                <c:pt idx="475">
                  <c:v>8.9833333333333307</c:v>
                </c:pt>
                <c:pt idx="476">
                  <c:v>8.9833333333333307</c:v>
                </c:pt>
                <c:pt idx="477">
                  <c:v>8.9833333333333307</c:v>
                </c:pt>
                <c:pt idx="478">
                  <c:v>8.9833333333333307</c:v>
                </c:pt>
                <c:pt idx="479">
                  <c:v>8.9833333333333307</c:v>
                </c:pt>
                <c:pt idx="480">
                  <c:v>8.9833333333333307</c:v>
                </c:pt>
                <c:pt idx="481">
                  <c:v>8.9833333333333307</c:v>
                </c:pt>
                <c:pt idx="482">
                  <c:v>8.9833333333333307</c:v>
                </c:pt>
                <c:pt idx="483">
                  <c:v>8.9833333333333307</c:v>
                </c:pt>
                <c:pt idx="484">
                  <c:v>8.9833333333333307</c:v>
                </c:pt>
                <c:pt idx="485">
                  <c:v>8.9833333333333307</c:v>
                </c:pt>
                <c:pt idx="486">
                  <c:v>8.9833333333333307</c:v>
                </c:pt>
                <c:pt idx="487">
                  <c:v>8.9833333333333307</c:v>
                </c:pt>
                <c:pt idx="488">
                  <c:v>8.9833333333333307</c:v>
                </c:pt>
                <c:pt idx="489">
                  <c:v>8.9833333333333307</c:v>
                </c:pt>
                <c:pt idx="490">
                  <c:v>8.9833333333333307</c:v>
                </c:pt>
                <c:pt idx="491">
                  <c:v>8.9833333333333307</c:v>
                </c:pt>
                <c:pt idx="492">
                  <c:v>8.9833333333333307</c:v>
                </c:pt>
                <c:pt idx="493">
                  <c:v>8.9833333333333307</c:v>
                </c:pt>
                <c:pt idx="494">
                  <c:v>8.9833333333333307</c:v>
                </c:pt>
                <c:pt idx="495">
                  <c:v>8.9833333333333307</c:v>
                </c:pt>
                <c:pt idx="496">
                  <c:v>8.9833333333333307</c:v>
                </c:pt>
                <c:pt idx="497">
                  <c:v>8.9833333333333307</c:v>
                </c:pt>
                <c:pt idx="498">
                  <c:v>8.9833333333333307</c:v>
                </c:pt>
                <c:pt idx="499">
                  <c:v>8.9833333333333307</c:v>
                </c:pt>
                <c:pt idx="500">
                  <c:v>8.9833333333333307</c:v>
                </c:pt>
                <c:pt idx="501">
                  <c:v>8.9833333333333307</c:v>
                </c:pt>
                <c:pt idx="502">
                  <c:v>8.9833333333333307</c:v>
                </c:pt>
                <c:pt idx="503">
                  <c:v>8.9833333333333307</c:v>
                </c:pt>
                <c:pt idx="504">
                  <c:v>8.9833333333333307</c:v>
                </c:pt>
                <c:pt idx="505">
                  <c:v>8.9833333333333307</c:v>
                </c:pt>
                <c:pt idx="506">
                  <c:v>8.9833333333333307</c:v>
                </c:pt>
                <c:pt idx="507">
                  <c:v>5.2166666666666703</c:v>
                </c:pt>
                <c:pt idx="508">
                  <c:v>6.1333333333333302</c:v>
                </c:pt>
                <c:pt idx="509">
                  <c:v>5.9</c:v>
                </c:pt>
                <c:pt idx="510">
                  <c:v>6.0166666666666702</c:v>
                </c:pt>
                <c:pt idx="511">
                  <c:v>5.7666666666666702</c:v>
                </c:pt>
                <c:pt idx="512">
                  <c:v>5.8666666666666698</c:v>
                </c:pt>
                <c:pt idx="513">
                  <c:v>5.6</c:v>
                </c:pt>
                <c:pt idx="514">
                  <c:v>5.8666666666666698</c:v>
                </c:pt>
                <c:pt idx="515">
                  <c:v>5.9</c:v>
                </c:pt>
                <c:pt idx="516">
                  <c:v>6.2333333333333298</c:v>
                </c:pt>
                <c:pt idx="517">
                  <c:v>6.2</c:v>
                </c:pt>
                <c:pt idx="518">
                  <c:v>4.3499999999999996</c:v>
                </c:pt>
                <c:pt idx="519">
                  <c:v>5.7</c:v>
                </c:pt>
                <c:pt idx="520">
                  <c:v>6.1166666666666698</c:v>
                </c:pt>
                <c:pt idx="521">
                  <c:v>5.35</c:v>
                </c:pt>
                <c:pt idx="522">
                  <c:v>6.15</c:v>
                </c:pt>
                <c:pt idx="523">
                  <c:v>4</c:v>
                </c:pt>
                <c:pt idx="524">
                  <c:v>5.2</c:v>
                </c:pt>
                <c:pt idx="525">
                  <c:v>6.2166666666666703</c:v>
                </c:pt>
                <c:pt idx="526">
                  <c:v>4.9000000000000004</c:v>
                </c:pt>
                <c:pt idx="528">
                  <c:v>5.45</c:v>
                </c:pt>
                <c:pt idx="529">
                  <c:v>6.1666666666666696</c:v>
                </c:pt>
                <c:pt idx="530">
                  <c:v>11.75</c:v>
                </c:pt>
                <c:pt idx="531">
                  <c:v>11.75</c:v>
                </c:pt>
                <c:pt idx="532">
                  <c:v>11.75</c:v>
                </c:pt>
                <c:pt idx="533">
                  <c:v>11.766666666666699</c:v>
                </c:pt>
                <c:pt idx="534">
                  <c:v>11.766666666666699</c:v>
                </c:pt>
                <c:pt idx="535">
                  <c:v>11.783333333333299</c:v>
                </c:pt>
                <c:pt idx="536">
                  <c:v>11.783333333333299</c:v>
                </c:pt>
                <c:pt idx="537">
                  <c:v>11.783333333333299</c:v>
                </c:pt>
                <c:pt idx="538">
                  <c:v>11.8166666666667</c:v>
                </c:pt>
                <c:pt idx="539">
                  <c:v>11.8166666666667</c:v>
                </c:pt>
                <c:pt idx="540">
                  <c:v>11.8166666666667</c:v>
                </c:pt>
                <c:pt idx="541">
                  <c:v>11.8333333333333</c:v>
                </c:pt>
                <c:pt idx="542">
                  <c:v>11.8</c:v>
                </c:pt>
                <c:pt idx="543">
                  <c:v>11.8</c:v>
                </c:pt>
                <c:pt idx="544">
                  <c:v>11.8333333333333</c:v>
                </c:pt>
                <c:pt idx="545">
                  <c:v>11.8333333333333</c:v>
                </c:pt>
                <c:pt idx="546">
                  <c:v>11.85</c:v>
                </c:pt>
                <c:pt idx="547">
                  <c:v>11.85</c:v>
                </c:pt>
                <c:pt idx="548">
                  <c:v>11.866666666666699</c:v>
                </c:pt>
                <c:pt idx="549">
                  <c:v>11.883333333333301</c:v>
                </c:pt>
                <c:pt idx="550">
                  <c:v>11.9166666666667</c:v>
                </c:pt>
                <c:pt idx="552">
                  <c:v>4.9166666666666696</c:v>
                </c:pt>
                <c:pt idx="553">
                  <c:v>4.9166666666666696</c:v>
                </c:pt>
                <c:pt idx="554">
                  <c:v>4.9166666666666696</c:v>
                </c:pt>
                <c:pt idx="555">
                  <c:v>4.9166666666666696</c:v>
                </c:pt>
                <c:pt idx="556">
                  <c:v>4.9166666666666696</c:v>
                </c:pt>
                <c:pt idx="557">
                  <c:v>4.9166666666666696</c:v>
                </c:pt>
                <c:pt idx="558">
                  <c:v>4.9166666666666696</c:v>
                </c:pt>
                <c:pt idx="559">
                  <c:v>4.9166666666666696</c:v>
                </c:pt>
                <c:pt idx="560">
                  <c:v>4.9166666666666696</c:v>
                </c:pt>
                <c:pt idx="561">
                  <c:v>4.9166666666666696</c:v>
                </c:pt>
                <c:pt idx="562">
                  <c:v>4.9166666666666696</c:v>
                </c:pt>
                <c:pt idx="563">
                  <c:v>4.9166666666666696</c:v>
                </c:pt>
                <c:pt idx="564">
                  <c:v>4.9166666666666696</c:v>
                </c:pt>
                <c:pt idx="565">
                  <c:v>4.9166666666666696</c:v>
                </c:pt>
                <c:pt idx="566">
                  <c:v>4.9166666666666696</c:v>
                </c:pt>
                <c:pt idx="567">
                  <c:v>4.9166666666666696</c:v>
                </c:pt>
                <c:pt idx="568">
                  <c:v>4.9166666666666696</c:v>
                </c:pt>
                <c:pt idx="569">
                  <c:v>4.9166666666666696</c:v>
                </c:pt>
                <c:pt idx="570">
                  <c:v>4.9166666666666696</c:v>
                </c:pt>
                <c:pt idx="571">
                  <c:v>4.9166666666666696</c:v>
                </c:pt>
                <c:pt idx="572">
                  <c:v>4.9166666666666696</c:v>
                </c:pt>
                <c:pt idx="573">
                  <c:v>4.9166666666666696</c:v>
                </c:pt>
                <c:pt idx="574">
                  <c:v>4.9166666666666696</c:v>
                </c:pt>
                <c:pt idx="575">
                  <c:v>4.9166666666666696</c:v>
                </c:pt>
                <c:pt idx="576">
                  <c:v>4.9166666666666696</c:v>
                </c:pt>
                <c:pt idx="577">
                  <c:v>4.9166666666666696</c:v>
                </c:pt>
                <c:pt idx="578">
                  <c:v>4.9166666666666696</c:v>
                </c:pt>
                <c:pt idx="579">
                  <c:v>4.9166666666666696</c:v>
                </c:pt>
                <c:pt idx="580">
                  <c:v>4.9166666666666696</c:v>
                </c:pt>
                <c:pt idx="581">
                  <c:v>4.9166666666666696</c:v>
                </c:pt>
                <c:pt idx="582">
                  <c:v>4.9166666666666696</c:v>
                </c:pt>
                <c:pt idx="583">
                  <c:v>4.9166666666666696</c:v>
                </c:pt>
                <c:pt idx="584">
                  <c:v>4.9166666666666696</c:v>
                </c:pt>
                <c:pt idx="585">
                  <c:v>4.9166666666666696</c:v>
                </c:pt>
                <c:pt idx="586">
                  <c:v>4.9166666666666696</c:v>
                </c:pt>
                <c:pt idx="587">
                  <c:v>4.9166666666666696</c:v>
                </c:pt>
                <c:pt idx="588">
                  <c:v>4.9166666666666696</c:v>
                </c:pt>
                <c:pt idx="589">
                  <c:v>7.68333333333333</c:v>
                </c:pt>
                <c:pt idx="590">
                  <c:v>7.68333333333333</c:v>
                </c:pt>
                <c:pt idx="591">
                  <c:v>7.68333333333333</c:v>
                </c:pt>
                <c:pt idx="592">
                  <c:v>7.68333333333333</c:v>
                </c:pt>
                <c:pt idx="593">
                  <c:v>7.68333333333333</c:v>
                </c:pt>
                <c:pt idx="594">
                  <c:v>7.68333333333333</c:v>
                </c:pt>
                <c:pt idx="595">
                  <c:v>7.68333333333333</c:v>
                </c:pt>
                <c:pt idx="596">
                  <c:v>7.68333333333333</c:v>
                </c:pt>
                <c:pt idx="597">
                  <c:v>7.68333333333333</c:v>
                </c:pt>
                <c:pt idx="598">
                  <c:v>7.68333333333333</c:v>
                </c:pt>
                <c:pt idx="599">
                  <c:v>7.68333333333333</c:v>
                </c:pt>
                <c:pt idx="600">
                  <c:v>7.68333333333333</c:v>
                </c:pt>
                <c:pt idx="601">
                  <c:v>7.68333333333333</c:v>
                </c:pt>
                <c:pt idx="602">
                  <c:v>7.68333333333333</c:v>
                </c:pt>
                <c:pt idx="603">
                  <c:v>7.68333333333333</c:v>
                </c:pt>
                <c:pt idx="604">
                  <c:v>7.68333333333333</c:v>
                </c:pt>
                <c:pt idx="605">
                  <c:v>7.68333333333333</c:v>
                </c:pt>
                <c:pt idx="606">
                  <c:v>7.68333333333333</c:v>
                </c:pt>
                <c:pt idx="607">
                  <c:v>7.68333333333333</c:v>
                </c:pt>
                <c:pt idx="608">
                  <c:v>1</c:v>
                </c:pt>
                <c:pt idx="609">
                  <c:v>1</c:v>
                </c:pt>
                <c:pt idx="610">
                  <c:v>1</c:v>
                </c:pt>
                <c:pt idx="611">
                  <c:v>1</c:v>
                </c:pt>
                <c:pt idx="612">
                  <c:v>9.06666666666667</c:v>
                </c:pt>
                <c:pt idx="613">
                  <c:v>9.06666666666667</c:v>
                </c:pt>
                <c:pt idx="614">
                  <c:v>9.06666666666667</c:v>
                </c:pt>
                <c:pt idx="615">
                  <c:v>9.06666666666667</c:v>
                </c:pt>
                <c:pt idx="616">
                  <c:v>9.06666666666667</c:v>
                </c:pt>
                <c:pt idx="617">
                  <c:v>9.06666666666667</c:v>
                </c:pt>
                <c:pt idx="618">
                  <c:v>9.06666666666667</c:v>
                </c:pt>
                <c:pt idx="619">
                  <c:v>9.06666666666667</c:v>
                </c:pt>
                <c:pt idx="620">
                  <c:v>9.06666666666667</c:v>
                </c:pt>
                <c:pt idx="621">
                  <c:v>9.06666666666667</c:v>
                </c:pt>
                <c:pt idx="622">
                  <c:v>9.06666666666667</c:v>
                </c:pt>
                <c:pt idx="623">
                  <c:v>9.06666666666667</c:v>
                </c:pt>
                <c:pt idx="624">
                  <c:v>9.06666666666667</c:v>
                </c:pt>
                <c:pt idx="625">
                  <c:v>9.06666666666667</c:v>
                </c:pt>
                <c:pt idx="626">
                  <c:v>9.06666666666667</c:v>
                </c:pt>
                <c:pt idx="627">
                  <c:v>9.06666666666667</c:v>
                </c:pt>
                <c:pt idx="628">
                  <c:v>9.06666666666667</c:v>
                </c:pt>
                <c:pt idx="629">
                  <c:v>9.06666666666667</c:v>
                </c:pt>
                <c:pt idx="630">
                  <c:v>9.06666666666667</c:v>
                </c:pt>
                <c:pt idx="631">
                  <c:v>9.06666666666667</c:v>
                </c:pt>
                <c:pt idx="632">
                  <c:v>9.06666666666667</c:v>
                </c:pt>
                <c:pt idx="633">
                  <c:v>9.06666666666667</c:v>
                </c:pt>
                <c:pt idx="634">
                  <c:v>9.06666666666667</c:v>
                </c:pt>
                <c:pt idx="635">
                  <c:v>9.06666666666667</c:v>
                </c:pt>
                <c:pt idx="636">
                  <c:v>9.06666666666667</c:v>
                </c:pt>
                <c:pt idx="637">
                  <c:v>9.06666666666667</c:v>
                </c:pt>
                <c:pt idx="638">
                  <c:v>9.06666666666667</c:v>
                </c:pt>
                <c:pt idx="639">
                  <c:v>9.06666666666667</c:v>
                </c:pt>
                <c:pt idx="640">
                  <c:v>9.06666666666667</c:v>
                </c:pt>
                <c:pt idx="641">
                  <c:v>9.06666666666667</c:v>
                </c:pt>
                <c:pt idx="642">
                  <c:v>9.06666666666667</c:v>
                </c:pt>
                <c:pt idx="643">
                  <c:v>9.06666666666667</c:v>
                </c:pt>
                <c:pt idx="644">
                  <c:v>9.06666666666667</c:v>
                </c:pt>
                <c:pt idx="645">
                  <c:v>9.06666666666667</c:v>
                </c:pt>
                <c:pt idx="646">
                  <c:v>9.06666666666667</c:v>
                </c:pt>
                <c:pt idx="647">
                  <c:v>9.06666666666667</c:v>
                </c:pt>
                <c:pt idx="648">
                  <c:v>9.06666666666667</c:v>
                </c:pt>
                <c:pt idx="649">
                  <c:v>1.433333333</c:v>
                </c:pt>
                <c:pt idx="650">
                  <c:v>7.81666666666667</c:v>
                </c:pt>
                <c:pt idx="651">
                  <c:v>7.81666666666667</c:v>
                </c:pt>
                <c:pt idx="652">
                  <c:v>7.81666666666667</c:v>
                </c:pt>
                <c:pt idx="653">
                  <c:v>7.81666666666667</c:v>
                </c:pt>
                <c:pt idx="654">
                  <c:v>7.81666666666667</c:v>
                </c:pt>
                <c:pt idx="655">
                  <c:v>7.81666666666667</c:v>
                </c:pt>
                <c:pt idx="656">
                  <c:v>7.81666666666667</c:v>
                </c:pt>
                <c:pt idx="657">
                  <c:v>7.81666666666667</c:v>
                </c:pt>
                <c:pt idx="658">
                  <c:v>7.81666666666667</c:v>
                </c:pt>
                <c:pt idx="659">
                  <c:v>7.81666666666667</c:v>
                </c:pt>
                <c:pt idx="660">
                  <c:v>7.81666666666667</c:v>
                </c:pt>
                <c:pt idx="661">
                  <c:v>7.81666666666667</c:v>
                </c:pt>
                <c:pt idx="662">
                  <c:v>7.81666666666667</c:v>
                </c:pt>
                <c:pt idx="663">
                  <c:v>7.81666666666667</c:v>
                </c:pt>
                <c:pt idx="664">
                  <c:v>7.81666666666667</c:v>
                </c:pt>
                <c:pt idx="665">
                  <c:v>7.81666666666667</c:v>
                </c:pt>
                <c:pt idx="666">
                  <c:v>7.81666666666667</c:v>
                </c:pt>
                <c:pt idx="667">
                  <c:v>7.81666666666667</c:v>
                </c:pt>
                <c:pt idx="668">
                  <c:v>7.7166666666666703</c:v>
                </c:pt>
                <c:pt idx="669">
                  <c:v>7.7166666666666703</c:v>
                </c:pt>
                <c:pt idx="670">
                  <c:v>7.7166666666666703</c:v>
                </c:pt>
                <c:pt idx="671">
                  <c:v>7.7166666666666703</c:v>
                </c:pt>
                <c:pt idx="672">
                  <c:v>3.31666666666667</c:v>
                </c:pt>
                <c:pt idx="673">
                  <c:v>3.31666666666667</c:v>
                </c:pt>
                <c:pt idx="674">
                  <c:v>3.31666666666667</c:v>
                </c:pt>
                <c:pt idx="675">
                  <c:v>3.31666666666667</c:v>
                </c:pt>
                <c:pt idx="676">
                  <c:v>3.31666666666667</c:v>
                </c:pt>
                <c:pt idx="677">
                  <c:v>3.31666666666667</c:v>
                </c:pt>
                <c:pt idx="678">
                  <c:v>3.31666666666667</c:v>
                </c:pt>
                <c:pt idx="679">
                  <c:v>3.31666666666667</c:v>
                </c:pt>
                <c:pt idx="680">
                  <c:v>3.31666666666667</c:v>
                </c:pt>
                <c:pt idx="681">
                  <c:v>3.31666666666667</c:v>
                </c:pt>
                <c:pt idx="682">
                  <c:v>3.31666666666667</c:v>
                </c:pt>
                <c:pt idx="683">
                  <c:v>3.31666666666667</c:v>
                </c:pt>
                <c:pt idx="684">
                  <c:v>3.31666666666667</c:v>
                </c:pt>
                <c:pt idx="685">
                  <c:v>3.31666666666667</c:v>
                </c:pt>
                <c:pt idx="686">
                  <c:v>3.31666666666667</c:v>
                </c:pt>
                <c:pt idx="687">
                  <c:v>3.31666666666667</c:v>
                </c:pt>
                <c:pt idx="688">
                  <c:v>3.31666666666667</c:v>
                </c:pt>
                <c:pt idx="689">
                  <c:v>3.31666666666667</c:v>
                </c:pt>
                <c:pt idx="690">
                  <c:v>3.31666666666667</c:v>
                </c:pt>
                <c:pt idx="691">
                  <c:v>3.31666666666667</c:v>
                </c:pt>
                <c:pt idx="692">
                  <c:v>3.31666666666667</c:v>
                </c:pt>
                <c:pt idx="693">
                  <c:v>3.31666666666667</c:v>
                </c:pt>
                <c:pt idx="694">
                  <c:v>3.31666666666667</c:v>
                </c:pt>
                <c:pt idx="695">
                  <c:v>3.31666666666667</c:v>
                </c:pt>
                <c:pt idx="696">
                  <c:v>3.31666666666667</c:v>
                </c:pt>
                <c:pt idx="697">
                  <c:v>3.31666666666667</c:v>
                </c:pt>
                <c:pt idx="698">
                  <c:v>3.31666666666667</c:v>
                </c:pt>
                <c:pt idx="699">
                  <c:v>3.31666666666667</c:v>
                </c:pt>
                <c:pt idx="700">
                  <c:v>3.31666666666667</c:v>
                </c:pt>
                <c:pt idx="701">
                  <c:v>3.31666666666667</c:v>
                </c:pt>
                <c:pt idx="702">
                  <c:v>3.31666666666667</c:v>
                </c:pt>
                <c:pt idx="703">
                  <c:v>3.31666666666667</c:v>
                </c:pt>
                <c:pt idx="704">
                  <c:v>3.31666666666667</c:v>
                </c:pt>
                <c:pt idx="705">
                  <c:v>3.31666666666667</c:v>
                </c:pt>
                <c:pt idx="706">
                  <c:v>3.31666666666667</c:v>
                </c:pt>
                <c:pt idx="707">
                  <c:v>3.31666666666667</c:v>
                </c:pt>
                <c:pt idx="708">
                  <c:v>3.31666666666667</c:v>
                </c:pt>
                <c:pt idx="709">
                  <c:v>3.31666666666667</c:v>
                </c:pt>
                <c:pt idx="710">
                  <c:v>3.31666666666667</c:v>
                </c:pt>
                <c:pt idx="711">
                  <c:v>3.31666666666667</c:v>
                </c:pt>
                <c:pt idx="712">
                  <c:v>3.31666666666667</c:v>
                </c:pt>
                <c:pt idx="713">
                  <c:v>3.31666666666667</c:v>
                </c:pt>
              </c:numCache>
            </c:numRef>
          </c:yVal>
          <c:smooth val="0"/>
        </c:ser>
        <c:dLbls>
          <c:showLegendKey val="0"/>
          <c:showVal val="0"/>
          <c:showCatName val="0"/>
          <c:showSerName val="0"/>
          <c:showPercent val="0"/>
          <c:showBubbleSize val="0"/>
        </c:dLbls>
        <c:axId val="98773248"/>
        <c:axId val="98775040"/>
      </c:scatterChart>
      <c:valAx>
        <c:axId val="98773248"/>
        <c:scaling>
          <c:orientation val="minMax"/>
        </c:scaling>
        <c:delete val="0"/>
        <c:axPos val="b"/>
        <c:numFmt formatCode="General" sourceLinked="1"/>
        <c:majorTickMark val="out"/>
        <c:minorTickMark val="none"/>
        <c:tickLblPos val="nextTo"/>
        <c:crossAx val="98775040"/>
        <c:crosses val="autoZero"/>
        <c:crossBetween val="midCat"/>
      </c:valAx>
      <c:valAx>
        <c:axId val="98775040"/>
        <c:scaling>
          <c:orientation val="minMax"/>
        </c:scaling>
        <c:delete val="0"/>
        <c:axPos val="l"/>
        <c:numFmt formatCode="General" sourceLinked="1"/>
        <c:majorTickMark val="out"/>
        <c:minorTickMark val="none"/>
        <c:tickLblPos val="nextTo"/>
        <c:crossAx val="98773248"/>
        <c:crosses val="autoZero"/>
        <c:crossBetween val="midCat"/>
      </c:valAx>
    </c:plotArea>
    <c:plotVisOnly val="1"/>
    <c:dispBlanksAs val="gap"/>
    <c:showDLblsOverMax val="0"/>
  </c:chart>
  <c:spPr>
    <a:ln>
      <a:solidFill>
        <a:schemeClr val="tx1"/>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PC2 </a:t>
            </a:r>
            <a:r>
              <a:rPr lang="en-US" dirty="0" smtClean="0"/>
              <a:t>vs. latitude</a:t>
            </a:r>
            <a:endParaRPr lang="en-US" dirty="0"/>
          </a:p>
        </c:rich>
      </c:tx>
      <c:layout/>
      <c:overlay val="0"/>
    </c:title>
    <c:autoTitleDeleted val="0"/>
    <c:plotArea>
      <c:layout/>
      <c:scatterChart>
        <c:scatterStyle val="lineMarker"/>
        <c:varyColors val="0"/>
        <c:ser>
          <c:idx val="0"/>
          <c:order val="0"/>
          <c:tx>
            <c:strRef>
              <c:f>'Lat and Long'!$G$1</c:f>
              <c:strCache>
                <c:ptCount val="1"/>
                <c:pt idx="0">
                  <c:v>latitude</c:v>
                </c:pt>
              </c:strCache>
            </c:strRef>
          </c:tx>
          <c:spPr>
            <a:ln w="28575">
              <a:noFill/>
            </a:ln>
          </c:spPr>
          <c:trendline>
            <c:trendlineType val="linear"/>
            <c:dispRSqr val="1"/>
            <c:dispEq val="0"/>
            <c:trendlineLbl>
              <c:layout>
                <c:manualLayout>
                  <c:x val="-0.38096687814505903"/>
                  <c:y val="0.20588367727015186"/>
                </c:manualLayout>
              </c:layout>
              <c:numFmt formatCode="General" sourceLinked="0"/>
            </c:trendlineLbl>
          </c:trendline>
          <c:xVal>
            <c:numRef>
              <c:f>'Lat and Long'!$E$2:$E$715</c:f>
              <c:numCache>
                <c:formatCode>General</c:formatCode>
                <c:ptCount val="714"/>
                <c:pt idx="0">
                  <c:v>0.78799648119336396</c:v>
                </c:pt>
                <c:pt idx="1">
                  <c:v>1.00802972211926</c:v>
                </c:pt>
                <c:pt idx="2">
                  <c:v>-17.6320978036659</c:v>
                </c:pt>
                <c:pt idx="3">
                  <c:v>6.9531351708337893E-2</c:v>
                </c:pt>
                <c:pt idx="4">
                  <c:v>-11.251346444867</c:v>
                </c:pt>
                <c:pt idx="5">
                  <c:v>0.18438830689923599</c:v>
                </c:pt>
                <c:pt idx="6">
                  <c:v>0.63409651058240502</c:v>
                </c:pt>
                <c:pt idx="7">
                  <c:v>1.3500468343297001</c:v>
                </c:pt>
                <c:pt idx="8">
                  <c:v>5.5791800951500901E-2</c:v>
                </c:pt>
                <c:pt idx="9">
                  <c:v>0.29560630586294201</c:v>
                </c:pt>
                <c:pt idx="10">
                  <c:v>-0.40028393520574002</c:v>
                </c:pt>
                <c:pt idx="11">
                  <c:v>1.8690695892272999</c:v>
                </c:pt>
                <c:pt idx="12">
                  <c:v>-0.88226339199350101</c:v>
                </c:pt>
                <c:pt idx="13">
                  <c:v>-1.05173742018679</c:v>
                </c:pt>
                <c:pt idx="14">
                  <c:v>0.21163897717208999</c:v>
                </c:pt>
                <c:pt idx="15">
                  <c:v>0.17617925491106801</c:v>
                </c:pt>
                <c:pt idx="16">
                  <c:v>1.72806204110317</c:v>
                </c:pt>
                <c:pt idx="17">
                  <c:v>-11.470558495933901</c:v>
                </c:pt>
                <c:pt idx="18">
                  <c:v>3.4683817611258498</c:v>
                </c:pt>
                <c:pt idx="19">
                  <c:v>0.112709134907424</c:v>
                </c:pt>
                <c:pt idx="20">
                  <c:v>2.0654346335744398</c:v>
                </c:pt>
                <c:pt idx="21">
                  <c:v>0.111900041577433</c:v>
                </c:pt>
                <c:pt idx="22">
                  <c:v>-8.8544580921912697E-2</c:v>
                </c:pt>
                <c:pt idx="23">
                  <c:v>-11.071912960614499</c:v>
                </c:pt>
                <c:pt idx="24">
                  <c:v>0.265002210714611</c:v>
                </c:pt>
                <c:pt idx="25">
                  <c:v>0.84801112112021704</c:v>
                </c:pt>
                <c:pt idx="26">
                  <c:v>1.8686471233939601</c:v>
                </c:pt>
                <c:pt idx="27">
                  <c:v>-3.95909305725703E-2</c:v>
                </c:pt>
                <c:pt idx="28">
                  <c:v>-1.47174597723821</c:v>
                </c:pt>
                <c:pt idx="29">
                  <c:v>0.46807624852332602</c:v>
                </c:pt>
                <c:pt idx="30">
                  <c:v>-0.54274218788420103</c:v>
                </c:pt>
                <c:pt idx="31">
                  <c:v>1.11730078881581</c:v>
                </c:pt>
                <c:pt idx="32">
                  <c:v>-16.362890282016</c:v>
                </c:pt>
                <c:pt idx="33">
                  <c:v>-18.015689812809899</c:v>
                </c:pt>
                <c:pt idx="34">
                  <c:v>-7.3877917594409697</c:v>
                </c:pt>
                <c:pt idx="35">
                  <c:v>-4.21127652109453</c:v>
                </c:pt>
                <c:pt idx="36">
                  <c:v>-18.0725450574073</c:v>
                </c:pt>
                <c:pt idx="37">
                  <c:v>-4.7271514113187703</c:v>
                </c:pt>
                <c:pt idx="38">
                  <c:v>-0.19852883940674401</c:v>
                </c:pt>
                <c:pt idx="39">
                  <c:v>2.1447564477936898</c:v>
                </c:pt>
                <c:pt idx="40">
                  <c:v>-6.09762750371255</c:v>
                </c:pt>
                <c:pt idx="41">
                  <c:v>0.70282445140636296</c:v>
                </c:pt>
                <c:pt idx="42">
                  <c:v>1.2766108094094699</c:v>
                </c:pt>
                <c:pt idx="43">
                  <c:v>-6.70479953433472</c:v>
                </c:pt>
                <c:pt idx="44">
                  <c:v>0.44776509153183502</c:v>
                </c:pt>
                <c:pt idx="45">
                  <c:v>0.32833028076062998</c:v>
                </c:pt>
                <c:pt idx="46">
                  <c:v>-11.0788141357169</c:v>
                </c:pt>
                <c:pt idx="47">
                  <c:v>-15.5709751488468</c:v>
                </c:pt>
                <c:pt idx="48">
                  <c:v>-3.1655213782459199</c:v>
                </c:pt>
                <c:pt idx="49">
                  <c:v>1.4741585926040199</c:v>
                </c:pt>
                <c:pt idx="50">
                  <c:v>-3.8408093484541399</c:v>
                </c:pt>
                <c:pt idx="51">
                  <c:v>-5.4829224431741501</c:v>
                </c:pt>
                <c:pt idx="52">
                  <c:v>-4.6324199352746502</c:v>
                </c:pt>
                <c:pt idx="53">
                  <c:v>0.90988179902206601</c:v>
                </c:pt>
                <c:pt idx="54">
                  <c:v>5.1684276001200097E-2</c:v>
                </c:pt>
                <c:pt idx="55">
                  <c:v>-15.126623230830599</c:v>
                </c:pt>
                <c:pt idx="56">
                  <c:v>-17.419584526954299</c:v>
                </c:pt>
                <c:pt idx="57">
                  <c:v>0.51485028803220201</c:v>
                </c:pt>
                <c:pt idx="58">
                  <c:v>-1.3712239577794301</c:v>
                </c:pt>
                <c:pt idx="59">
                  <c:v>0.47122641809941901</c:v>
                </c:pt>
                <c:pt idx="60">
                  <c:v>-17.3239876068718</c:v>
                </c:pt>
                <c:pt idx="61">
                  <c:v>-7.8527216872783798</c:v>
                </c:pt>
                <c:pt idx="62">
                  <c:v>-8.0648745858101201</c:v>
                </c:pt>
                <c:pt idx="63">
                  <c:v>-0.13301744481334701</c:v>
                </c:pt>
                <c:pt idx="64">
                  <c:v>-4.6295812493308599</c:v>
                </c:pt>
                <c:pt idx="65">
                  <c:v>1.133544878248</c:v>
                </c:pt>
                <c:pt idx="66">
                  <c:v>-12.1821503554206</c:v>
                </c:pt>
                <c:pt idx="67">
                  <c:v>0.78472896925937996</c:v>
                </c:pt>
                <c:pt idx="68">
                  <c:v>-0.64772545733241904</c:v>
                </c:pt>
                <c:pt idx="69">
                  <c:v>0.44882136783711901</c:v>
                </c:pt>
                <c:pt idx="70">
                  <c:v>1.82748977682563</c:v>
                </c:pt>
                <c:pt idx="71">
                  <c:v>0.88429987899813201</c:v>
                </c:pt>
                <c:pt idx="72">
                  <c:v>0.79837845684535702</c:v>
                </c:pt>
                <c:pt idx="73">
                  <c:v>-2.8602205973825998</c:v>
                </c:pt>
                <c:pt idx="74">
                  <c:v>-0.18952567314984201</c:v>
                </c:pt>
                <c:pt idx="75">
                  <c:v>-8.3839677445508602</c:v>
                </c:pt>
                <c:pt idx="76">
                  <c:v>-15.718206192555799</c:v>
                </c:pt>
                <c:pt idx="77">
                  <c:v>0.52111112608097798</c:v>
                </c:pt>
                <c:pt idx="78">
                  <c:v>-3.2931521797560301</c:v>
                </c:pt>
                <c:pt idx="79">
                  <c:v>1.16750831091187</c:v>
                </c:pt>
                <c:pt idx="80">
                  <c:v>0.107528944229523</c:v>
                </c:pt>
                <c:pt idx="81">
                  <c:v>-8.6373694604928097</c:v>
                </c:pt>
                <c:pt idx="82">
                  <c:v>1.24691232649218</c:v>
                </c:pt>
                <c:pt idx="83">
                  <c:v>-13.3151471238846</c:v>
                </c:pt>
                <c:pt idx="84">
                  <c:v>-17.559293507025298</c:v>
                </c:pt>
                <c:pt idx="85">
                  <c:v>-15.908536492723201</c:v>
                </c:pt>
                <c:pt idx="86">
                  <c:v>1.0795248903960999</c:v>
                </c:pt>
                <c:pt idx="87">
                  <c:v>-4.7674728714111101</c:v>
                </c:pt>
                <c:pt idx="88">
                  <c:v>0.33191835917429502</c:v>
                </c:pt>
                <c:pt idx="89">
                  <c:v>-10.982731672596801</c:v>
                </c:pt>
                <c:pt idx="90">
                  <c:v>-4.9193318565928204</c:v>
                </c:pt>
                <c:pt idx="91">
                  <c:v>-0.64796230607962901</c:v>
                </c:pt>
                <c:pt idx="92">
                  <c:v>-12.489865254282901</c:v>
                </c:pt>
                <c:pt idx="93">
                  <c:v>-5.3594210277783896</c:v>
                </c:pt>
                <c:pt idx="94">
                  <c:v>-16.022548529607199</c:v>
                </c:pt>
                <c:pt idx="95">
                  <c:v>-0.79495019417259105</c:v>
                </c:pt>
                <c:pt idx="96">
                  <c:v>-12.8666316523866</c:v>
                </c:pt>
                <c:pt idx="97">
                  <c:v>-9.4543677130878105</c:v>
                </c:pt>
                <c:pt idx="98">
                  <c:v>-9.9608429205656197</c:v>
                </c:pt>
                <c:pt idx="99">
                  <c:v>-18.716477989043899</c:v>
                </c:pt>
                <c:pt idx="100">
                  <c:v>-20.266425153267502</c:v>
                </c:pt>
                <c:pt idx="101">
                  <c:v>-8.4591969006762593</c:v>
                </c:pt>
                <c:pt idx="102">
                  <c:v>-2.6121030405097798</c:v>
                </c:pt>
                <c:pt idx="103">
                  <c:v>-19.3136355210051</c:v>
                </c:pt>
                <c:pt idx="104">
                  <c:v>-10.966149646845</c:v>
                </c:pt>
                <c:pt idx="105">
                  <c:v>-3.1708807985573801</c:v>
                </c:pt>
                <c:pt idx="106">
                  <c:v>-14.398739695508301</c:v>
                </c:pt>
                <c:pt idx="107">
                  <c:v>-11.4952157517745</c:v>
                </c:pt>
                <c:pt idx="108">
                  <c:v>1.2556316846580899</c:v>
                </c:pt>
                <c:pt idx="109">
                  <c:v>1.8814209229247201</c:v>
                </c:pt>
                <c:pt idx="110">
                  <c:v>-3.24834179407104</c:v>
                </c:pt>
                <c:pt idx="111">
                  <c:v>-12.731921469887901</c:v>
                </c:pt>
                <c:pt idx="112">
                  <c:v>-2.97628996230257</c:v>
                </c:pt>
                <c:pt idx="113">
                  <c:v>-9.8593183246289797</c:v>
                </c:pt>
                <c:pt idx="114">
                  <c:v>-5.4229253069871701</c:v>
                </c:pt>
                <c:pt idx="115">
                  <c:v>-18.162833680591</c:v>
                </c:pt>
                <c:pt idx="116">
                  <c:v>2.8585706792769199</c:v>
                </c:pt>
                <c:pt idx="117">
                  <c:v>1.58443472328165</c:v>
                </c:pt>
                <c:pt idx="118">
                  <c:v>2.6321290523198599</c:v>
                </c:pt>
                <c:pt idx="119">
                  <c:v>-3.5863663700242099</c:v>
                </c:pt>
                <c:pt idx="120">
                  <c:v>3.6280100952463501</c:v>
                </c:pt>
                <c:pt idx="121">
                  <c:v>3.2087747635222499</c:v>
                </c:pt>
                <c:pt idx="122">
                  <c:v>-2.56014996930789</c:v>
                </c:pt>
                <c:pt idx="123">
                  <c:v>1.65198010419881</c:v>
                </c:pt>
                <c:pt idx="124">
                  <c:v>1.6345836433904699</c:v>
                </c:pt>
                <c:pt idx="125">
                  <c:v>4.1354575366428703</c:v>
                </c:pt>
                <c:pt idx="126">
                  <c:v>-6.3674915308535001</c:v>
                </c:pt>
                <c:pt idx="127">
                  <c:v>0.31811352915520602</c:v>
                </c:pt>
                <c:pt idx="128">
                  <c:v>0.64933458931493704</c:v>
                </c:pt>
                <c:pt idx="129">
                  <c:v>-3.2946984804398101</c:v>
                </c:pt>
                <c:pt idx="130">
                  <c:v>0.10674060994936101</c:v>
                </c:pt>
                <c:pt idx="131">
                  <c:v>-2.0349956641031999</c:v>
                </c:pt>
                <c:pt idx="132">
                  <c:v>-7.2125901325843804</c:v>
                </c:pt>
                <c:pt idx="133">
                  <c:v>3.0115356932875499</c:v>
                </c:pt>
                <c:pt idx="134">
                  <c:v>2.0517916297192098</c:v>
                </c:pt>
                <c:pt idx="135">
                  <c:v>2.9681634749458299</c:v>
                </c:pt>
                <c:pt idx="136">
                  <c:v>5.6077011140434401</c:v>
                </c:pt>
                <c:pt idx="137">
                  <c:v>-3.83918672742394</c:v>
                </c:pt>
                <c:pt idx="138">
                  <c:v>2.38533840520767</c:v>
                </c:pt>
                <c:pt idx="139">
                  <c:v>3.9765398002496002</c:v>
                </c:pt>
                <c:pt idx="140">
                  <c:v>1.67885535046573</c:v>
                </c:pt>
                <c:pt idx="141">
                  <c:v>2.8607119780420698</c:v>
                </c:pt>
                <c:pt idx="142">
                  <c:v>2.1705211257102701</c:v>
                </c:pt>
                <c:pt idx="143">
                  <c:v>-5.5204569114565398</c:v>
                </c:pt>
                <c:pt idx="144">
                  <c:v>1.92173383626901</c:v>
                </c:pt>
                <c:pt idx="145">
                  <c:v>1.2407564253210099</c:v>
                </c:pt>
                <c:pt idx="146">
                  <c:v>-0.24759886452208199</c:v>
                </c:pt>
                <c:pt idx="147">
                  <c:v>3.3285082751811701</c:v>
                </c:pt>
                <c:pt idx="148">
                  <c:v>4.93611631102711</c:v>
                </c:pt>
                <c:pt idx="149">
                  <c:v>-4.8417734092215596</c:v>
                </c:pt>
                <c:pt idx="150">
                  <c:v>-9.2902955312364899</c:v>
                </c:pt>
                <c:pt idx="151">
                  <c:v>5.1700609649536098</c:v>
                </c:pt>
                <c:pt idx="152">
                  <c:v>4.4122341770846196</c:v>
                </c:pt>
                <c:pt idx="153">
                  <c:v>0.75695072422430598</c:v>
                </c:pt>
                <c:pt idx="154">
                  <c:v>-4.25036922264227</c:v>
                </c:pt>
                <c:pt idx="155">
                  <c:v>3.3871877549136</c:v>
                </c:pt>
                <c:pt idx="156">
                  <c:v>-5.1847730805591903</c:v>
                </c:pt>
                <c:pt idx="157">
                  <c:v>2.8314570262362802</c:v>
                </c:pt>
                <c:pt idx="158">
                  <c:v>3.8676191196651399</c:v>
                </c:pt>
                <c:pt idx="159">
                  <c:v>-10.990750102807599</c:v>
                </c:pt>
                <c:pt idx="160">
                  <c:v>3.54391992246777</c:v>
                </c:pt>
                <c:pt idx="161">
                  <c:v>1.5698123401584101</c:v>
                </c:pt>
                <c:pt idx="162">
                  <c:v>-1.16702854945266</c:v>
                </c:pt>
                <c:pt idx="163">
                  <c:v>-11.5427473138728</c:v>
                </c:pt>
                <c:pt idx="164">
                  <c:v>1.07159265812553</c:v>
                </c:pt>
                <c:pt idx="165">
                  <c:v>-1.5063988832545301</c:v>
                </c:pt>
                <c:pt idx="166">
                  <c:v>3.3520578199898998</c:v>
                </c:pt>
                <c:pt idx="167">
                  <c:v>-6.8178301601044504</c:v>
                </c:pt>
                <c:pt idx="168">
                  <c:v>-1.4391955713361</c:v>
                </c:pt>
                <c:pt idx="169">
                  <c:v>-10.2179105252719</c:v>
                </c:pt>
                <c:pt idx="170">
                  <c:v>1.6867094555299</c:v>
                </c:pt>
                <c:pt idx="171">
                  <c:v>1.3805823722944599</c:v>
                </c:pt>
                <c:pt idx="172">
                  <c:v>-11.414244974171201</c:v>
                </c:pt>
                <c:pt idx="173">
                  <c:v>-1.6161685461123501</c:v>
                </c:pt>
                <c:pt idx="174">
                  <c:v>4.2510065892428797</c:v>
                </c:pt>
                <c:pt idx="175">
                  <c:v>-1.03127883351729</c:v>
                </c:pt>
                <c:pt idx="176">
                  <c:v>-3.8817508519290098</c:v>
                </c:pt>
                <c:pt idx="177">
                  <c:v>0.73052861250647505</c:v>
                </c:pt>
                <c:pt idx="178">
                  <c:v>0.944179418183962</c:v>
                </c:pt>
                <c:pt idx="179">
                  <c:v>2.0570589365717602</c:v>
                </c:pt>
                <c:pt idx="180">
                  <c:v>-1.91463422515689</c:v>
                </c:pt>
                <c:pt idx="181">
                  <c:v>4.4831333740552903</c:v>
                </c:pt>
                <c:pt idx="182">
                  <c:v>0.711981949852454</c:v>
                </c:pt>
                <c:pt idx="183">
                  <c:v>-8.0928210659459303</c:v>
                </c:pt>
                <c:pt idx="184">
                  <c:v>-6.16403294115237</c:v>
                </c:pt>
                <c:pt idx="185">
                  <c:v>-13.629373341891901</c:v>
                </c:pt>
                <c:pt idx="186">
                  <c:v>-5.0360231319387099</c:v>
                </c:pt>
                <c:pt idx="187">
                  <c:v>-6.1521397914323996</c:v>
                </c:pt>
                <c:pt idx="188">
                  <c:v>4.2765225208101798</c:v>
                </c:pt>
                <c:pt idx="189">
                  <c:v>-9.4796039614028693</c:v>
                </c:pt>
                <c:pt idx="190">
                  <c:v>-12.6307580167637</c:v>
                </c:pt>
                <c:pt idx="191">
                  <c:v>-0.95482007670135605</c:v>
                </c:pt>
                <c:pt idx="192">
                  <c:v>4.3399437328757502</c:v>
                </c:pt>
                <c:pt idx="193">
                  <c:v>-7.3561407741175904</c:v>
                </c:pt>
                <c:pt idx="194">
                  <c:v>-7.1216186396750896</c:v>
                </c:pt>
                <c:pt idx="195">
                  <c:v>4.4096229456822096</c:v>
                </c:pt>
                <c:pt idx="196">
                  <c:v>3.5516959176333698</c:v>
                </c:pt>
                <c:pt idx="197">
                  <c:v>3.0532495015782799</c:v>
                </c:pt>
                <c:pt idx="198">
                  <c:v>2.7344057833594402</c:v>
                </c:pt>
                <c:pt idx="199">
                  <c:v>3.9130806240290901</c:v>
                </c:pt>
                <c:pt idx="200">
                  <c:v>3.5098736411040199</c:v>
                </c:pt>
                <c:pt idx="201">
                  <c:v>3.33492476747081</c:v>
                </c:pt>
                <c:pt idx="202">
                  <c:v>9.4230574885260696E-2</c:v>
                </c:pt>
                <c:pt idx="203">
                  <c:v>-3.3340567307837099</c:v>
                </c:pt>
                <c:pt idx="204">
                  <c:v>-5.0648471563132</c:v>
                </c:pt>
                <c:pt idx="205">
                  <c:v>-25.9956606732718</c:v>
                </c:pt>
                <c:pt idx="206">
                  <c:v>-7.5235354820783602</c:v>
                </c:pt>
                <c:pt idx="207">
                  <c:v>2.5574692964337302</c:v>
                </c:pt>
                <c:pt idx="208">
                  <c:v>2.5705184910736101</c:v>
                </c:pt>
                <c:pt idx="209">
                  <c:v>1.6101679352499501</c:v>
                </c:pt>
                <c:pt idx="210">
                  <c:v>4.1617332518055203</c:v>
                </c:pt>
                <c:pt idx="211">
                  <c:v>2.37882859214211</c:v>
                </c:pt>
                <c:pt idx="212">
                  <c:v>1.8737572186562601</c:v>
                </c:pt>
                <c:pt idx="213">
                  <c:v>-2.3551497707004398</c:v>
                </c:pt>
                <c:pt idx="214">
                  <c:v>3.11259712551146</c:v>
                </c:pt>
                <c:pt idx="215">
                  <c:v>4.7195993240176604</c:v>
                </c:pt>
                <c:pt idx="216">
                  <c:v>2.90506656504144</c:v>
                </c:pt>
                <c:pt idx="217">
                  <c:v>2.5981053501648401</c:v>
                </c:pt>
                <c:pt idx="218">
                  <c:v>0.18765356815661799</c:v>
                </c:pt>
                <c:pt idx="219">
                  <c:v>4.7503337309089204</c:v>
                </c:pt>
                <c:pt idx="220">
                  <c:v>-2.2488489875631901</c:v>
                </c:pt>
                <c:pt idx="221">
                  <c:v>2.0748138302774599</c:v>
                </c:pt>
                <c:pt idx="222">
                  <c:v>0.91588312032864505</c:v>
                </c:pt>
                <c:pt idx="223">
                  <c:v>0.94317551091503504</c:v>
                </c:pt>
                <c:pt idx="224">
                  <c:v>1.01108807087091</c:v>
                </c:pt>
                <c:pt idx="225">
                  <c:v>1.4766620611458201</c:v>
                </c:pt>
                <c:pt idx="226">
                  <c:v>2.7685163270172799</c:v>
                </c:pt>
                <c:pt idx="227">
                  <c:v>2.7283375081718302</c:v>
                </c:pt>
                <c:pt idx="228">
                  <c:v>2.6203207297295901</c:v>
                </c:pt>
                <c:pt idx="229">
                  <c:v>-8.5062971582629299</c:v>
                </c:pt>
                <c:pt idx="230">
                  <c:v>1.03794292892248</c:v>
                </c:pt>
                <c:pt idx="231">
                  <c:v>3.4521216246106601</c:v>
                </c:pt>
                <c:pt idx="232">
                  <c:v>-6.7071605631492597</c:v>
                </c:pt>
                <c:pt idx="233">
                  <c:v>3.4348689539099699</c:v>
                </c:pt>
                <c:pt idx="234">
                  <c:v>-0.104387570756802</c:v>
                </c:pt>
                <c:pt idx="235">
                  <c:v>-8.3802074407669895</c:v>
                </c:pt>
                <c:pt idx="236">
                  <c:v>-0.104387570756802</c:v>
                </c:pt>
                <c:pt idx="237">
                  <c:v>3.9834205883468798</c:v>
                </c:pt>
                <c:pt idx="238">
                  <c:v>2.1524444234887699</c:v>
                </c:pt>
                <c:pt idx="239">
                  <c:v>1.7525194634269601</c:v>
                </c:pt>
                <c:pt idx="240">
                  <c:v>2.55906376039853</c:v>
                </c:pt>
                <c:pt idx="241">
                  <c:v>-2.2527533859869999</c:v>
                </c:pt>
                <c:pt idx="242">
                  <c:v>-4.1764808274351601</c:v>
                </c:pt>
                <c:pt idx="243">
                  <c:v>4.6805181558453501</c:v>
                </c:pt>
                <c:pt idx="244">
                  <c:v>1.9342890439437599</c:v>
                </c:pt>
                <c:pt idx="245">
                  <c:v>2.58680917316171</c:v>
                </c:pt>
                <c:pt idx="246">
                  <c:v>-4.0043883588740696</c:v>
                </c:pt>
                <c:pt idx="247">
                  <c:v>0.312786169983027</c:v>
                </c:pt>
                <c:pt idx="248">
                  <c:v>3.3537468646046902</c:v>
                </c:pt>
                <c:pt idx="249">
                  <c:v>-3.3006394101316698</c:v>
                </c:pt>
                <c:pt idx="250">
                  <c:v>-8.8931247850631099</c:v>
                </c:pt>
                <c:pt idx="251">
                  <c:v>-3.68670705156052</c:v>
                </c:pt>
                <c:pt idx="252">
                  <c:v>-4.4071964353333897</c:v>
                </c:pt>
                <c:pt idx="253">
                  <c:v>-5.3027931590261099</c:v>
                </c:pt>
                <c:pt idx="254">
                  <c:v>-10.016013059639601</c:v>
                </c:pt>
                <c:pt idx="255">
                  <c:v>-4.1502234056035796</c:v>
                </c:pt>
                <c:pt idx="256">
                  <c:v>10.8585123147378</c:v>
                </c:pt>
                <c:pt idx="257">
                  <c:v>9.2011212845219603</c:v>
                </c:pt>
                <c:pt idx="258">
                  <c:v>8.7927597027332194</c:v>
                </c:pt>
                <c:pt idx="259">
                  <c:v>8.4436963851449995</c:v>
                </c:pt>
                <c:pt idx="260">
                  <c:v>8.2413379320656208</c:v>
                </c:pt>
                <c:pt idx="261">
                  <c:v>9.0801053990462197</c:v>
                </c:pt>
                <c:pt idx="262">
                  <c:v>8.1853694649484492</c:v>
                </c:pt>
                <c:pt idx="263">
                  <c:v>7.6605621494558198</c:v>
                </c:pt>
                <c:pt idx="264">
                  <c:v>8.0811336814707104</c:v>
                </c:pt>
                <c:pt idx="265">
                  <c:v>9.0205478220999407</c:v>
                </c:pt>
                <c:pt idx="266">
                  <c:v>8.3413375320568406</c:v>
                </c:pt>
                <c:pt idx="267">
                  <c:v>7.9689489885275302</c:v>
                </c:pt>
                <c:pt idx="268">
                  <c:v>8.9547911765653208</c:v>
                </c:pt>
                <c:pt idx="269">
                  <c:v>9.9466147167710393</c:v>
                </c:pt>
                <c:pt idx="270">
                  <c:v>6.3638195842663698</c:v>
                </c:pt>
                <c:pt idx="271">
                  <c:v>8.2493734500581706</c:v>
                </c:pt>
                <c:pt idx="272">
                  <c:v>-17.322762797176601</c:v>
                </c:pt>
                <c:pt idx="273">
                  <c:v>-6.7236524390649102</c:v>
                </c:pt>
                <c:pt idx="274">
                  <c:v>-3.1101836178749802</c:v>
                </c:pt>
                <c:pt idx="275">
                  <c:v>-3.2354380371440898</c:v>
                </c:pt>
                <c:pt idx="276">
                  <c:v>-1.02779467468802</c:v>
                </c:pt>
                <c:pt idx="277">
                  <c:v>-14.538557265501799</c:v>
                </c:pt>
                <c:pt idx="278">
                  <c:v>-4.8845043990822399</c:v>
                </c:pt>
                <c:pt idx="279">
                  <c:v>-9.2887383481872003</c:v>
                </c:pt>
                <c:pt idx="280">
                  <c:v>-5.9980631737086298</c:v>
                </c:pt>
                <c:pt idx="281">
                  <c:v>-7.5706502983640203</c:v>
                </c:pt>
                <c:pt idx="282">
                  <c:v>1.1925734753997901</c:v>
                </c:pt>
                <c:pt idx="283">
                  <c:v>-7.4257468688122303</c:v>
                </c:pt>
                <c:pt idx="284">
                  <c:v>-8.0497616770223406</c:v>
                </c:pt>
                <c:pt idx="285">
                  <c:v>1.69146101406015</c:v>
                </c:pt>
                <c:pt idx="286">
                  <c:v>-3.5900202297286299</c:v>
                </c:pt>
                <c:pt idx="287">
                  <c:v>-0.84523028857646298</c:v>
                </c:pt>
                <c:pt idx="288">
                  <c:v>-1.0312835043698101</c:v>
                </c:pt>
                <c:pt idx="289">
                  <c:v>-6.8747739339391103</c:v>
                </c:pt>
                <c:pt idx="290">
                  <c:v>-10.481171250150799</c:v>
                </c:pt>
                <c:pt idx="291">
                  <c:v>-3.3266515892956701</c:v>
                </c:pt>
                <c:pt idx="292">
                  <c:v>-5.3393942958942997</c:v>
                </c:pt>
                <c:pt idx="293">
                  <c:v>-6.1373362929617601</c:v>
                </c:pt>
                <c:pt idx="294">
                  <c:v>-0.58295543201341704</c:v>
                </c:pt>
                <c:pt idx="295">
                  <c:v>-0.35748860055244303</c:v>
                </c:pt>
                <c:pt idx="296">
                  <c:v>-11.1753262092484</c:v>
                </c:pt>
                <c:pt idx="297">
                  <c:v>1.6575760592789699</c:v>
                </c:pt>
                <c:pt idx="298">
                  <c:v>-8.6828784218445207</c:v>
                </c:pt>
                <c:pt idx="299">
                  <c:v>-18.7897986856063</c:v>
                </c:pt>
                <c:pt idx="300">
                  <c:v>-7.5792780006936802</c:v>
                </c:pt>
                <c:pt idx="301">
                  <c:v>-2.51201590555887</c:v>
                </c:pt>
                <c:pt idx="302">
                  <c:v>-6.0654133784791302</c:v>
                </c:pt>
                <c:pt idx="303">
                  <c:v>-1.2649532543303199</c:v>
                </c:pt>
                <c:pt idx="304">
                  <c:v>-4.0712914743751796</c:v>
                </c:pt>
                <c:pt idx="305">
                  <c:v>-3.3664586294366199</c:v>
                </c:pt>
                <c:pt idx="306">
                  <c:v>-3.0874287230758402</c:v>
                </c:pt>
                <c:pt idx="307">
                  <c:v>-4.6817626368724801</c:v>
                </c:pt>
                <c:pt idx="308">
                  <c:v>-4.6890319752165404</c:v>
                </c:pt>
                <c:pt idx="309">
                  <c:v>-10.426462486810101</c:v>
                </c:pt>
                <c:pt idx="310">
                  <c:v>-4.4652266175962598</c:v>
                </c:pt>
                <c:pt idx="311">
                  <c:v>-3.3534461373759599</c:v>
                </c:pt>
                <c:pt idx="312">
                  <c:v>-3.2977028533308901</c:v>
                </c:pt>
                <c:pt idx="313">
                  <c:v>-5.8071322910886103</c:v>
                </c:pt>
                <c:pt idx="314">
                  <c:v>-14.804972956063899</c:v>
                </c:pt>
                <c:pt idx="315">
                  <c:v>-5.8481918859792197</c:v>
                </c:pt>
                <c:pt idx="316">
                  <c:v>-4.8265380855300304</c:v>
                </c:pt>
                <c:pt idx="317">
                  <c:v>-5.2162085896440402</c:v>
                </c:pt>
                <c:pt idx="318">
                  <c:v>-5.1656983056829802</c:v>
                </c:pt>
                <c:pt idx="319">
                  <c:v>-3.18575900630292</c:v>
                </c:pt>
                <c:pt idx="320">
                  <c:v>-5.4198319780818798</c:v>
                </c:pt>
                <c:pt idx="321">
                  <c:v>-7.7306438665101602</c:v>
                </c:pt>
                <c:pt idx="322">
                  <c:v>-7.4536327969966703</c:v>
                </c:pt>
                <c:pt idx="323">
                  <c:v>-6.8283144996298404</c:v>
                </c:pt>
                <c:pt idx="324">
                  <c:v>-3.6452122735035002</c:v>
                </c:pt>
                <c:pt idx="325">
                  <c:v>2.4050657776918301</c:v>
                </c:pt>
                <c:pt idx="326">
                  <c:v>2.7079154574284701</c:v>
                </c:pt>
                <c:pt idx="327">
                  <c:v>2.4710409410310801</c:v>
                </c:pt>
                <c:pt idx="328">
                  <c:v>-2.7885981567179301</c:v>
                </c:pt>
                <c:pt idx="329">
                  <c:v>-3.2591781403226499</c:v>
                </c:pt>
                <c:pt idx="330">
                  <c:v>4.0635684309565496</c:v>
                </c:pt>
                <c:pt idx="331">
                  <c:v>-3.0190446038862699</c:v>
                </c:pt>
                <c:pt idx="332">
                  <c:v>-3.80024964740482E-2</c:v>
                </c:pt>
                <c:pt idx="333">
                  <c:v>-10.0562610365834</c:v>
                </c:pt>
                <c:pt idx="334">
                  <c:v>2.0669074224132999</c:v>
                </c:pt>
                <c:pt idx="335">
                  <c:v>-9.9612353699843297</c:v>
                </c:pt>
                <c:pt idx="336">
                  <c:v>3.2747571275859899</c:v>
                </c:pt>
                <c:pt idx="337">
                  <c:v>4.3624892107445996</c:v>
                </c:pt>
                <c:pt idx="338">
                  <c:v>3.8202133474447599</c:v>
                </c:pt>
                <c:pt idx="339">
                  <c:v>-5.4735680698353901</c:v>
                </c:pt>
                <c:pt idx="340">
                  <c:v>2.1166335196510602</c:v>
                </c:pt>
                <c:pt idx="341">
                  <c:v>4.7179034954789199</c:v>
                </c:pt>
                <c:pt idx="342">
                  <c:v>4.38807018304494</c:v>
                </c:pt>
                <c:pt idx="343">
                  <c:v>2.7497513401338498</c:v>
                </c:pt>
                <c:pt idx="344">
                  <c:v>-0.82907652340637294</c:v>
                </c:pt>
                <c:pt idx="345">
                  <c:v>-12.9699471634933</c:v>
                </c:pt>
                <c:pt idx="346">
                  <c:v>4.50782913685428</c:v>
                </c:pt>
                <c:pt idx="347">
                  <c:v>-8.8681716834643591</c:v>
                </c:pt>
                <c:pt idx="348">
                  <c:v>2.8430053565759099</c:v>
                </c:pt>
                <c:pt idx="349">
                  <c:v>2.4124095267874099</c:v>
                </c:pt>
                <c:pt idx="350">
                  <c:v>-7.02313388543421</c:v>
                </c:pt>
                <c:pt idx="351">
                  <c:v>5.4317118938781004</c:v>
                </c:pt>
                <c:pt idx="352">
                  <c:v>3.9145559333413198</c:v>
                </c:pt>
                <c:pt idx="353">
                  <c:v>4.0265143511316204</c:v>
                </c:pt>
                <c:pt idx="354">
                  <c:v>5.12620916297075</c:v>
                </c:pt>
                <c:pt idx="355">
                  <c:v>4.8874723126429602</c:v>
                </c:pt>
                <c:pt idx="356">
                  <c:v>3.5932604165823698</c:v>
                </c:pt>
                <c:pt idx="357">
                  <c:v>3.0436220621253098</c:v>
                </c:pt>
                <c:pt idx="358">
                  <c:v>3.4041987489251002</c:v>
                </c:pt>
                <c:pt idx="359">
                  <c:v>5.6503710590429197</c:v>
                </c:pt>
                <c:pt idx="360">
                  <c:v>2.9052441259166599</c:v>
                </c:pt>
                <c:pt idx="361">
                  <c:v>-3.9387776120906599</c:v>
                </c:pt>
                <c:pt idx="362">
                  <c:v>-5.9746321941553298</c:v>
                </c:pt>
                <c:pt idx="363">
                  <c:v>-4.4046181582011696</c:v>
                </c:pt>
                <c:pt idx="364">
                  <c:v>-10.0640266679086</c:v>
                </c:pt>
                <c:pt idx="365">
                  <c:v>-2.4995751241249198</c:v>
                </c:pt>
                <c:pt idx="366">
                  <c:v>-12.2988842085049</c:v>
                </c:pt>
                <c:pt idx="367">
                  <c:v>5.2550950449394502</c:v>
                </c:pt>
                <c:pt idx="368">
                  <c:v>4.1068841228392197</c:v>
                </c:pt>
                <c:pt idx="369">
                  <c:v>4.9254240813502701</c:v>
                </c:pt>
                <c:pt idx="370">
                  <c:v>1.02309979424803</c:v>
                </c:pt>
                <c:pt idx="371">
                  <c:v>3.3758328614585902</c:v>
                </c:pt>
                <c:pt idx="372">
                  <c:v>3.8423975367556902</c:v>
                </c:pt>
                <c:pt idx="373">
                  <c:v>4.0871718744723298</c:v>
                </c:pt>
                <c:pt idx="374">
                  <c:v>-12.911364300607399</c:v>
                </c:pt>
                <c:pt idx="375">
                  <c:v>-4.2911012838553697</c:v>
                </c:pt>
                <c:pt idx="376">
                  <c:v>-8.2221811873714596</c:v>
                </c:pt>
                <c:pt idx="377">
                  <c:v>-3.8011043569129002</c:v>
                </c:pt>
                <c:pt idx="378">
                  <c:v>-5.3134675564830998</c:v>
                </c:pt>
                <c:pt idx="379">
                  <c:v>-4.5930267970744199</c:v>
                </c:pt>
                <c:pt idx="380">
                  <c:v>-9.8420800145620095</c:v>
                </c:pt>
                <c:pt idx="381">
                  <c:v>0.48378627143484498</c:v>
                </c:pt>
                <c:pt idx="382">
                  <c:v>-9.3379182115644603</c:v>
                </c:pt>
                <c:pt idx="383">
                  <c:v>4.6567885740909203</c:v>
                </c:pt>
                <c:pt idx="384">
                  <c:v>2.8034158338146402</c:v>
                </c:pt>
                <c:pt idx="385">
                  <c:v>4.1726444202920598</c:v>
                </c:pt>
                <c:pt idx="386">
                  <c:v>4.2824932958542599</c:v>
                </c:pt>
                <c:pt idx="387">
                  <c:v>-16.113881686300299</c:v>
                </c:pt>
                <c:pt idx="388">
                  <c:v>3.5657844841548898</c:v>
                </c:pt>
                <c:pt idx="389">
                  <c:v>2.8597288032992698</c:v>
                </c:pt>
                <c:pt idx="390">
                  <c:v>2.05005773135548</c:v>
                </c:pt>
                <c:pt idx="391">
                  <c:v>4.3996082755927404</c:v>
                </c:pt>
                <c:pt idx="392">
                  <c:v>1.1872996095475199</c:v>
                </c:pt>
                <c:pt idx="393">
                  <c:v>-4.9527341058902703</c:v>
                </c:pt>
                <c:pt idx="394">
                  <c:v>3.93879693748472</c:v>
                </c:pt>
                <c:pt idx="395">
                  <c:v>2.88233518820013</c:v>
                </c:pt>
                <c:pt idx="396">
                  <c:v>4.0451434595800704</c:v>
                </c:pt>
                <c:pt idx="397">
                  <c:v>-5.4848310892206804</c:v>
                </c:pt>
                <c:pt idx="398">
                  <c:v>-5.8550444972138997</c:v>
                </c:pt>
                <c:pt idx="399">
                  <c:v>4.9699720387283</c:v>
                </c:pt>
                <c:pt idx="400">
                  <c:v>-1.32349238917432</c:v>
                </c:pt>
                <c:pt idx="401">
                  <c:v>4.0372971500104304</c:v>
                </c:pt>
                <c:pt idx="402">
                  <c:v>-5.1454442963147198</c:v>
                </c:pt>
                <c:pt idx="403">
                  <c:v>-4.4692152786474004</c:v>
                </c:pt>
                <c:pt idx="404">
                  <c:v>-3.8198379894331298</c:v>
                </c:pt>
                <c:pt idx="405">
                  <c:v>-4.1332385557100304</c:v>
                </c:pt>
                <c:pt idx="406">
                  <c:v>9.02997490466751</c:v>
                </c:pt>
                <c:pt idx="407">
                  <c:v>2.5367203292447198</c:v>
                </c:pt>
                <c:pt idx="408">
                  <c:v>2.4701630333596101</c:v>
                </c:pt>
                <c:pt idx="409">
                  <c:v>-8.5101556143066492</c:v>
                </c:pt>
                <c:pt idx="410">
                  <c:v>3.1057605775538901</c:v>
                </c:pt>
                <c:pt idx="411">
                  <c:v>1.8156723099319301</c:v>
                </c:pt>
                <c:pt idx="412">
                  <c:v>6.6110640873652597</c:v>
                </c:pt>
                <c:pt idx="413">
                  <c:v>8.3832863965342295</c:v>
                </c:pt>
                <c:pt idx="414">
                  <c:v>7.8983900226017303</c:v>
                </c:pt>
                <c:pt idx="415">
                  <c:v>7.6010350588562199</c:v>
                </c:pt>
                <c:pt idx="416">
                  <c:v>8.7949610607007997</c:v>
                </c:pt>
                <c:pt idx="417">
                  <c:v>6.4340409108280197</c:v>
                </c:pt>
                <c:pt idx="418">
                  <c:v>6.2874890700594497</c:v>
                </c:pt>
                <c:pt idx="419">
                  <c:v>8.2897849239870496</c:v>
                </c:pt>
                <c:pt idx="420">
                  <c:v>7.83558069300949</c:v>
                </c:pt>
                <c:pt idx="421">
                  <c:v>7.5370731505189799</c:v>
                </c:pt>
                <c:pt idx="422">
                  <c:v>8.5515854993932106</c:v>
                </c:pt>
                <c:pt idx="423">
                  <c:v>6.2635928875228801</c:v>
                </c:pt>
                <c:pt idx="424">
                  <c:v>6.8734086135163999</c:v>
                </c:pt>
                <c:pt idx="425">
                  <c:v>8.6378219628210999</c:v>
                </c:pt>
                <c:pt idx="426">
                  <c:v>7.1985818689872696</c:v>
                </c:pt>
                <c:pt idx="427">
                  <c:v>8.5172930735964805</c:v>
                </c:pt>
                <c:pt idx="428">
                  <c:v>8.2038124176390692</c:v>
                </c:pt>
                <c:pt idx="429">
                  <c:v>7.9548688393441198</c:v>
                </c:pt>
                <c:pt idx="430">
                  <c:v>7.4960899977961502</c:v>
                </c:pt>
                <c:pt idx="431">
                  <c:v>7.7448233831046496</c:v>
                </c:pt>
                <c:pt idx="432">
                  <c:v>8.4736238018570393</c:v>
                </c:pt>
                <c:pt idx="433">
                  <c:v>7.0468160636432904</c:v>
                </c:pt>
                <c:pt idx="434">
                  <c:v>4.3609507906336997</c:v>
                </c:pt>
                <c:pt idx="435">
                  <c:v>7.5465268397780996</c:v>
                </c:pt>
                <c:pt idx="436">
                  <c:v>8.2631397077829902</c:v>
                </c:pt>
                <c:pt idx="437">
                  <c:v>8.72167375157842</c:v>
                </c:pt>
                <c:pt idx="438">
                  <c:v>7.9270790797114801</c:v>
                </c:pt>
                <c:pt idx="439">
                  <c:v>8.0523089976504707</c:v>
                </c:pt>
                <c:pt idx="440">
                  <c:v>7.56877516715703</c:v>
                </c:pt>
                <c:pt idx="441">
                  <c:v>7.5021511324523598</c:v>
                </c:pt>
                <c:pt idx="442">
                  <c:v>7.1580699624860804</c:v>
                </c:pt>
                <c:pt idx="443">
                  <c:v>6.7736843713933403</c:v>
                </c:pt>
                <c:pt idx="444">
                  <c:v>6.4378187633313804</c:v>
                </c:pt>
                <c:pt idx="445">
                  <c:v>-12.0804349988535</c:v>
                </c:pt>
                <c:pt idx="446">
                  <c:v>-4.0107866101354404</c:v>
                </c:pt>
                <c:pt idx="447">
                  <c:v>-3.8278079120131201</c:v>
                </c:pt>
                <c:pt idx="448">
                  <c:v>-2.42638279650699</c:v>
                </c:pt>
                <c:pt idx="449">
                  <c:v>-4.3641902801996801</c:v>
                </c:pt>
                <c:pt idx="450">
                  <c:v>-3.4193096091125499</c:v>
                </c:pt>
                <c:pt idx="451">
                  <c:v>9.2715050806137498</c:v>
                </c:pt>
                <c:pt idx="452">
                  <c:v>8.8986608584922706</c:v>
                </c:pt>
                <c:pt idx="453">
                  <c:v>8.7983742439550596</c:v>
                </c:pt>
                <c:pt idx="454">
                  <c:v>9.88228478045367</c:v>
                </c:pt>
                <c:pt idx="455">
                  <c:v>9.9653465839931297</c:v>
                </c:pt>
                <c:pt idx="456">
                  <c:v>10.206361070605199</c:v>
                </c:pt>
                <c:pt idx="457">
                  <c:v>9.4933486673713308</c:v>
                </c:pt>
                <c:pt idx="458">
                  <c:v>7.3314269666868004</c:v>
                </c:pt>
                <c:pt idx="459">
                  <c:v>8.5098923961744095</c:v>
                </c:pt>
                <c:pt idx="460">
                  <c:v>7.3819706769672502</c:v>
                </c:pt>
                <c:pt idx="461">
                  <c:v>9.7134968056590107</c:v>
                </c:pt>
                <c:pt idx="462">
                  <c:v>8.6887862607048802</c:v>
                </c:pt>
                <c:pt idx="463">
                  <c:v>9.2007045774261194</c:v>
                </c:pt>
                <c:pt idx="464">
                  <c:v>7.8206433888722504</c:v>
                </c:pt>
                <c:pt idx="465">
                  <c:v>9.0780045779613197</c:v>
                </c:pt>
                <c:pt idx="466">
                  <c:v>6.5587785417347497</c:v>
                </c:pt>
                <c:pt idx="467">
                  <c:v>7.4711540237508496</c:v>
                </c:pt>
                <c:pt idx="468">
                  <c:v>8.2137740630818001</c:v>
                </c:pt>
                <c:pt idx="469">
                  <c:v>6.1902417209505796</c:v>
                </c:pt>
                <c:pt idx="470">
                  <c:v>7.7749066547079897</c:v>
                </c:pt>
                <c:pt idx="471">
                  <c:v>7.7567676697652104</c:v>
                </c:pt>
                <c:pt idx="472">
                  <c:v>8.8494603166664501</c:v>
                </c:pt>
                <c:pt idx="473">
                  <c:v>-11.761439358017</c:v>
                </c:pt>
                <c:pt idx="474">
                  <c:v>6.8026685579303097</c:v>
                </c:pt>
                <c:pt idx="475">
                  <c:v>8.7596123165931807</c:v>
                </c:pt>
                <c:pt idx="476">
                  <c:v>12.053140243018399</c:v>
                </c:pt>
                <c:pt idx="477">
                  <c:v>6.6202049977805002</c:v>
                </c:pt>
                <c:pt idx="478">
                  <c:v>9.53844645765321</c:v>
                </c:pt>
                <c:pt idx="479">
                  <c:v>9.6154777738926001</c:v>
                </c:pt>
                <c:pt idx="480">
                  <c:v>8.3827805806039102</c:v>
                </c:pt>
                <c:pt idx="481">
                  <c:v>9.2938449811993404</c:v>
                </c:pt>
                <c:pt idx="482">
                  <c:v>9.8886265052760294</c:v>
                </c:pt>
                <c:pt idx="483">
                  <c:v>6.6610574189548402</c:v>
                </c:pt>
                <c:pt idx="484">
                  <c:v>11.325653236457899</c:v>
                </c:pt>
                <c:pt idx="485">
                  <c:v>9.9740256270381806</c:v>
                </c:pt>
                <c:pt idx="486">
                  <c:v>8.2435799016545506</c:v>
                </c:pt>
                <c:pt idx="487">
                  <c:v>8.7962176906166203</c:v>
                </c:pt>
                <c:pt idx="488">
                  <c:v>8.1980831174196904</c:v>
                </c:pt>
                <c:pt idx="489">
                  <c:v>7.6081137681147997</c:v>
                </c:pt>
                <c:pt idx="490">
                  <c:v>10.0047070021735</c:v>
                </c:pt>
                <c:pt idx="491">
                  <c:v>7.5324250495991203</c:v>
                </c:pt>
                <c:pt idx="492">
                  <c:v>10.0821901525384</c:v>
                </c:pt>
                <c:pt idx="493">
                  <c:v>8.3386289643025808</c:v>
                </c:pt>
                <c:pt idx="494">
                  <c:v>7.9579472228641199</c:v>
                </c:pt>
                <c:pt idx="495">
                  <c:v>9.8911653813068092</c:v>
                </c:pt>
                <c:pt idx="496">
                  <c:v>7.0066571390425798</c:v>
                </c:pt>
                <c:pt idx="497">
                  <c:v>8.6607001536027095</c:v>
                </c:pt>
                <c:pt idx="498">
                  <c:v>6.78404811003068</c:v>
                </c:pt>
                <c:pt idx="499">
                  <c:v>11.156699048259901</c:v>
                </c:pt>
                <c:pt idx="500">
                  <c:v>10.246427227425199</c:v>
                </c:pt>
                <c:pt idx="501">
                  <c:v>11.4757096273764</c:v>
                </c:pt>
                <c:pt idx="502">
                  <c:v>9.5866076254292505</c:v>
                </c:pt>
                <c:pt idx="503">
                  <c:v>11.244252366859101</c:v>
                </c:pt>
                <c:pt idx="504">
                  <c:v>10.554319142715601</c:v>
                </c:pt>
                <c:pt idx="505">
                  <c:v>9.0236038046688805</c:v>
                </c:pt>
                <c:pt idx="506">
                  <c:v>9.7692895490317504</c:v>
                </c:pt>
                <c:pt idx="507">
                  <c:v>-2.1390212906244002</c:v>
                </c:pt>
                <c:pt idx="508">
                  <c:v>-14.0204863493517</c:v>
                </c:pt>
                <c:pt idx="509">
                  <c:v>3.51047660762754</c:v>
                </c:pt>
                <c:pt idx="510">
                  <c:v>7.0844521676165204</c:v>
                </c:pt>
                <c:pt idx="511">
                  <c:v>-13.38805416259</c:v>
                </c:pt>
                <c:pt idx="512">
                  <c:v>-1.4874810608901801</c:v>
                </c:pt>
                <c:pt idx="513">
                  <c:v>7.3254821070076197</c:v>
                </c:pt>
                <c:pt idx="514">
                  <c:v>7.0411950509584296</c:v>
                </c:pt>
                <c:pt idx="515">
                  <c:v>7.7696595188482203</c:v>
                </c:pt>
                <c:pt idx="516">
                  <c:v>5.31068003716332</c:v>
                </c:pt>
                <c:pt idx="517">
                  <c:v>9.3983973609835605</c:v>
                </c:pt>
                <c:pt idx="518">
                  <c:v>8.1576466583933591</c:v>
                </c:pt>
                <c:pt idx="519">
                  <c:v>8.7178857452631302</c:v>
                </c:pt>
                <c:pt idx="520">
                  <c:v>7.9250578186041798</c:v>
                </c:pt>
                <c:pt idx="521">
                  <c:v>8.6824833019174594</c:v>
                </c:pt>
                <c:pt idx="522">
                  <c:v>7.85362524162261</c:v>
                </c:pt>
                <c:pt idx="523">
                  <c:v>-13.2083007694469</c:v>
                </c:pt>
                <c:pt idx="524">
                  <c:v>9.3638787998567707</c:v>
                </c:pt>
                <c:pt idx="525">
                  <c:v>6.9612101989245501</c:v>
                </c:pt>
                <c:pt idx="526">
                  <c:v>6.9174744183420103</c:v>
                </c:pt>
                <c:pt idx="527">
                  <c:v>7.10018506693297</c:v>
                </c:pt>
                <c:pt idx="528">
                  <c:v>9.6841776264250008</c:v>
                </c:pt>
                <c:pt idx="529">
                  <c:v>-4.8854435369262701</c:v>
                </c:pt>
                <c:pt idx="530">
                  <c:v>7.8494331982487404</c:v>
                </c:pt>
                <c:pt idx="531">
                  <c:v>-12.7292664516799</c:v>
                </c:pt>
                <c:pt idx="532">
                  <c:v>10.2019926907416</c:v>
                </c:pt>
                <c:pt idx="533">
                  <c:v>8.2630272532457898</c:v>
                </c:pt>
                <c:pt idx="534">
                  <c:v>9.1266223387711296</c:v>
                </c:pt>
                <c:pt idx="535">
                  <c:v>8.1812399592140093</c:v>
                </c:pt>
                <c:pt idx="536">
                  <c:v>7.8718864001267299</c:v>
                </c:pt>
                <c:pt idx="537">
                  <c:v>8.7201456434561493</c:v>
                </c:pt>
                <c:pt idx="538">
                  <c:v>8.4004544971928592</c:v>
                </c:pt>
                <c:pt idx="539">
                  <c:v>10.3133617806501</c:v>
                </c:pt>
                <c:pt idx="540">
                  <c:v>9.2612016634393903</c:v>
                </c:pt>
                <c:pt idx="541">
                  <c:v>9.3964545759555609</c:v>
                </c:pt>
                <c:pt idx="542">
                  <c:v>9.5559477909707198</c:v>
                </c:pt>
                <c:pt idx="543">
                  <c:v>8.8650535322267405</c:v>
                </c:pt>
                <c:pt idx="544">
                  <c:v>8.0798805251665797</c:v>
                </c:pt>
                <c:pt idx="545">
                  <c:v>9.2136360194929203</c:v>
                </c:pt>
                <c:pt idx="546">
                  <c:v>8.6069384320061495</c:v>
                </c:pt>
                <c:pt idx="547">
                  <c:v>8.1163918169479903</c:v>
                </c:pt>
                <c:pt idx="548">
                  <c:v>8.6152854709434497</c:v>
                </c:pt>
                <c:pt idx="549">
                  <c:v>7.2592944268943898</c:v>
                </c:pt>
                <c:pt idx="550">
                  <c:v>7.9631049863545096</c:v>
                </c:pt>
                <c:pt idx="551">
                  <c:v>8.5283372207290995</c:v>
                </c:pt>
                <c:pt idx="552">
                  <c:v>-0.76059091603972795</c:v>
                </c:pt>
                <c:pt idx="553">
                  <c:v>0.97640114573673098</c:v>
                </c:pt>
                <c:pt idx="554">
                  <c:v>1.4255658456423801</c:v>
                </c:pt>
                <c:pt idx="555">
                  <c:v>-1.3368944539854</c:v>
                </c:pt>
                <c:pt idx="556">
                  <c:v>-0.71971673252746104</c:v>
                </c:pt>
                <c:pt idx="557">
                  <c:v>1.5751736318903999</c:v>
                </c:pt>
                <c:pt idx="558">
                  <c:v>-0.303301304288222</c:v>
                </c:pt>
                <c:pt idx="559">
                  <c:v>-11.2025870756783</c:v>
                </c:pt>
                <c:pt idx="560">
                  <c:v>1.3955230869971</c:v>
                </c:pt>
                <c:pt idx="561">
                  <c:v>-1.0302613070045299</c:v>
                </c:pt>
                <c:pt idx="562">
                  <c:v>-0.40505081198176801</c:v>
                </c:pt>
                <c:pt idx="563">
                  <c:v>-0.871821643832425</c:v>
                </c:pt>
                <c:pt idx="564">
                  <c:v>-0.14244498568275499</c:v>
                </c:pt>
                <c:pt idx="565">
                  <c:v>-0.41905325510825298</c:v>
                </c:pt>
                <c:pt idx="566">
                  <c:v>1.63733367664156</c:v>
                </c:pt>
                <c:pt idx="567">
                  <c:v>-10.2652501751993</c:v>
                </c:pt>
                <c:pt idx="568">
                  <c:v>-1.0574420383802601</c:v>
                </c:pt>
                <c:pt idx="569">
                  <c:v>-10.2278577194863</c:v>
                </c:pt>
                <c:pt idx="570">
                  <c:v>-6.4749280513184404</c:v>
                </c:pt>
                <c:pt idx="571">
                  <c:v>-10.514700996495</c:v>
                </c:pt>
                <c:pt idx="572">
                  <c:v>-19.007156051820001</c:v>
                </c:pt>
                <c:pt idx="573">
                  <c:v>0.33847737196915301</c:v>
                </c:pt>
                <c:pt idx="574">
                  <c:v>0.42171921591335698</c:v>
                </c:pt>
                <c:pt idx="575">
                  <c:v>3.8898256478672901</c:v>
                </c:pt>
                <c:pt idx="576">
                  <c:v>2.6859223512322501</c:v>
                </c:pt>
                <c:pt idx="577">
                  <c:v>-5.0317969164643896</c:v>
                </c:pt>
                <c:pt idx="578">
                  <c:v>-4.3375516244342602</c:v>
                </c:pt>
                <c:pt idx="579">
                  <c:v>-12.629124114015299</c:v>
                </c:pt>
                <c:pt idx="580">
                  <c:v>-13.717492165779801</c:v>
                </c:pt>
                <c:pt idx="581">
                  <c:v>-18.564118111007399</c:v>
                </c:pt>
                <c:pt idx="582">
                  <c:v>-3.4119310103629399</c:v>
                </c:pt>
                <c:pt idx="583">
                  <c:v>2.7133942211868001</c:v>
                </c:pt>
                <c:pt idx="584">
                  <c:v>-12.168880204220301</c:v>
                </c:pt>
                <c:pt idx="585">
                  <c:v>-16.867910175822701</c:v>
                </c:pt>
                <c:pt idx="586">
                  <c:v>-10.0306245188753</c:v>
                </c:pt>
                <c:pt idx="587">
                  <c:v>-1.0015385564513699</c:v>
                </c:pt>
                <c:pt idx="588">
                  <c:v>-0.50238531241007101</c:v>
                </c:pt>
                <c:pt idx="589">
                  <c:v>3.01474110614088</c:v>
                </c:pt>
                <c:pt idx="590">
                  <c:v>-7.0678017895654603</c:v>
                </c:pt>
                <c:pt idx="591">
                  <c:v>1.0961852842797299</c:v>
                </c:pt>
                <c:pt idx="592">
                  <c:v>-6.5902551177912301</c:v>
                </c:pt>
                <c:pt idx="593">
                  <c:v>-16.597191993280202</c:v>
                </c:pt>
                <c:pt idx="594">
                  <c:v>4.6982478387538702</c:v>
                </c:pt>
                <c:pt idx="595">
                  <c:v>-16.888167165804902</c:v>
                </c:pt>
                <c:pt idx="596">
                  <c:v>3.89925042491944</c:v>
                </c:pt>
                <c:pt idx="597">
                  <c:v>4.7456575439859003</c:v>
                </c:pt>
                <c:pt idx="598">
                  <c:v>-4.3033430742826004</c:v>
                </c:pt>
                <c:pt idx="599">
                  <c:v>5.1560580406960197</c:v>
                </c:pt>
                <c:pt idx="600">
                  <c:v>-17.008654995895402</c:v>
                </c:pt>
                <c:pt idx="601">
                  <c:v>-16.141854848210802</c:v>
                </c:pt>
                <c:pt idx="602">
                  <c:v>-9.4235629049827594</c:v>
                </c:pt>
                <c:pt idx="603">
                  <c:v>-2.2110812153523698</c:v>
                </c:pt>
                <c:pt idx="604">
                  <c:v>4.5876044523957598</c:v>
                </c:pt>
                <c:pt idx="605">
                  <c:v>3.9435505282045802</c:v>
                </c:pt>
                <c:pt idx="606">
                  <c:v>-15.9920463136759</c:v>
                </c:pt>
                <c:pt idx="607">
                  <c:v>3.5410765875074599</c:v>
                </c:pt>
                <c:pt idx="608">
                  <c:v>-3.81038348952135</c:v>
                </c:pt>
                <c:pt idx="609">
                  <c:v>-1.5671150637924001</c:v>
                </c:pt>
                <c:pt idx="610">
                  <c:v>-1.5401723066061399</c:v>
                </c:pt>
                <c:pt idx="611">
                  <c:v>-2.3971118236296398</c:v>
                </c:pt>
                <c:pt idx="612">
                  <c:v>9.4844769348237605</c:v>
                </c:pt>
                <c:pt idx="613">
                  <c:v>10.5864419302676</c:v>
                </c:pt>
                <c:pt idx="614">
                  <c:v>9.4788039372773092</c:v>
                </c:pt>
                <c:pt idx="615">
                  <c:v>7.5735075816497499</c:v>
                </c:pt>
                <c:pt idx="616">
                  <c:v>-5.2094237386462696</c:v>
                </c:pt>
                <c:pt idx="617">
                  <c:v>8.9462327977870792</c:v>
                </c:pt>
                <c:pt idx="618">
                  <c:v>7.2643014263394896</c:v>
                </c:pt>
                <c:pt idx="619">
                  <c:v>8.7610338460327792</c:v>
                </c:pt>
                <c:pt idx="620">
                  <c:v>9.7508755787480599</c:v>
                </c:pt>
                <c:pt idx="621">
                  <c:v>5.5633182288341496</c:v>
                </c:pt>
                <c:pt idx="622">
                  <c:v>8.7590843859662009</c:v>
                </c:pt>
                <c:pt idx="623">
                  <c:v>9.5917864470024305</c:v>
                </c:pt>
                <c:pt idx="624">
                  <c:v>8.8373015933187702</c:v>
                </c:pt>
                <c:pt idx="625">
                  <c:v>7.8762306931588402</c:v>
                </c:pt>
                <c:pt idx="626">
                  <c:v>9.2081417696529098</c:v>
                </c:pt>
                <c:pt idx="627">
                  <c:v>8.8511420431295402</c:v>
                </c:pt>
                <c:pt idx="628">
                  <c:v>7.9406687936407598</c:v>
                </c:pt>
                <c:pt idx="629">
                  <c:v>9.4199562422839005</c:v>
                </c:pt>
                <c:pt idx="630">
                  <c:v>9.0827609266607894</c:v>
                </c:pt>
                <c:pt idx="631">
                  <c:v>9.0131695734456905</c:v>
                </c:pt>
                <c:pt idx="632">
                  <c:v>7.9270579969705199</c:v>
                </c:pt>
                <c:pt idx="633">
                  <c:v>8.1370930227069493</c:v>
                </c:pt>
                <c:pt idx="634">
                  <c:v>8.4401990047250894</c:v>
                </c:pt>
                <c:pt idx="635">
                  <c:v>8.5306674426123692</c:v>
                </c:pt>
                <c:pt idx="636">
                  <c:v>8.5173820895954595</c:v>
                </c:pt>
                <c:pt idx="637">
                  <c:v>7.7601707347934399</c:v>
                </c:pt>
                <c:pt idx="638">
                  <c:v>6.4258406560826904</c:v>
                </c:pt>
                <c:pt idx="639">
                  <c:v>8.3444577758966805</c:v>
                </c:pt>
                <c:pt idx="640">
                  <c:v>10.901003127754301</c:v>
                </c:pt>
                <c:pt idx="641">
                  <c:v>8.6188554626436602</c:v>
                </c:pt>
                <c:pt idx="642">
                  <c:v>7.9521282557628403</c:v>
                </c:pt>
                <c:pt idx="643">
                  <c:v>9.7681065961018803</c:v>
                </c:pt>
                <c:pt idx="644">
                  <c:v>7.5928932883973399</c:v>
                </c:pt>
                <c:pt idx="645">
                  <c:v>5.6074675711597504</c:v>
                </c:pt>
                <c:pt idx="646">
                  <c:v>7.0305958248874303</c:v>
                </c:pt>
                <c:pt idx="647">
                  <c:v>5.6371138411484001</c:v>
                </c:pt>
                <c:pt idx="648">
                  <c:v>8.3382253813310392</c:v>
                </c:pt>
                <c:pt idx="649">
                  <c:v>-16.610529582801401</c:v>
                </c:pt>
                <c:pt idx="650">
                  <c:v>2.4846720613736801</c:v>
                </c:pt>
                <c:pt idx="651">
                  <c:v>3.3049154549847199</c:v>
                </c:pt>
                <c:pt idx="652">
                  <c:v>4.3868571601745803</c:v>
                </c:pt>
                <c:pt idx="653">
                  <c:v>4.0698978828361501</c:v>
                </c:pt>
                <c:pt idx="654">
                  <c:v>6.2380246794672303</c:v>
                </c:pt>
                <c:pt idx="655">
                  <c:v>2.23758760314831</c:v>
                </c:pt>
                <c:pt idx="656">
                  <c:v>4.0156975672949704</c:v>
                </c:pt>
                <c:pt idx="657">
                  <c:v>4.1910130398645702</c:v>
                </c:pt>
                <c:pt idx="658">
                  <c:v>5.5405894944901704</c:v>
                </c:pt>
                <c:pt idx="659">
                  <c:v>-4.0992339171008503</c:v>
                </c:pt>
                <c:pt idx="660">
                  <c:v>3.7094940206929699</c:v>
                </c:pt>
                <c:pt idx="661">
                  <c:v>3.3561474256919701</c:v>
                </c:pt>
                <c:pt idx="662">
                  <c:v>5.1660451540152703</c:v>
                </c:pt>
                <c:pt idx="663">
                  <c:v>2.6327560573962501</c:v>
                </c:pt>
                <c:pt idx="664">
                  <c:v>3.1021795673378301</c:v>
                </c:pt>
                <c:pt idx="665">
                  <c:v>5.4956902240760304</c:v>
                </c:pt>
                <c:pt idx="666">
                  <c:v>4.0025892851815703</c:v>
                </c:pt>
                <c:pt idx="667">
                  <c:v>-14.1568441711663</c:v>
                </c:pt>
                <c:pt idx="668">
                  <c:v>3.7185689857383299</c:v>
                </c:pt>
                <c:pt idx="669">
                  <c:v>3.8613066072981499</c:v>
                </c:pt>
                <c:pt idx="670">
                  <c:v>-5.4076871162044204</c:v>
                </c:pt>
                <c:pt idx="671">
                  <c:v>-5.12805758020904</c:v>
                </c:pt>
                <c:pt idx="672">
                  <c:v>-8.6739026129144108</c:v>
                </c:pt>
                <c:pt idx="673">
                  <c:v>-11.761949296815899</c:v>
                </c:pt>
                <c:pt idx="674">
                  <c:v>1.5947346092504899</c:v>
                </c:pt>
                <c:pt idx="675">
                  <c:v>2.5563777332170501</c:v>
                </c:pt>
                <c:pt idx="676">
                  <c:v>1.2541925014876101</c:v>
                </c:pt>
                <c:pt idx="677">
                  <c:v>-7.4895439547695402</c:v>
                </c:pt>
                <c:pt idx="678">
                  <c:v>1.79054674882054</c:v>
                </c:pt>
                <c:pt idx="679">
                  <c:v>-0.75493105708350206</c:v>
                </c:pt>
                <c:pt idx="680">
                  <c:v>-9.0192061191032202</c:v>
                </c:pt>
                <c:pt idx="681">
                  <c:v>-15.905567172318801</c:v>
                </c:pt>
                <c:pt idx="682">
                  <c:v>-5.5313273882047902</c:v>
                </c:pt>
                <c:pt idx="683">
                  <c:v>2.6699418054395401</c:v>
                </c:pt>
                <c:pt idx="684">
                  <c:v>-2.3875620631933399</c:v>
                </c:pt>
                <c:pt idx="685">
                  <c:v>1.71254607694837</c:v>
                </c:pt>
                <c:pt idx="686">
                  <c:v>-2.8118929740287202</c:v>
                </c:pt>
                <c:pt idx="687">
                  <c:v>-11.9946434451073</c:v>
                </c:pt>
                <c:pt idx="688">
                  <c:v>0.82623692329804899</c:v>
                </c:pt>
                <c:pt idx="689">
                  <c:v>0.99681588279498601</c:v>
                </c:pt>
                <c:pt idx="690">
                  <c:v>-2.39105491452057</c:v>
                </c:pt>
                <c:pt idx="691">
                  <c:v>-14.428982307234101</c:v>
                </c:pt>
                <c:pt idx="692">
                  <c:v>-10.2028157174251</c:v>
                </c:pt>
                <c:pt idx="693">
                  <c:v>-1.2456900201819101</c:v>
                </c:pt>
                <c:pt idx="694">
                  <c:v>-11.0453327472087</c:v>
                </c:pt>
                <c:pt idx="695">
                  <c:v>-1.1627716710926099</c:v>
                </c:pt>
                <c:pt idx="696">
                  <c:v>0.170969875208904</c:v>
                </c:pt>
                <c:pt idx="697">
                  <c:v>1.53044243001687</c:v>
                </c:pt>
                <c:pt idx="698">
                  <c:v>-10.1957150967307</c:v>
                </c:pt>
                <c:pt idx="699">
                  <c:v>-8.7782181377887394</c:v>
                </c:pt>
                <c:pt idx="700">
                  <c:v>-4.8581517470643902</c:v>
                </c:pt>
                <c:pt idx="701">
                  <c:v>-2.3843789411353402</c:v>
                </c:pt>
                <c:pt idx="702">
                  <c:v>-2.75437785289277</c:v>
                </c:pt>
                <c:pt idx="703">
                  <c:v>1.5579842976924101</c:v>
                </c:pt>
                <c:pt idx="704">
                  <c:v>2.36710195687973</c:v>
                </c:pt>
                <c:pt idx="705">
                  <c:v>-9.1316008828969792</c:v>
                </c:pt>
                <c:pt idx="706">
                  <c:v>-5.7130047864881401</c:v>
                </c:pt>
                <c:pt idx="707">
                  <c:v>-6.9923592421488303</c:v>
                </c:pt>
                <c:pt idx="708">
                  <c:v>-5.5157874743337496</c:v>
                </c:pt>
                <c:pt idx="709">
                  <c:v>-8.2622889299077897</c:v>
                </c:pt>
                <c:pt idx="710">
                  <c:v>-0.17108365541711201</c:v>
                </c:pt>
                <c:pt idx="711">
                  <c:v>-3.9395045832185702</c:v>
                </c:pt>
                <c:pt idx="712">
                  <c:v>-2.1853442539845598</c:v>
                </c:pt>
                <c:pt idx="713">
                  <c:v>-7.2592799419206697E-2</c:v>
                </c:pt>
              </c:numCache>
            </c:numRef>
          </c:xVal>
          <c:yVal>
            <c:numRef>
              <c:f>'Lat and Long'!$G$2:$G$715</c:f>
              <c:numCache>
                <c:formatCode>0.0000</c:formatCode>
                <c:ptCount val="714"/>
                <c:pt idx="0">
                  <c:v>44.683333333333302</c:v>
                </c:pt>
                <c:pt idx="1">
                  <c:v>44.683333333333302</c:v>
                </c:pt>
                <c:pt idx="2">
                  <c:v>44.683333333333302</c:v>
                </c:pt>
                <c:pt idx="3">
                  <c:v>44.683333333333302</c:v>
                </c:pt>
                <c:pt idx="4">
                  <c:v>44.683333333333302</c:v>
                </c:pt>
                <c:pt idx="5">
                  <c:v>44.683333333333302</c:v>
                </c:pt>
                <c:pt idx="6">
                  <c:v>44.683333333333302</c:v>
                </c:pt>
                <c:pt idx="7">
                  <c:v>44.683333333333302</c:v>
                </c:pt>
                <c:pt idx="8">
                  <c:v>44.683333333333302</c:v>
                </c:pt>
                <c:pt idx="9">
                  <c:v>44.683333333333302</c:v>
                </c:pt>
                <c:pt idx="10">
                  <c:v>44.683333333333302</c:v>
                </c:pt>
                <c:pt idx="11">
                  <c:v>44.683333333333302</c:v>
                </c:pt>
                <c:pt idx="12">
                  <c:v>44.683333333333302</c:v>
                </c:pt>
                <c:pt idx="13">
                  <c:v>44.683333333333302</c:v>
                </c:pt>
                <c:pt idx="14">
                  <c:v>44.683333333333302</c:v>
                </c:pt>
                <c:pt idx="15">
                  <c:v>44.683333333333302</c:v>
                </c:pt>
                <c:pt idx="16">
                  <c:v>44.683333333333302</c:v>
                </c:pt>
                <c:pt idx="17">
                  <c:v>44.683333333333302</c:v>
                </c:pt>
                <c:pt idx="18">
                  <c:v>44.683333333333302</c:v>
                </c:pt>
                <c:pt idx="19">
                  <c:v>44.683333333333302</c:v>
                </c:pt>
                <c:pt idx="20">
                  <c:v>44.683333333333302</c:v>
                </c:pt>
                <c:pt idx="21">
                  <c:v>44.683333333333302</c:v>
                </c:pt>
                <c:pt idx="22">
                  <c:v>44.683333333333302</c:v>
                </c:pt>
                <c:pt idx="23">
                  <c:v>44.683333333333302</c:v>
                </c:pt>
                <c:pt idx="24">
                  <c:v>44.683333333333302</c:v>
                </c:pt>
                <c:pt idx="25">
                  <c:v>44.683333333333302</c:v>
                </c:pt>
                <c:pt idx="26">
                  <c:v>44.683333333333302</c:v>
                </c:pt>
                <c:pt idx="27">
                  <c:v>44.683333333333302</c:v>
                </c:pt>
                <c:pt idx="28">
                  <c:v>44.683333333333302</c:v>
                </c:pt>
                <c:pt idx="29">
                  <c:v>44.683333333333302</c:v>
                </c:pt>
                <c:pt idx="30">
                  <c:v>44.683333333333302</c:v>
                </c:pt>
                <c:pt idx="31">
                  <c:v>44.683333333333302</c:v>
                </c:pt>
                <c:pt idx="32">
                  <c:v>44.683333333333302</c:v>
                </c:pt>
                <c:pt idx="33">
                  <c:v>44.683333333333302</c:v>
                </c:pt>
                <c:pt idx="34">
                  <c:v>44.683333333333302</c:v>
                </c:pt>
                <c:pt idx="35">
                  <c:v>44.683333333333302</c:v>
                </c:pt>
                <c:pt idx="36">
                  <c:v>44.683333333333302</c:v>
                </c:pt>
                <c:pt idx="37">
                  <c:v>44.683333333333302</c:v>
                </c:pt>
                <c:pt idx="38">
                  <c:v>44.683333333333302</c:v>
                </c:pt>
                <c:pt idx="39">
                  <c:v>44.683333333333302</c:v>
                </c:pt>
                <c:pt idx="40">
                  <c:v>44.683333333333302</c:v>
                </c:pt>
                <c:pt idx="41">
                  <c:v>44.683333333333302</c:v>
                </c:pt>
                <c:pt idx="42">
                  <c:v>44.683333333333302</c:v>
                </c:pt>
                <c:pt idx="43">
                  <c:v>44.683333333333302</c:v>
                </c:pt>
                <c:pt idx="44">
                  <c:v>44.683333333333302</c:v>
                </c:pt>
                <c:pt idx="45">
                  <c:v>44.683333333333302</c:v>
                </c:pt>
                <c:pt idx="46">
                  <c:v>44.683333333333302</c:v>
                </c:pt>
                <c:pt idx="47">
                  <c:v>44.683333333333302</c:v>
                </c:pt>
                <c:pt idx="48">
                  <c:v>44.683333333333302</c:v>
                </c:pt>
                <c:pt idx="49">
                  <c:v>44.683333333333302</c:v>
                </c:pt>
                <c:pt idx="50">
                  <c:v>44.683333333333302</c:v>
                </c:pt>
                <c:pt idx="51">
                  <c:v>44.683333333333302</c:v>
                </c:pt>
                <c:pt idx="52">
                  <c:v>44.683333333333302</c:v>
                </c:pt>
                <c:pt idx="53">
                  <c:v>44.683333333333302</c:v>
                </c:pt>
                <c:pt idx="54">
                  <c:v>44.683333333333302</c:v>
                </c:pt>
                <c:pt idx="55">
                  <c:v>44.75</c:v>
                </c:pt>
                <c:pt idx="56">
                  <c:v>44.75</c:v>
                </c:pt>
                <c:pt idx="57">
                  <c:v>44.75</c:v>
                </c:pt>
                <c:pt idx="58">
                  <c:v>44.75</c:v>
                </c:pt>
                <c:pt idx="59">
                  <c:v>44.75</c:v>
                </c:pt>
                <c:pt idx="60">
                  <c:v>44.75</c:v>
                </c:pt>
                <c:pt idx="61">
                  <c:v>44.75</c:v>
                </c:pt>
                <c:pt idx="62">
                  <c:v>44.75</c:v>
                </c:pt>
                <c:pt idx="63">
                  <c:v>44.75</c:v>
                </c:pt>
                <c:pt idx="64">
                  <c:v>44.75</c:v>
                </c:pt>
                <c:pt idx="65">
                  <c:v>44.75</c:v>
                </c:pt>
                <c:pt idx="66">
                  <c:v>44.75</c:v>
                </c:pt>
                <c:pt idx="67">
                  <c:v>44.75</c:v>
                </c:pt>
                <c:pt idx="68">
                  <c:v>44.75</c:v>
                </c:pt>
                <c:pt idx="69">
                  <c:v>44.75</c:v>
                </c:pt>
                <c:pt idx="70">
                  <c:v>44.75</c:v>
                </c:pt>
                <c:pt idx="71">
                  <c:v>44.75</c:v>
                </c:pt>
                <c:pt idx="72">
                  <c:v>44.75</c:v>
                </c:pt>
                <c:pt idx="73">
                  <c:v>44.75</c:v>
                </c:pt>
                <c:pt idx="74">
                  <c:v>44.75</c:v>
                </c:pt>
                <c:pt idx="75">
                  <c:v>44.75</c:v>
                </c:pt>
                <c:pt idx="76">
                  <c:v>44.75</c:v>
                </c:pt>
                <c:pt idx="77">
                  <c:v>44.75</c:v>
                </c:pt>
                <c:pt idx="78">
                  <c:v>44.75</c:v>
                </c:pt>
                <c:pt idx="79">
                  <c:v>44.75</c:v>
                </c:pt>
                <c:pt idx="80">
                  <c:v>44.75</c:v>
                </c:pt>
                <c:pt idx="81">
                  <c:v>44.75</c:v>
                </c:pt>
                <c:pt idx="82">
                  <c:v>44.75</c:v>
                </c:pt>
                <c:pt idx="83">
                  <c:v>44.75</c:v>
                </c:pt>
                <c:pt idx="84">
                  <c:v>44.75</c:v>
                </c:pt>
                <c:pt idx="85">
                  <c:v>44.75</c:v>
                </c:pt>
                <c:pt idx="86">
                  <c:v>44.75</c:v>
                </c:pt>
                <c:pt idx="87">
                  <c:v>44.75</c:v>
                </c:pt>
                <c:pt idx="88">
                  <c:v>44.75</c:v>
                </c:pt>
                <c:pt idx="89">
                  <c:v>44.75</c:v>
                </c:pt>
                <c:pt idx="90">
                  <c:v>44.75</c:v>
                </c:pt>
                <c:pt idx="91">
                  <c:v>44.75</c:v>
                </c:pt>
                <c:pt idx="92">
                  <c:v>44.75</c:v>
                </c:pt>
                <c:pt idx="93">
                  <c:v>44.75</c:v>
                </c:pt>
                <c:pt idx="94">
                  <c:v>44.75</c:v>
                </c:pt>
                <c:pt idx="95">
                  <c:v>44.75</c:v>
                </c:pt>
                <c:pt idx="96">
                  <c:v>44.75</c:v>
                </c:pt>
                <c:pt idx="97">
                  <c:v>44.75</c:v>
                </c:pt>
                <c:pt idx="98">
                  <c:v>44.75</c:v>
                </c:pt>
                <c:pt idx="99">
                  <c:v>44.75</c:v>
                </c:pt>
                <c:pt idx="100">
                  <c:v>44.75</c:v>
                </c:pt>
                <c:pt idx="101">
                  <c:v>44.75</c:v>
                </c:pt>
                <c:pt idx="102">
                  <c:v>44.75</c:v>
                </c:pt>
                <c:pt idx="103">
                  <c:v>44.75</c:v>
                </c:pt>
                <c:pt idx="104">
                  <c:v>44.75</c:v>
                </c:pt>
                <c:pt idx="105">
                  <c:v>44.75</c:v>
                </c:pt>
                <c:pt idx="106">
                  <c:v>44.75</c:v>
                </c:pt>
                <c:pt idx="107">
                  <c:v>44.75</c:v>
                </c:pt>
                <c:pt idx="108">
                  <c:v>46.8333333333333</c:v>
                </c:pt>
                <c:pt idx="109">
                  <c:v>47.266666669999999</c:v>
                </c:pt>
                <c:pt idx="110">
                  <c:v>41.933333333333302</c:v>
                </c:pt>
                <c:pt idx="111">
                  <c:v>41.933333333333302</c:v>
                </c:pt>
                <c:pt idx="112">
                  <c:v>41.933333333333302</c:v>
                </c:pt>
                <c:pt idx="113">
                  <c:v>41.933333333333302</c:v>
                </c:pt>
                <c:pt idx="114">
                  <c:v>41.933333333333302</c:v>
                </c:pt>
                <c:pt idx="115">
                  <c:v>46.4</c:v>
                </c:pt>
                <c:pt idx="116">
                  <c:v>46.4</c:v>
                </c:pt>
                <c:pt idx="117">
                  <c:v>46.4</c:v>
                </c:pt>
                <c:pt idx="118">
                  <c:v>46.4</c:v>
                </c:pt>
                <c:pt idx="119">
                  <c:v>46.4</c:v>
                </c:pt>
                <c:pt idx="120">
                  <c:v>46.4</c:v>
                </c:pt>
                <c:pt idx="121">
                  <c:v>46.4</c:v>
                </c:pt>
                <c:pt idx="122">
                  <c:v>46.4</c:v>
                </c:pt>
                <c:pt idx="123">
                  <c:v>46.4</c:v>
                </c:pt>
                <c:pt idx="124">
                  <c:v>46.4</c:v>
                </c:pt>
                <c:pt idx="125">
                  <c:v>46.4</c:v>
                </c:pt>
                <c:pt idx="126">
                  <c:v>46.4</c:v>
                </c:pt>
                <c:pt idx="127">
                  <c:v>46.4</c:v>
                </c:pt>
                <c:pt idx="128">
                  <c:v>46.4</c:v>
                </c:pt>
                <c:pt idx="129">
                  <c:v>46.4</c:v>
                </c:pt>
                <c:pt idx="130">
                  <c:v>46.4</c:v>
                </c:pt>
                <c:pt idx="131">
                  <c:v>46.4</c:v>
                </c:pt>
                <c:pt idx="132">
                  <c:v>46.4</c:v>
                </c:pt>
                <c:pt idx="133">
                  <c:v>46.4</c:v>
                </c:pt>
                <c:pt idx="134">
                  <c:v>46.4</c:v>
                </c:pt>
                <c:pt idx="135">
                  <c:v>46.4</c:v>
                </c:pt>
                <c:pt idx="136">
                  <c:v>46.4</c:v>
                </c:pt>
                <c:pt idx="137">
                  <c:v>46.4</c:v>
                </c:pt>
                <c:pt idx="138">
                  <c:v>46.4</c:v>
                </c:pt>
                <c:pt idx="139">
                  <c:v>46.4</c:v>
                </c:pt>
                <c:pt idx="140">
                  <c:v>46.4</c:v>
                </c:pt>
                <c:pt idx="141">
                  <c:v>46.4</c:v>
                </c:pt>
                <c:pt idx="142">
                  <c:v>46.4</c:v>
                </c:pt>
                <c:pt idx="143">
                  <c:v>46.4</c:v>
                </c:pt>
                <c:pt idx="144">
                  <c:v>46.4</c:v>
                </c:pt>
                <c:pt idx="145">
                  <c:v>46.4</c:v>
                </c:pt>
                <c:pt idx="146">
                  <c:v>46.4</c:v>
                </c:pt>
                <c:pt idx="147">
                  <c:v>46.4</c:v>
                </c:pt>
                <c:pt idx="148">
                  <c:v>46.4</c:v>
                </c:pt>
                <c:pt idx="149">
                  <c:v>46.4</c:v>
                </c:pt>
                <c:pt idx="150">
                  <c:v>46.4</c:v>
                </c:pt>
                <c:pt idx="151">
                  <c:v>46.4</c:v>
                </c:pt>
                <c:pt idx="152">
                  <c:v>46.4</c:v>
                </c:pt>
                <c:pt idx="153">
                  <c:v>46.4</c:v>
                </c:pt>
                <c:pt idx="154">
                  <c:v>46.4</c:v>
                </c:pt>
                <c:pt idx="155">
                  <c:v>46.4</c:v>
                </c:pt>
                <c:pt idx="156">
                  <c:v>46.4</c:v>
                </c:pt>
                <c:pt idx="157">
                  <c:v>46.4</c:v>
                </c:pt>
                <c:pt idx="158">
                  <c:v>46.4</c:v>
                </c:pt>
                <c:pt idx="159">
                  <c:v>46.4</c:v>
                </c:pt>
                <c:pt idx="160">
                  <c:v>46.4</c:v>
                </c:pt>
                <c:pt idx="161">
                  <c:v>46.4</c:v>
                </c:pt>
                <c:pt idx="162">
                  <c:v>46.4</c:v>
                </c:pt>
                <c:pt idx="163">
                  <c:v>46.4</c:v>
                </c:pt>
                <c:pt idx="164">
                  <c:v>46.4</c:v>
                </c:pt>
                <c:pt idx="165">
                  <c:v>46.4</c:v>
                </c:pt>
                <c:pt idx="166">
                  <c:v>46.4</c:v>
                </c:pt>
                <c:pt idx="167">
                  <c:v>46.4</c:v>
                </c:pt>
                <c:pt idx="168">
                  <c:v>46.4</c:v>
                </c:pt>
                <c:pt idx="169">
                  <c:v>46.4</c:v>
                </c:pt>
                <c:pt idx="170">
                  <c:v>46.4</c:v>
                </c:pt>
                <c:pt idx="171">
                  <c:v>46.4</c:v>
                </c:pt>
                <c:pt idx="172">
                  <c:v>46.4</c:v>
                </c:pt>
                <c:pt idx="173">
                  <c:v>46.4</c:v>
                </c:pt>
                <c:pt idx="174">
                  <c:v>46.4</c:v>
                </c:pt>
                <c:pt idx="175">
                  <c:v>46.4</c:v>
                </c:pt>
                <c:pt idx="176">
                  <c:v>46.4</c:v>
                </c:pt>
                <c:pt idx="177">
                  <c:v>46.4</c:v>
                </c:pt>
                <c:pt idx="178">
                  <c:v>46.4</c:v>
                </c:pt>
                <c:pt idx="179">
                  <c:v>46.4</c:v>
                </c:pt>
                <c:pt idx="180">
                  <c:v>46.4</c:v>
                </c:pt>
                <c:pt idx="181">
                  <c:v>46.4</c:v>
                </c:pt>
                <c:pt idx="182">
                  <c:v>46.4</c:v>
                </c:pt>
                <c:pt idx="183">
                  <c:v>46.4</c:v>
                </c:pt>
                <c:pt idx="184">
                  <c:v>46.4</c:v>
                </c:pt>
                <c:pt idx="185">
                  <c:v>46.4</c:v>
                </c:pt>
                <c:pt idx="186">
                  <c:v>46.4</c:v>
                </c:pt>
                <c:pt idx="187">
                  <c:v>46.4</c:v>
                </c:pt>
                <c:pt idx="188">
                  <c:v>46.4</c:v>
                </c:pt>
                <c:pt idx="189">
                  <c:v>46.4</c:v>
                </c:pt>
                <c:pt idx="190">
                  <c:v>46.4</c:v>
                </c:pt>
                <c:pt idx="191">
                  <c:v>46.4</c:v>
                </c:pt>
                <c:pt idx="192">
                  <c:v>46.4</c:v>
                </c:pt>
                <c:pt idx="193">
                  <c:v>46.4</c:v>
                </c:pt>
                <c:pt idx="194">
                  <c:v>46.4</c:v>
                </c:pt>
                <c:pt idx="195">
                  <c:v>46.4</c:v>
                </c:pt>
                <c:pt idx="196">
                  <c:v>46.4</c:v>
                </c:pt>
                <c:pt idx="197">
                  <c:v>46.4</c:v>
                </c:pt>
                <c:pt idx="198">
                  <c:v>46.4</c:v>
                </c:pt>
                <c:pt idx="199">
                  <c:v>46.4</c:v>
                </c:pt>
                <c:pt idx="200">
                  <c:v>46.4</c:v>
                </c:pt>
                <c:pt idx="201">
                  <c:v>46.4</c:v>
                </c:pt>
                <c:pt idx="202">
                  <c:v>46.4</c:v>
                </c:pt>
                <c:pt idx="203">
                  <c:v>46.4</c:v>
                </c:pt>
                <c:pt idx="204">
                  <c:v>46.4</c:v>
                </c:pt>
                <c:pt idx="205">
                  <c:v>46.4</c:v>
                </c:pt>
                <c:pt idx="206">
                  <c:v>46.4</c:v>
                </c:pt>
                <c:pt idx="207">
                  <c:v>46.4</c:v>
                </c:pt>
                <c:pt idx="208">
                  <c:v>46.4</c:v>
                </c:pt>
                <c:pt idx="209">
                  <c:v>46.4</c:v>
                </c:pt>
                <c:pt idx="210">
                  <c:v>46.4</c:v>
                </c:pt>
                <c:pt idx="211">
                  <c:v>46.4</c:v>
                </c:pt>
                <c:pt idx="212">
                  <c:v>46.4</c:v>
                </c:pt>
                <c:pt idx="213">
                  <c:v>46.4</c:v>
                </c:pt>
                <c:pt idx="214">
                  <c:v>46.4</c:v>
                </c:pt>
                <c:pt idx="215">
                  <c:v>46.4</c:v>
                </c:pt>
                <c:pt idx="216">
                  <c:v>46.4</c:v>
                </c:pt>
                <c:pt idx="217">
                  <c:v>46.4</c:v>
                </c:pt>
                <c:pt idx="218">
                  <c:v>46.4</c:v>
                </c:pt>
                <c:pt idx="219">
                  <c:v>46.4</c:v>
                </c:pt>
                <c:pt idx="220">
                  <c:v>46.4</c:v>
                </c:pt>
                <c:pt idx="221">
                  <c:v>46.4</c:v>
                </c:pt>
                <c:pt idx="222">
                  <c:v>46.4</c:v>
                </c:pt>
                <c:pt idx="223">
                  <c:v>46.4</c:v>
                </c:pt>
                <c:pt idx="224">
                  <c:v>46.4</c:v>
                </c:pt>
                <c:pt idx="225">
                  <c:v>46.4</c:v>
                </c:pt>
                <c:pt idx="226">
                  <c:v>46.4</c:v>
                </c:pt>
                <c:pt idx="227">
                  <c:v>46.4</c:v>
                </c:pt>
                <c:pt idx="228">
                  <c:v>46.4</c:v>
                </c:pt>
                <c:pt idx="229">
                  <c:v>46.4</c:v>
                </c:pt>
                <c:pt idx="230">
                  <c:v>46.4</c:v>
                </c:pt>
                <c:pt idx="231">
                  <c:v>46.4</c:v>
                </c:pt>
                <c:pt idx="232">
                  <c:v>46.4</c:v>
                </c:pt>
                <c:pt idx="233">
                  <c:v>46.4</c:v>
                </c:pt>
                <c:pt idx="234">
                  <c:v>46.4</c:v>
                </c:pt>
                <c:pt idx="235">
                  <c:v>46.4</c:v>
                </c:pt>
                <c:pt idx="236">
                  <c:v>46.4</c:v>
                </c:pt>
                <c:pt idx="237">
                  <c:v>46.4</c:v>
                </c:pt>
                <c:pt idx="238">
                  <c:v>46.4</c:v>
                </c:pt>
                <c:pt idx="239">
                  <c:v>46.4</c:v>
                </c:pt>
                <c:pt idx="240">
                  <c:v>46.4</c:v>
                </c:pt>
                <c:pt idx="241">
                  <c:v>46.4</c:v>
                </c:pt>
                <c:pt idx="242">
                  <c:v>46.4</c:v>
                </c:pt>
                <c:pt idx="243">
                  <c:v>46.4</c:v>
                </c:pt>
                <c:pt idx="244">
                  <c:v>46.4</c:v>
                </c:pt>
                <c:pt idx="245">
                  <c:v>46.4</c:v>
                </c:pt>
                <c:pt idx="246">
                  <c:v>46.4</c:v>
                </c:pt>
                <c:pt idx="247">
                  <c:v>46.4</c:v>
                </c:pt>
                <c:pt idx="248">
                  <c:v>46.4</c:v>
                </c:pt>
                <c:pt idx="249">
                  <c:v>41.933333333333302</c:v>
                </c:pt>
                <c:pt idx="250">
                  <c:v>41.933333333333302</c:v>
                </c:pt>
                <c:pt idx="251">
                  <c:v>41.933333333333302</c:v>
                </c:pt>
                <c:pt idx="252">
                  <c:v>41.933333333333302</c:v>
                </c:pt>
                <c:pt idx="253">
                  <c:v>41.933333333333302</c:v>
                </c:pt>
                <c:pt idx="254">
                  <c:v>41.5833333333333</c:v>
                </c:pt>
                <c:pt idx="255">
                  <c:v>41.5833333333333</c:v>
                </c:pt>
                <c:pt idx="256">
                  <c:v>40.450000000000003</c:v>
                </c:pt>
                <c:pt idx="257">
                  <c:v>40.450000000000003</c:v>
                </c:pt>
                <c:pt idx="258">
                  <c:v>40.433333333333302</c:v>
                </c:pt>
                <c:pt idx="259">
                  <c:v>40.533333333333303</c:v>
                </c:pt>
                <c:pt idx="260">
                  <c:v>40.533333333333303</c:v>
                </c:pt>
                <c:pt idx="261">
                  <c:v>40.549999999999997</c:v>
                </c:pt>
                <c:pt idx="262">
                  <c:v>40.566666666666698</c:v>
                </c:pt>
                <c:pt idx="263">
                  <c:v>40.566666666666698</c:v>
                </c:pt>
                <c:pt idx="264">
                  <c:v>40.5833333333333</c:v>
                </c:pt>
                <c:pt idx="265">
                  <c:v>40.5833333333333</c:v>
                </c:pt>
                <c:pt idx="266">
                  <c:v>40.5833333333333</c:v>
                </c:pt>
                <c:pt idx="267">
                  <c:v>40.5833333333333</c:v>
                </c:pt>
                <c:pt idx="268">
                  <c:v>40.5833333333333</c:v>
                </c:pt>
                <c:pt idx="269">
                  <c:v>40.6</c:v>
                </c:pt>
                <c:pt idx="270">
                  <c:v>40.5833333333333</c:v>
                </c:pt>
                <c:pt idx="271">
                  <c:v>40.5833333333333</c:v>
                </c:pt>
                <c:pt idx="272">
                  <c:v>47.566666666666698</c:v>
                </c:pt>
                <c:pt idx="273">
                  <c:v>47.566666666666698</c:v>
                </c:pt>
                <c:pt idx="274">
                  <c:v>47.566666666666698</c:v>
                </c:pt>
                <c:pt idx="275">
                  <c:v>47.566666666666698</c:v>
                </c:pt>
                <c:pt idx="276">
                  <c:v>47.566666666666698</c:v>
                </c:pt>
                <c:pt idx="277">
                  <c:v>47.566666666666698</c:v>
                </c:pt>
                <c:pt idx="278">
                  <c:v>47.566666666666698</c:v>
                </c:pt>
                <c:pt idx="279">
                  <c:v>47.566666666666698</c:v>
                </c:pt>
                <c:pt idx="280">
                  <c:v>47.566666666666698</c:v>
                </c:pt>
                <c:pt idx="281">
                  <c:v>47.566666666666698</c:v>
                </c:pt>
                <c:pt idx="282">
                  <c:v>47.566666666666698</c:v>
                </c:pt>
                <c:pt idx="283">
                  <c:v>47.566666666666698</c:v>
                </c:pt>
                <c:pt idx="284">
                  <c:v>47.566666666666698</c:v>
                </c:pt>
                <c:pt idx="285">
                  <c:v>47.566666666666698</c:v>
                </c:pt>
                <c:pt idx="286">
                  <c:v>47.566666666666698</c:v>
                </c:pt>
                <c:pt idx="287">
                  <c:v>47.566666666666698</c:v>
                </c:pt>
                <c:pt idx="288">
                  <c:v>47.566666666666698</c:v>
                </c:pt>
                <c:pt idx="289">
                  <c:v>47.566666666666698</c:v>
                </c:pt>
                <c:pt idx="290">
                  <c:v>47.566666666666698</c:v>
                </c:pt>
                <c:pt idx="291">
                  <c:v>47.566666666666698</c:v>
                </c:pt>
                <c:pt idx="292">
                  <c:v>47.566666666666698</c:v>
                </c:pt>
                <c:pt idx="293">
                  <c:v>47.566666666666698</c:v>
                </c:pt>
                <c:pt idx="294">
                  <c:v>47.566666666666698</c:v>
                </c:pt>
                <c:pt idx="295">
                  <c:v>47.566666666666698</c:v>
                </c:pt>
                <c:pt idx="296">
                  <c:v>47.566666666666698</c:v>
                </c:pt>
                <c:pt idx="297">
                  <c:v>47.566666666666698</c:v>
                </c:pt>
                <c:pt idx="298">
                  <c:v>47.566666666666698</c:v>
                </c:pt>
                <c:pt idx="299">
                  <c:v>47.566666666666698</c:v>
                </c:pt>
                <c:pt idx="300">
                  <c:v>47.566666666666698</c:v>
                </c:pt>
                <c:pt idx="301">
                  <c:v>47.566666666666698</c:v>
                </c:pt>
                <c:pt idx="302">
                  <c:v>47.566666666666698</c:v>
                </c:pt>
                <c:pt idx="303">
                  <c:v>47.566666666666698</c:v>
                </c:pt>
                <c:pt idx="304">
                  <c:v>47.566666666666698</c:v>
                </c:pt>
                <c:pt idx="305">
                  <c:v>41.933333333333302</c:v>
                </c:pt>
                <c:pt idx="306">
                  <c:v>41.933333333333302</c:v>
                </c:pt>
                <c:pt idx="307">
                  <c:v>41.933333333333302</c:v>
                </c:pt>
                <c:pt idx="308">
                  <c:v>41.933333333333302</c:v>
                </c:pt>
                <c:pt idx="309">
                  <c:v>41.933333333333302</c:v>
                </c:pt>
                <c:pt idx="310">
                  <c:v>41.933333333333302</c:v>
                </c:pt>
                <c:pt idx="311">
                  <c:v>41.933333333333302</c:v>
                </c:pt>
                <c:pt idx="312">
                  <c:v>41.933333333333302</c:v>
                </c:pt>
                <c:pt idx="313">
                  <c:v>41.933333333333302</c:v>
                </c:pt>
                <c:pt idx="314">
                  <c:v>41.933333333333302</c:v>
                </c:pt>
                <c:pt idx="315">
                  <c:v>41.933333333333302</c:v>
                </c:pt>
                <c:pt idx="316">
                  <c:v>41.933333333333302</c:v>
                </c:pt>
                <c:pt idx="317">
                  <c:v>41.933333333333302</c:v>
                </c:pt>
                <c:pt idx="318">
                  <c:v>41.933333333333302</c:v>
                </c:pt>
                <c:pt idx="319">
                  <c:v>41.5833333333333</c:v>
                </c:pt>
                <c:pt idx="320">
                  <c:v>41.5833333333333</c:v>
                </c:pt>
                <c:pt idx="321">
                  <c:v>41.5833333333333</c:v>
                </c:pt>
                <c:pt idx="322">
                  <c:v>41.5833333333333</c:v>
                </c:pt>
                <c:pt idx="323">
                  <c:v>41.5833333333333</c:v>
                </c:pt>
                <c:pt idx="324">
                  <c:v>41.5833333333333</c:v>
                </c:pt>
                <c:pt idx="325">
                  <c:v>43.985399999999998</c:v>
                </c:pt>
                <c:pt idx="326">
                  <c:v>46.383333333333297</c:v>
                </c:pt>
                <c:pt idx="327">
                  <c:v>46.383333333333297</c:v>
                </c:pt>
                <c:pt idx="328">
                  <c:v>46.383333333333297</c:v>
                </c:pt>
                <c:pt idx="329">
                  <c:v>46.383333333333297</c:v>
                </c:pt>
                <c:pt idx="330">
                  <c:v>46.383333333333297</c:v>
                </c:pt>
                <c:pt idx="331">
                  <c:v>46.383333333333297</c:v>
                </c:pt>
                <c:pt idx="332">
                  <c:v>46.383333333333297</c:v>
                </c:pt>
                <c:pt idx="333">
                  <c:v>46.383333333333297</c:v>
                </c:pt>
                <c:pt idx="334">
                  <c:v>46.383333333333297</c:v>
                </c:pt>
                <c:pt idx="335">
                  <c:v>46.383333333333297</c:v>
                </c:pt>
                <c:pt idx="336">
                  <c:v>46.383333333333297</c:v>
                </c:pt>
                <c:pt idx="337">
                  <c:v>46.383333333333297</c:v>
                </c:pt>
                <c:pt idx="338">
                  <c:v>46.383333333333297</c:v>
                </c:pt>
                <c:pt idx="339">
                  <c:v>46.383333333333297</c:v>
                </c:pt>
                <c:pt idx="340">
                  <c:v>46.383333333333297</c:v>
                </c:pt>
                <c:pt idx="341">
                  <c:v>46.383333333333297</c:v>
                </c:pt>
                <c:pt idx="342">
                  <c:v>46.383333333333297</c:v>
                </c:pt>
                <c:pt idx="343">
                  <c:v>46.383333333333297</c:v>
                </c:pt>
                <c:pt idx="344">
                  <c:v>46.383333333333297</c:v>
                </c:pt>
                <c:pt idx="345">
                  <c:v>46.383333333333297</c:v>
                </c:pt>
                <c:pt idx="346">
                  <c:v>46.383333333333297</c:v>
                </c:pt>
                <c:pt idx="347">
                  <c:v>46.383333333333297</c:v>
                </c:pt>
                <c:pt idx="348">
                  <c:v>46.383333333333297</c:v>
                </c:pt>
                <c:pt idx="349">
                  <c:v>46.383333333333297</c:v>
                </c:pt>
                <c:pt idx="350">
                  <c:v>46.383333333333297</c:v>
                </c:pt>
                <c:pt idx="351">
                  <c:v>46.383333333333297</c:v>
                </c:pt>
                <c:pt idx="352">
                  <c:v>46.383333333333297</c:v>
                </c:pt>
                <c:pt idx="353">
                  <c:v>46.383333333333297</c:v>
                </c:pt>
                <c:pt idx="354">
                  <c:v>46.383333333333297</c:v>
                </c:pt>
                <c:pt idx="355">
                  <c:v>46.383333333333297</c:v>
                </c:pt>
                <c:pt idx="356">
                  <c:v>46.383333333333297</c:v>
                </c:pt>
                <c:pt idx="357">
                  <c:v>46.383333333333297</c:v>
                </c:pt>
                <c:pt idx="358">
                  <c:v>46.383333333333297</c:v>
                </c:pt>
                <c:pt idx="359">
                  <c:v>46.383333333333297</c:v>
                </c:pt>
                <c:pt idx="360">
                  <c:v>46.383333333333297</c:v>
                </c:pt>
                <c:pt idx="361">
                  <c:v>48.4166666666667</c:v>
                </c:pt>
                <c:pt idx="362">
                  <c:v>48.4166666666667</c:v>
                </c:pt>
                <c:pt idx="363">
                  <c:v>48.4166666666667</c:v>
                </c:pt>
                <c:pt idx="364">
                  <c:v>48.4166666666667</c:v>
                </c:pt>
                <c:pt idx="365">
                  <c:v>48.4166666666667</c:v>
                </c:pt>
                <c:pt idx="366">
                  <c:v>48.4166666666667</c:v>
                </c:pt>
                <c:pt idx="367">
                  <c:v>48.4166666666667</c:v>
                </c:pt>
                <c:pt idx="368">
                  <c:v>48.4166666666667</c:v>
                </c:pt>
                <c:pt idx="369">
                  <c:v>48.4166666666667</c:v>
                </c:pt>
                <c:pt idx="370">
                  <c:v>48.4166666666667</c:v>
                </c:pt>
                <c:pt idx="371">
                  <c:v>48.4166666666667</c:v>
                </c:pt>
                <c:pt idx="372">
                  <c:v>48.4166666666667</c:v>
                </c:pt>
                <c:pt idx="373">
                  <c:v>48.4166666666667</c:v>
                </c:pt>
                <c:pt idx="374">
                  <c:v>41.5833333333333</c:v>
                </c:pt>
                <c:pt idx="375">
                  <c:v>41.5833333333333</c:v>
                </c:pt>
                <c:pt idx="376">
                  <c:v>41.5833333333333</c:v>
                </c:pt>
                <c:pt idx="377">
                  <c:v>41.5833333333333</c:v>
                </c:pt>
                <c:pt idx="378">
                  <c:v>41.5833333333333</c:v>
                </c:pt>
                <c:pt idx="379">
                  <c:v>41.5833333333333</c:v>
                </c:pt>
                <c:pt idx="380">
                  <c:v>46.466000000000001</c:v>
                </c:pt>
                <c:pt idx="381">
                  <c:v>47.8</c:v>
                </c:pt>
                <c:pt idx="382">
                  <c:v>47.8</c:v>
                </c:pt>
                <c:pt idx="383">
                  <c:v>47.8</c:v>
                </c:pt>
                <c:pt idx="384">
                  <c:v>47.8</c:v>
                </c:pt>
                <c:pt idx="385">
                  <c:v>47.8</c:v>
                </c:pt>
                <c:pt idx="386">
                  <c:v>47.8</c:v>
                </c:pt>
                <c:pt idx="387">
                  <c:v>47.8</c:v>
                </c:pt>
                <c:pt idx="388">
                  <c:v>47.8</c:v>
                </c:pt>
                <c:pt idx="389">
                  <c:v>47.8</c:v>
                </c:pt>
                <c:pt idx="390">
                  <c:v>47.8</c:v>
                </c:pt>
                <c:pt idx="391">
                  <c:v>47.8</c:v>
                </c:pt>
                <c:pt idx="392">
                  <c:v>47.8</c:v>
                </c:pt>
                <c:pt idx="393">
                  <c:v>47.8</c:v>
                </c:pt>
                <c:pt idx="394">
                  <c:v>47.8</c:v>
                </c:pt>
                <c:pt idx="395">
                  <c:v>47.8</c:v>
                </c:pt>
                <c:pt idx="396">
                  <c:v>47.8</c:v>
                </c:pt>
                <c:pt idx="397">
                  <c:v>47.8</c:v>
                </c:pt>
                <c:pt idx="398">
                  <c:v>47.8</c:v>
                </c:pt>
                <c:pt idx="399">
                  <c:v>47.8</c:v>
                </c:pt>
                <c:pt idx="400">
                  <c:v>47.8</c:v>
                </c:pt>
                <c:pt idx="401">
                  <c:v>47.8</c:v>
                </c:pt>
                <c:pt idx="402">
                  <c:v>47.8</c:v>
                </c:pt>
                <c:pt idx="403">
                  <c:v>47.8</c:v>
                </c:pt>
                <c:pt idx="404">
                  <c:v>47.8</c:v>
                </c:pt>
                <c:pt idx="405">
                  <c:v>47.8</c:v>
                </c:pt>
                <c:pt idx="406">
                  <c:v>47.8</c:v>
                </c:pt>
                <c:pt idx="407">
                  <c:v>47.8</c:v>
                </c:pt>
                <c:pt idx="408">
                  <c:v>47.8</c:v>
                </c:pt>
                <c:pt idx="409">
                  <c:v>47.8</c:v>
                </c:pt>
                <c:pt idx="410">
                  <c:v>47.8</c:v>
                </c:pt>
                <c:pt idx="411">
                  <c:v>47.8</c:v>
                </c:pt>
                <c:pt idx="412">
                  <c:v>49.816666666666698</c:v>
                </c:pt>
                <c:pt idx="413">
                  <c:v>49.816666666666698</c:v>
                </c:pt>
                <c:pt idx="414">
                  <c:v>49.816666666666698</c:v>
                </c:pt>
                <c:pt idx="415">
                  <c:v>49.816666666666698</c:v>
                </c:pt>
                <c:pt idx="416">
                  <c:v>49.816666666666698</c:v>
                </c:pt>
                <c:pt idx="417">
                  <c:v>49.816666666666698</c:v>
                </c:pt>
                <c:pt idx="418">
                  <c:v>49.816666666666698</c:v>
                </c:pt>
                <c:pt idx="419">
                  <c:v>49.816666666666698</c:v>
                </c:pt>
                <c:pt idx="420">
                  <c:v>49.816666666666698</c:v>
                </c:pt>
                <c:pt idx="421">
                  <c:v>49.816666666666698</c:v>
                </c:pt>
                <c:pt idx="422">
                  <c:v>49.816666666666698</c:v>
                </c:pt>
                <c:pt idx="423">
                  <c:v>49.816666666666698</c:v>
                </c:pt>
                <c:pt idx="424">
                  <c:v>49.816666666666698</c:v>
                </c:pt>
                <c:pt idx="425">
                  <c:v>49.816666666666698</c:v>
                </c:pt>
                <c:pt idx="426">
                  <c:v>49.816666666666698</c:v>
                </c:pt>
                <c:pt idx="427">
                  <c:v>49.816666666666698</c:v>
                </c:pt>
                <c:pt idx="428">
                  <c:v>49.816666666666698</c:v>
                </c:pt>
                <c:pt idx="429">
                  <c:v>49.816666666666698</c:v>
                </c:pt>
                <c:pt idx="430">
                  <c:v>49.816666666666698</c:v>
                </c:pt>
                <c:pt idx="431">
                  <c:v>49.816666666666698</c:v>
                </c:pt>
                <c:pt idx="432">
                  <c:v>49.816666666666698</c:v>
                </c:pt>
                <c:pt idx="433">
                  <c:v>49.816666666666698</c:v>
                </c:pt>
                <c:pt idx="434">
                  <c:v>49.816666666666698</c:v>
                </c:pt>
                <c:pt idx="435">
                  <c:v>49.816666666666698</c:v>
                </c:pt>
                <c:pt idx="436">
                  <c:v>49.816666666666698</c:v>
                </c:pt>
                <c:pt idx="437">
                  <c:v>49.816666666666698</c:v>
                </c:pt>
                <c:pt idx="438">
                  <c:v>49.816666666666698</c:v>
                </c:pt>
                <c:pt idx="439">
                  <c:v>49.816666666666698</c:v>
                </c:pt>
                <c:pt idx="440">
                  <c:v>49.816666666666698</c:v>
                </c:pt>
                <c:pt idx="441">
                  <c:v>49.816666666666698</c:v>
                </c:pt>
                <c:pt idx="442">
                  <c:v>49.816666666666698</c:v>
                </c:pt>
                <c:pt idx="443">
                  <c:v>49.816666666666698</c:v>
                </c:pt>
                <c:pt idx="444">
                  <c:v>49.816666666666698</c:v>
                </c:pt>
                <c:pt idx="445">
                  <c:v>41.5833333333333</c:v>
                </c:pt>
                <c:pt idx="446">
                  <c:v>41.5833333333333</c:v>
                </c:pt>
                <c:pt idx="447">
                  <c:v>41.5833333333333</c:v>
                </c:pt>
                <c:pt idx="448">
                  <c:v>41.5833333333333</c:v>
                </c:pt>
                <c:pt idx="449">
                  <c:v>41.5833333333333</c:v>
                </c:pt>
                <c:pt idx="450">
                  <c:v>41.5833333333333</c:v>
                </c:pt>
                <c:pt idx="451">
                  <c:v>45.266666666666701</c:v>
                </c:pt>
                <c:pt idx="452">
                  <c:v>45.266666666666701</c:v>
                </c:pt>
                <c:pt idx="453">
                  <c:v>45.266666666666701</c:v>
                </c:pt>
                <c:pt idx="454">
                  <c:v>45.266666666666701</c:v>
                </c:pt>
                <c:pt idx="455">
                  <c:v>45.266666666666701</c:v>
                </c:pt>
                <c:pt idx="456">
                  <c:v>45.266666666666701</c:v>
                </c:pt>
                <c:pt idx="457">
                  <c:v>45.266666666666701</c:v>
                </c:pt>
                <c:pt idx="458">
                  <c:v>45.266666666666701</c:v>
                </c:pt>
                <c:pt idx="459">
                  <c:v>45.266666666666701</c:v>
                </c:pt>
                <c:pt idx="460">
                  <c:v>45.266666666666701</c:v>
                </c:pt>
                <c:pt idx="461">
                  <c:v>45.266666666666701</c:v>
                </c:pt>
                <c:pt idx="462">
                  <c:v>45.266666666666701</c:v>
                </c:pt>
                <c:pt idx="463">
                  <c:v>45.266666666666701</c:v>
                </c:pt>
                <c:pt idx="464">
                  <c:v>45.266666666666701</c:v>
                </c:pt>
                <c:pt idx="465">
                  <c:v>45.266666666666701</c:v>
                </c:pt>
                <c:pt idx="466">
                  <c:v>45.266666666666701</c:v>
                </c:pt>
                <c:pt idx="467">
                  <c:v>45.266666666666701</c:v>
                </c:pt>
                <c:pt idx="468">
                  <c:v>45.266666666666701</c:v>
                </c:pt>
                <c:pt idx="469">
                  <c:v>45.266666666666701</c:v>
                </c:pt>
                <c:pt idx="470">
                  <c:v>45.266666666666701</c:v>
                </c:pt>
                <c:pt idx="471">
                  <c:v>45.266666666666701</c:v>
                </c:pt>
                <c:pt idx="472">
                  <c:v>45.266666666666701</c:v>
                </c:pt>
                <c:pt idx="473">
                  <c:v>45.266666666666701</c:v>
                </c:pt>
                <c:pt idx="474">
                  <c:v>45.266666666666701</c:v>
                </c:pt>
                <c:pt idx="475">
                  <c:v>45.266666666666701</c:v>
                </c:pt>
                <c:pt idx="476">
                  <c:v>45.266666666666701</c:v>
                </c:pt>
                <c:pt idx="477">
                  <c:v>45.266666666666701</c:v>
                </c:pt>
                <c:pt idx="478">
                  <c:v>45.266666666666701</c:v>
                </c:pt>
                <c:pt idx="479">
                  <c:v>45.266666666666701</c:v>
                </c:pt>
                <c:pt idx="480">
                  <c:v>45.266666666666701</c:v>
                </c:pt>
                <c:pt idx="481">
                  <c:v>45.266666666666701</c:v>
                </c:pt>
                <c:pt idx="482">
                  <c:v>45.266666666666701</c:v>
                </c:pt>
                <c:pt idx="483">
                  <c:v>45.266666666666701</c:v>
                </c:pt>
                <c:pt idx="484">
                  <c:v>45.266666666666701</c:v>
                </c:pt>
                <c:pt idx="485">
                  <c:v>45.266666666666701</c:v>
                </c:pt>
                <c:pt idx="486">
                  <c:v>45.266666666666701</c:v>
                </c:pt>
                <c:pt idx="487">
                  <c:v>45.266666666666701</c:v>
                </c:pt>
                <c:pt idx="488">
                  <c:v>45.266666666666701</c:v>
                </c:pt>
                <c:pt idx="489">
                  <c:v>45.266666666666701</c:v>
                </c:pt>
                <c:pt idx="490">
                  <c:v>45.266666666666701</c:v>
                </c:pt>
                <c:pt idx="491">
                  <c:v>45.266666666666701</c:v>
                </c:pt>
                <c:pt idx="492">
                  <c:v>45.266666666666701</c:v>
                </c:pt>
                <c:pt idx="493">
                  <c:v>45.266666666666701</c:v>
                </c:pt>
                <c:pt idx="494">
                  <c:v>45.266666666666701</c:v>
                </c:pt>
                <c:pt idx="495">
                  <c:v>45.266666666666701</c:v>
                </c:pt>
                <c:pt idx="496">
                  <c:v>45.266666666666701</c:v>
                </c:pt>
                <c:pt idx="497">
                  <c:v>45.266666666666701</c:v>
                </c:pt>
                <c:pt idx="498">
                  <c:v>45.266666666666701</c:v>
                </c:pt>
                <c:pt idx="499">
                  <c:v>45.266666666666701</c:v>
                </c:pt>
                <c:pt idx="500">
                  <c:v>45.266666666666701</c:v>
                </c:pt>
                <c:pt idx="501">
                  <c:v>45.266666666666701</c:v>
                </c:pt>
                <c:pt idx="502">
                  <c:v>45.266666666666701</c:v>
                </c:pt>
                <c:pt idx="503">
                  <c:v>45.266666666666701</c:v>
                </c:pt>
                <c:pt idx="504">
                  <c:v>45.266666666666701</c:v>
                </c:pt>
                <c:pt idx="505">
                  <c:v>45.266666666666701</c:v>
                </c:pt>
                <c:pt idx="506">
                  <c:v>45.266666666666701</c:v>
                </c:pt>
                <c:pt idx="507">
                  <c:v>52.0833333333333</c:v>
                </c:pt>
                <c:pt idx="508">
                  <c:v>52</c:v>
                </c:pt>
                <c:pt idx="509">
                  <c:v>52.533333333333303</c:v>
                </c:pt>
                <c:pt idx="510">
                  <c:v>52.516666666666701</c:v>
                </c:pt>
                <c:pt idx="511">
                  <c:v>51.433333333333302</c:v>
                </c:pt>
                <c:pt idx="512">
                  <c:v>52.433333333333302</c:v>
                </c:pt>
                <c:pt idx="513">
                  <c:v>52.15</c:v>
                </c:pt>
                <c:pt idx="514">
                  <c:v>52.433333333333302</c:v>
                </c:pt>
                <c:pt idx="515">
                  <c:v>52.533333333333303</c:v>
                </c:pt>
                <c:pt idx="516">
                  <c:v>52.516666666666701</c:v>
                </c:pt>
                <c:pt idx="517">
                  <c:v>52.216666666666697</c:v>
                </c:pt>
                <c:pt idx="518">
                  <c:v>52.1</c:v>
                </c:pt>
                <c:pt idx="519">
                  <c:v>51.966666666666697</c:v>
                </c:pt>
                <c:pt idx="520">
                  <c:v>52.433333333333302</c:v>
                </c:pt>
                <c:pt idx="521">
                  <c:v>51.816666666666698</c:v>
                </c:pt>
                <c:pt idx="522">
                  <c:v>51.95</c:v>
                </c:pt>
                <c:pt idx="523">
                  <c:v>51.266666666666701</c:v>
                </c:pt>
                <c:pt idx="524">
                  <c:v>51.8</c:v>
                </c:pt>
                <c:pt idx="525">
                  <c:v>52.1</c:v>
                </c:pt>
                <c:pt idx="526">
                  <c:v>51.816666666666698</c:v>
                </c:pt>
                <c:pt idx="528">
                  <c:v>51.966666666666697</c:v>
                </c:pt>
                <c:pt idx="529">
                  <c:v>52.0833333333333</c:v>
                </c:pt>
                <c:pt idx="530">
                  <c:v>42.85</c:v>
                </c:pt>
                <c:pt idx="531">
                  <c:v>42.85</c:v>
                </c:pt>
                <c:pt idx="532">
                  <c:v>42.8333333333333</c:v>
                </c:pt>
                <c:pt idx="533">
                  <c:v>42.816666666666698</c:v>
                </c:pt>
                <c:pt idx="534">
                  <c:v>42.816666666666698</c:v>
                </c:pt>
                <c:pt idx="535">
                  <c:v>42.816666666666698</c:v>
                </c:pt>
                <c:pt idx="536">
                  <c:v>42.816666666666698</c:v>
                </c:pt>
                <c:pt idx="537">
                  <c:v>42.816666666666698</c:v>
                </c:pt>
                <c:pt idx="538">
                  <c:v>42.783333333333303</c:v>
                </c:pt>
                <c:pt idx="539">
                  <c:v>42.783333333333303</c:v>
                </c:pt>
                <c:pt idx="540">
                  <c:v>42.783333333333303</c:v>
                </c:pt>
                <c:pt idx="541">
                  <c:v>42.783333333333303</c:v>
                </c:pt>
                <c:pt idx="542">
                  <c:v>42.8</c:v>
                </c:pt>
                <c:pt idx="543">
                  <c:v>42.8</c:v>
                </c:pt>
                <c:pt idx="544">
                  <c:v>42.783333333333303</c:v>
                </c:pt>
                <c:pt idx="545">
                  <c:v>42.766666666666701</c:v>
                </c:pt>
                <c:pt idx="546">
                  <c:v>42.766666666666701</c:v>
                </c:pt>
                <c:pt idx="547">
                  <c:v>42.766666666666701</c:v>
                </c:pt>
                <c:pt idx="548">
                  <c:v>42.766666666666701</c:v>
                </c:pt>
                <c:pt idx="549">
                  <c:v>42.766666666666701</c:v>
                </c:pt>
                <c:pt idx="550">
                  <c:v>42.766666666666701</c:v>
                </c:pt>
                <c:pt idx="552">
                  <c:v>44.733333333333299</c:v>
                </c:pt>
                <c:pt idx="553">
                  <c:v>44.733333333333299</c:v>
                </c:pt>
                <c:pt idx="554">
                  <c:v>44.733333333333299</c:v>
                </c:pt>
                <c:pt idx="555">
                  <c:v>44.733333333333299</c:v>
                </c:pt>
                <c:pt idx="556">
                  <c:v>44.733333333333299</c:v>
                </c:pt>
                <c:pt idx="557">
                  <c:v>44.733333333333299</c:v>
                </c:pt>
                <c:pt idx="558">
                  <c:v>44.733333333333299</c:v>
                </c:pt>
                <c:pt idx="559">
                  <c:v>44.733333333333299</c:v>
                </c:pt>
                <c:pt idx="560">
                  <c:v>44.733333333333299</c:v>
                </c:pt>
                <c:pt idx="561">
                  <c:v>44.733333333333299</c:v>
                </c:pt>
                <c:pt idx="562">
                  <c:v>44.733333333333299</c:v>
                </c:pt>
                <c:pt idx="563">
                  <c:v>44.733333333333299</c:v>
                </c:pt>
                <c:pt idx="564">
                  <c:v>44.733333333333299</c:v>
                </c:pt>
                <c:pt idx="565">
                  <c:v>44.733333333333299</c:v>
                </c:pt>
                <c:pt idx="566">
                  <c:v>44.733333333333299</c:v>
                </c:pt>
                <c:pt idx="567">
                  <c:v>44.733333333333299</c:v>
                </c:pt>
                <c:pt idx="568">
                  <c:v>44.733333333333299</c:v>
                </c:pt>
                <c:pt idx="569">
                  <c:v>44.733333333333299</c:v>
                </c:pt>
                <c:pt idx="570">
                  <c:v>44.733333333333299</c:v>
                </c:pt>
                <c:pt idx="571">
                  <c:v>44.733333333333299</c:v>
                </c:pt>
                <c:pt idx="572">
                  <c:v>44.733333333333299</c:v>
                </c:pt>
                <c:pt idx="573">
                  <c:v>44.733333333333299</c:v>
                </c:pt>
                <c:pt idx="574">
                  <c:v>44.733333333333299</c:v>
                </c:pt>
                <c:pt idx="575">
                  <c:v>44.733333333333299</c:v>
                </c:pt>
                <c:pt idx="576">
                  <c:v>44.733333333333299</c:v>
                </c:pt>
                <c:pt idx="577">
                  <c:v>44.733333333333299</c:v>
                </c:pt>
                <c:pt idx="578">
                  <c:v>44.733333333333299</c:v>
                </c:pt>
                <c:pt idx="579">
                  <c:v>44.733333333333299</c:v>
                </c:pt>
                <c:pt idx="580">
                  <c:v>44.733333333333299</c:v>
                </c:pt>
                <c:pt idx="581">
                  <c:v>44.733333333333299</c:v>
                </c:pt>
                <c:pt idx="582">
                  <c:v>44.733333333333299</c:v>
                </c:pt>
                <c:pt idx="583">
                  <c:v>44.733333333333299</c:v>
                </c:pt>
                <c:pt idx="584">
                  <c:v>44.733333333333299</c:v>
                </c:pt>
                <c:pt idx="585">
                  <c:v>44.733333333333299</c:v>
                </c:pt>
                <c:pt idx="586">
                  <c:v>44.733333333333299</c:v>
                </c:pt>
                <c:pt idx="587">
                  <c:v>44.733333333333299</c:v>
                </c:pt>
                <c:pt idx="588">
                  <c:v>44.733333333333299</c:v>
                </c:pt>
                <c:pt idx="589">
                  <c:v>48.266666666666701</c:v>
                </c:pt>
                <c:pt idx="590">
                  <c:v>48.266666666666701</c:v>
                </c:pt>
                <c:pt idx="591">
                  <c:v>48.266666666666701</c:v>
                </c:pt>
                <c:pt idx="592">
                  <c:v>48.266666666666701</c:v>
                </c:pt>
                <c:pt idx="593">
                  <c:v>48.266666666666701</c:v>
                </c:pt>
                <c:pt idx="594">
                  <c:v>48.266666666666701</c:v>
                </c:pt>
                <c:pt idx="595">
                  <c:v>48.266666666666701</c:v>
                </c:pt>
                <c:pt idx="596">
                  <c:v>48.266666666666701</c:v>
                </c:pt>
                <c:pt idx="597">
                  <c:v>48.266666666666701</c:v>
                </c:pt>
                <c:pt idx="598">
                  <c:v>48.266666666666701</c:v>
                </c:pt>
                <c:pt idx="599">
                  <c:v>48.266666666666701</c:v>
                </c:pt>
                <c:pt idx="600">
                  <c:v>48.266666666666701</c:v>
                </c:pt>
                <c:pt idx="601">
                  <c:v>48.266666666666701</c:v>
                </c:pt>
                <c:pt idx="602">
                  <c:v>48.266666666666701</c:v>
                </c:pt>
                <c:pt idx="603">
                  <c:v>48.266666666666701</c:v>
                </c:pt>
                <c:pt idx="604">
                  <c:v>48.266666666666701</c:v>
                </c:pt>
                <c:pt idx="605">
                  <c:v>48.266666666666701</c:v>
                </c:pt>
                <c:pt idx="606">
                  <c:v>48.266666666666701</c:v>
                </c:pt>
                <c:pt idx="607">
                  <c:v>48.266666666666701</c:v>
                </c:pt>
                <c:pt idx="608">
                  <c:v>41.5833333333333</c:v>
                </c:pt>
                <c:pt idx="609">
                  <c:v>41.5833333333333</c:v>
                </c:pt>
                <c:pt idx="610">
                  <c:v>41.5833333333333</c:v>
                </c:pt>
                <c:pt idx="611">
                  <c:v>41.5833333333333</c:v>
                </c:pt>
                <c:pt idx="612">
                  <c:v>45.2</c:v>
                </c:pt>
                <c:pt idx="613">
                  <c:v>45.2</c:v>
                </c:pt>
                <c:pt idx="614">
                  <c:v>45.2</c:v>
                </c:pt>
                <c:pt idx="615">
                  <c:v>45.2</c:v>
                </c:pt>
                <c:pt idx="616">
                  <c:v>45.2</c:v>
                </c:pt>
                <c:pt idx="617">
                  <c:v>45.2</c:v>
                </c:pt>
                <c:pt idx="618">
                  <c:v>45.2</c:v>
                </c:pt>
                <c:pt idx="619">
                  <c:v>45.2</c:v>
                </c:pt>
                <c:pt idx="620">
                  <c:v>45.2</c:v>
                </c:pt>
                <c:pt idx="621">
                  <c:v>45.2</c:v>
                </c:pt>
                <c:pt idx="622">
                  <c:v>45.2</c:v>
                </c:pt>
                <c:pt idx="623">
                  <c:v>45.2</c:v>
                </c:pt>
                <c:pt idx="624">
                  <c:v>45.2</c:v>
                </c:pt>
                <c:pt idx="625">
                  <c:v>45.2</c:v>
                </c:pt>
                <c:pt idx="626">
                  <c:v>45.2</c:v>
                </c:pt>
                <c:pt idx="627">
                  <c:v>45.2</c:v>
                </c:pt>
                <c:pt idx="628">
                  <c:v>45.2</c:v>
                </c:pt>
                <c:pt idx="629">
                  <c:v>45.2</c:v>
                </c:pt>
                <c:pt idx="630">
                  <c:v>45.2</c:v>
                </c:pt>
                <c:pt idx="631">
                  <c:v>45.2</c:v>
                </c:pt>
                <c:pt idx="632">
                  <c:v>45.2</c:v>
                </c:pt>
                <c:pt idx="633">
                  <c:v>45.2</c:v>
                </c:pt>
                <c:pt idx="634">
                  <c:v>45.2</c:v>
                </c:pt>
                <c:pt idx="635">
                  <c:v>45.2</c:v>
                </c:pt>
                <c:pt idx="636">
                  <c:v>45.2</c:v>
                </c:pt>
                <c:pt idx="637">
                  <c:v>45.2</c:v>
                </c:pt>
                <c:pt idx="638">
                  <c:v>45.2</c:v>
                </c:pt>
                <c:pt idx="639">
                  <c:v>45.2</c:v>
                </c:pt>
                <c:pt idx="640">
                  <c:v>45.2</c:v>
                </c:pt>
                <c:pt idx="641">
                  <c:v>45.2</c:v>
                </c:pt>
                <c:pt idx="642">
                  <c:v>45.2</c:v>
                </c:pt>
                <c:pt idx="643">
                  <c:v>45.2</c:v>
                </c:pt>
                <c:pt idx="644">
                  <c:v>45.2</c:v>
                </c:pt>
                <c:pt idx="645">
                  <c:v>45.2</c:v>
                </c:pt>
                <c:pt idx="646">
                  <c:v>45.2</c:v>
                </c:pt>
                <c:pt idx="647">
                  <c:v>45.2</c:v>
                </c:pt>
                <c:pt idx="648">
                  <c:v>45.2</c:v>
                </c:pt>
                <c:pt idx="649">
                  <c:v>44.47</c:v>
                </c:pt>
                <c:pt idx="650">
                  <c:v>48.616666666666703</c:v>
                </c:pt>
                <c:pt idx="651">
                  <c:v>48.616666666666703</c:v>
                </c:pt>
                <c:pt idx="652">
                  <c:v>48.616666666666703</c:v>
                </c:pt>
                <c:pt idx="653">
                  <c:v>48.616666666666703</c:v>
                </c:pt>
                <c:pt idx="654">
                  <c:v>48.616666666666703</c:v>
                </c:pt>
                <c:pt idx="655">
                  <c:v>48.616666666666703</c:v>
                </c:pt>
                <c:pt idx="656">
                  <c:v>48.616666666666703</c:v>
                </c:pt>
                <c:pt idx="657">
                  <c:v>48.616666666666703</c:v>
                </c:pt>
                <c:pt idx="658">
                  <c:v>48.616666666666703</c:v>
                </c:pt>
                <c:pt idx="659">
                  <c:v>48.616666666666703</c:v>
                </c:pt>
                <c:pt idx="660">
                  <c:v>48.616666666666703</c:v>
                </c:pt>
                <c:pt idx="661">
                  <c:v>48.616666666666703</c:v>
                </c:pt>
                <c:pt idx="662">
                  <c:v>48.616666666666703</c:v>
                </c:pt>
                <c:pt idx="663">
                  <c:v>48.616666666666703</c:v>
                </c:pt>
                <c:pt idx="664">
                  <c:v>48.616666666666703</c:v>
                </c:pt>
                <c:pt idx="665">
                  <c:v>48.616666666666703</c:v>
                </c:pt>
                <c:pt idx="666">
                  <c:v>48.616666666666703</c:v>
                </c:pt>
                <c:pt idx="667">
                  <c:v>48.616666666666703</c:v>
                </c:pt>
                <c:pt idx="668">
                  <c:v>48.3</c:v>
                </c:pt>
                <c:pt idx="669">
                  <c:v>48.3</c:v>
                </c:pt>
                <c:pt idx="670">
                  <c:v>48.3</c:v>
                </c:pt>
                <c:pt idx="671">
                  <c:v>48.3</c:v>
                </c:pt>
                <c:pt idx="672">
                  <c:v>46.4</c:v>
                </c:pt>
                <c:pt idx="673">
                  <c:v>46.4</c:v>
                </c:pt>
                <c:pt idx="674">
                  <c:v>46.4</c:v>
                </c:pt>
                <c:pt idx="675">
                  <c:v>46.4</c:v>
                </c:pt>
                <c:pt idx="676">
                  <c:v>46.4</c:v>
                </c:pt>
                <c:pt idx="677">
                  <c:v>46.4</c:v>
                </c:pt>
                <c:pt idx="678">
                  <c:v>46.4</c:v>
                </c:pt>
                <c:pt idx="679">
                  <c:v>46.4</c:v>
                </c:pt>
                <c:pt idx="680">
                  <c:v>46.4</c:v>
                </c:pt>
                <c:pt idx="681">
                  <c:v>46.4</c:v>
                </c:pt>
                <c:pt idx="682">
                  <c:v>46.4</c:v>
                </c:pt>
                <c:pt idx="683">
                  <c:v>46.4</c:v>
                </c:pt>
                <c:pt idx="684">
                  <c:v>46.4</c:v>
                </c:pt>
                <c:pt idx="685">
                  <c:v>46.4</c:v>
                </c:pt>
                <c:pt idx="686">
                  <c:v>46.4</c:v>
                </c:pt>
                <c:pt idx="687">
                  <c:v>46.4</c:v>
                </c:pt>
                <c:pt idx="688">
                  <c:v>46.4</c:v>
                </c:pt>
                <c:pt idx="689">
                  <c:v>46.4</c:v>
                </c:pt>
                <c:pt idx="690">
                  <c:v>46.4</c:v>
                </c:pt>
                <c:pt idx="691">
                  <c:v>46.4</c:v>
                </c:pt>
                <c:pt idx="692">
                  <c:v>46.4</c:v>
                </c:pt>
                <c:pt idx="693">
                  <c:v>46.4</c:v>
                </c:pt>
                <c:pt idx="694">
                  <c:v>46.4</c:v>
                </c:pt>
                <c:pt idx="695">
                  <c:v>46.4</c:v>
                </c:pt>
                <c:pt idx="696">
                  <c:v>46.4</c:v>
                </c:pt>
                <c:pt idx="697">
                  <c:v>46.4</c:v>
                </c:pt>
                <c:pt idx="698">
                  <c:v>46.4</c:v>
                </c:pt>
                <c:pt idx="699">
                  <c:v>46.4</c:v>
                </c:pt>
                <c:pt idx="700">
                  <c:v>46.4</c:v>
                </c:pt>
                <c:pt idx="701">
                  <c:v>46.4</c:v>
                </c:pt>
                <c:pt idx="702">
                  <c:v>46.4</c:v>
                </c:pt>
                <c:pt idx="703">
                  <c:v>46.4</c:v>
                </c:pt>
                <c:pt idx="704">
                  <c:v>46.4</c:v>
                </c:pt>
                <c:pt idx="705">
                  <c:v>46.4</c:v>
                </c:pt>
                <c:pt idx="706">
                  <c:v>46.4</c:v>
                </c:pt>
                <c:pt idx="707">
                  <c:v>46.4</c:v>
                </c:pt>
                <c:pt idx="708">
                  <c:v>46.4</c:v>
                </c:pt>
                <c:pt idx="709">
                  <c:v>46.4</c:v>
                </c:pt>
                <c:pt idx="710">
                  <c:v>46.4</c:v>
                </c:pt>
                <c:pt idx="711">
                  <c:v>46.4</c:v>
                </c:pt>
                <c:pt idx="712">
                  <c:v>46.4</c:v>
                </c:pt>
                <c:pt idx="713">
                  <c:v>46.4</c:v>
                </c:pt>
              </c:numCache>
            </c:numRef>
          </c:yVal>
          <c:smooth val="0"/>
        </c:ser>
        <c:dLbls>
          <c:showLegendKey val="0"/>
          <c:showVal val="0"/>
          <c:showCatName val="0"/>
          <c:showSerName val="0"/>
          <c:showPercent val="0"/>
          <c:showBubbleSize val="0"/>
        </c:dLbls>
        <c:axId val="51143040"/>
        <c:axId val="51144576"/>
      </c:scatterChart>
      <c:valAx>
        <c:axId val="51143040"/>
        <c:scaling>
          <c:orientation val="minMax"/>
        </c:scaling>
        <c:delete val="0"/>
        <c:axPos val="b"/>
        <c:numFmt formatCode="General" sourceLinked="1"/>
        <c:majorTickMark val="out"/>
        <c:minorTickMark val="none"/>
        <c:tickLblPos val="nextTo"/>
        <c:crossAx val="51144576"/>
        <c:crosses val="autoZero"/>
        <c:crossBetween val="midCat"/>
      </c:valAx>
      <c:valAx>
        <c:axId val="51144576"/>
        <c:scaling>
          <c:orientation val="minMax"/>
        </c:scaling>
        <c:delete val="0"/>
        <c:axPos val="l"/>
        <c:numFmt formatCode="0" sourceLinked="0"/>
        <c:majorTickMark val="out"/>
        <c:minorTickMark val="none"/>
        <c:tickLblPos val="nextTo"/>
        <c:crossAx val="51143040"/>
        <c:crosses val="autoZero"/>
        <c:crossBetween val="midCat"/>
      </c:valAx>
    </c:plotArea>
    <c:plotVisOnly val="1"/>
    <c:dispBlanksAs val="gap"/>
    <c:showDLblsOverMax val="0"/>
  </c:chart>
  <c:spPr>
    <a:ln>
      <a:solidFill>
        <a:schemeClr val="tx1"/>
      </a:solid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PC2 </a:t>
            </a:r>
            <a:r>
              <a:rPr lang="en-US" dirty="0" smtClean="0"/>
              <a:t>vs. longitude</a:t>
            </a:r>
            <a:endParaRPr lang="en-US" dirty="0"/>
          </a:p>
        </c:rich>
      </c:tx>
      <c:layout/>
      <c:overlay val="0"/>
    </c:title>
    <c:autoTitleDeleted val="0"/>
    <c:plotArea>
      <c:layout/>
      <c:scatterChart>
        <c:scatterStyle val="lineMarker"/>
        <c:varyColors val="0"/>
        <c:ser>
          <c:idx val="0"/>
          <c:order val="0"/>
          <c:tx>
            <c:strRef>
              <c:f>'Lat and Long'!$H$1</c:f>
              <c:strCache>
                <c:ptCount val="1"/>
                <c:pt idx="0">
                  <c:v>longitude</c:v>
                </c:pt>
              </c:strCache>
            </c:strRef>
          </c:tx>
          <c:spPr>
            <a:ln w="28575">
              <a:noFill/>
            </a:ln>
          </c:spPr>
          <c:trendline>
            <c:trendlineType val="linear"/>
            <c:dispRSqr val="1"/>
            <c:dispEq val="0"/>
            <c:trendlineLbl>
              <c:layout>
                <c:manualLayout>
                  <c:x val="-0.45702723133659934"/>
                  <c:y val="-0.13377889400725687"/>
                </c:manualLayout>
              </c:layout>
              <c:numFmt formatCode="General" sourceLinked="0"/>
            </c:trendlineLbl>
          </c:trendline>
          <c:xVal>
            <c:numRef>
              <c:f>'Lat and Long'!$E$2:$E$715</c:f>
              <c:numCache>
                <c:formatCode>General</c:formatCode>
                <c:ptCount val="714"/>
                <c:pt idx="0">
                  <c:v>0.78799648119336396</c:v>
                </c:pt>
                <c:pt idx="1">
                  <c:v>1.00802972211926</c:v>
                </c:pt>
                <c:pt idx="2">
                  <c:v>-17.6320978036659</c:v>
                </c:pt>
                <c:pt idx="3">
                  <c:v>6.9531351708337893E-2</c:v>
                </c:pt>
                <c:pt idx="4">
                  <c:v>-11.251346444867</c:v>
                </c:pt>
                <c:pt idx="5">
                  <c:v>0.18438830689923599</c:v>
                </c:pt>
                <c:pt idx="6">
                  <c:v>0.63409651058240502</c:v>
                </c:pt>
                <c:pt idx="7">
                  <c:v>1.3500468343297001</c:v>
                </c:pt>
                <c:pt idx="8">
                  <c:v>5.5791800951500901E-2</c:v>
                </c:pt>
                <c:pt idx="9">
                  <c:v>0.29560630586294201</c:v>
                </c:pt>
                <c:pt idx="10">
                  <c:v>-0.40028393520574002</c:v>
                </c:pt>
                <c:pt idx="11">
                  <c:v>1.8690695892272999</c:v>
                </c:pt>
                <c:pt idx="12">
                  <c:v>-0.88226339199350101</c:v>
                </c:pt>
                <c:pt idx="13">
                  <c:v>-1.05173742018679</c:v>
                </c:pt>
                <c:pt idx="14">
                  <c:v>0.21163897717208999</c:v>
                </c:pt>
                <c:pt idx="15">
                  <c:v>0.17617925491106801</c:v>
                </c:pt>
                <c:pt idx="16">
                  <c:v>1.72806204110317</c:v>
                </c:pt>
                <c:pt idx="17">
                  <c:v>-11.470558495933901</c:v>
                </c:pt>
                <c:pt idx="18">
                  <c:v>3.4683817611258498</c:v>
                </c:pt>
                <c:pt idx="19">
                  <c:v>0.112709134907424</c:v>
                </c:pt>
                <c:pt idx="20">
                  <c:v>2.0654346335744398</c:v>
                </c:pt>
                <c:pt idx="21">
                  <c:v>0.111900041577433</c:v>
                </c:pt>
                <c:pt idx="22">
                  <c:v>-8.8544580921912697E-2</c:v>
                </c:pt>
                <c:pt idx="23">
                  <c:v>-11.071912960614499</c:v>
                </c:pt>
                <c:pt idx="24">
                  <c:v>0.265002210714611</c:v>
                </c:pt>
                <c:pt idx="25">
                  <c:v>0.84801112112021704</c:v>
                </c:pt>
                <c:pt idx="26">
                  <c:v>1.8686471233939601</c:v>
                </c:pt>
                <c:pt idx="27">
                  <c:v>-3.95909305725703E-2</c:v>
                </c:pt>
                <c:pt idx="28">
                  <c:v>-1.47174597723821</c:v>
                </c:pt>
                <c:pt idx="29">
                  <c:v>0.46807624852332602</c:v>
                </c:pt>
                <c:pt idx="30">
                  <c:v>-0.54274218788420103</c:v>
                </c:pt>
                <c:pt idx="31">
                  <c:v>1.11730078881581</c:v>
                </c:pt>
                <c:pt idx="32">
                  <c:v>-16.362890282016</c:v>
                </c:pt>
                <c:pt idx="33">
                  <c:v>-18.015689812809899</c:v>
                </c:pt>
                <c:pt idx="34">
                  <c:v>-7.3877917594409697</c:v>
                </c:pt>
                <c:pt idx="35">
                  <c:v>-4.21127652109453</c:v>
                </c:pt>
                <c:pt idx="36">
                  <c:v>-18.0725450574073</c:v>
                </c:pt>
                <c:pt idx="37">
                  <c:v>-4.7271514113187703</c:v>
                </c:pt>
                <c:pt idx="38">
                  <c:v>-0.19852883940674401</c:v>
                </c:pt>
                <c:pt idx="39">
                  <c:v>2.1447564477936898</c:v>
                </c:pt>
                <c:pt idx="40">
                  <c:v>-6.09762750371255</c:v>
                </c:pt>
                <c:pt idx="41">
                  <c:v>0.70282445140636296</c:v>
                </c:pt>
                <c:pt idx="42">
                  <c:v>1.2766108094094699</c:v>
                </c:pt>
                <c:pt idx="43">
                  <c:v>-6.70479953433472</c:v>
                </c:pt>
                <c:pt idx="44">
                  <c:v>0.44776509153183502</c:v>
                </c:pt>
                <c:pt idx="45">
                  <c:v>0.32833028076062998</c:v>
                </c:pt>
                <c:pt idx="46">
                  <c:v>-11.0788141357169</c:v>
                </c:pt>
                <c:pt idx="47">
                  <c:v>-15.5709751488468</c:v>
                </c:pt>
                <c:pt idx="48">
                  <c:v>-3.1655213782459199</c:v>
                </c:pt>
                <c:pt idx="49">
                  <c:v>1.4741585926040199</c:v>
                </c:pt>
                <c:pt idx="50">
                  <c:v>-3.8408093484541399</c:v>
                </c:pt>
                <c:pt idx="51">
                  <c:v>-5.4829224431741501</c:v>
                </c:pt>
                <c:pt idx="52">
                  <c:v>-4.6324199352746502</c:v>
                </c:pt>
                <c:pt idx="53">
                  <c:v>0.90988179902206601</c:v>
                </c:pt>
                <c:pt idx="54">
                  <c:v>5.1684276001200097E-2</c:v>
                </c:pt>
                <c:pt idx="55">
                  <c:v>-15.126623230830599</c:v>
                </c:pt>
                <c:pt idx="56">
                  <c:v>-17.419584526954299</c:v>
                </c:pt>
                <c:pt idx="57">
                  <c:v>0.51485028803220201</c:v>
                </c:pt>
                <c:pt idx="58">
                  <c:v>-1.3712239577794301</c:v>
                </c:pt>
                <c:pt idx="59">
                  <c:v>0.47122641809941901</c:v>
                </c:pt>
                <c:pt idx="60">
                  <c:v>-17.3239876068718</c:v>
                </c:pt>
                <c:pt idx="61">
                  <c:v>-7.8527216872783798</c:v>
                </c:pt>
                <c:pt idx="62">
                  <c:v>-8.0648745858101201</c:v>
                </c:pt>
                <c:pt idx="63">
                  <c:v>-0.13301744481334701</c:v>
                </c:pt>
                <c:pt idx="64">
                  <c:v>-4.6295812493308599</c:v>
                </c:pt>
                <c:pt idx="65">
                  <c:v>1.133544878248</c:v>
                </c:pt>
                <c:pt idx="66">
                  <c:v>-12.1821503554206</c:v>
                </c:pt>
                <c:pt idx="67">
                  <c:v>0.78472896925937996</c:v>
                </c:pt>
                <c:pt idx="68">
                  <c:v>-0.64772545733241904</c:v>
                </c:pt>
                <c:pt idx="69">
                  <c:v>0.44882136783711901</c:v>
                </c:pt>
                <c:pt idx="70">
                  <c:v>1.82748977682563</c:v>
                </c:pt>
                <c:pt idx="71">
                  <c:v>0.88429987899813201</c:v>
                </c:pt>
                <c:pt idx="72">
                  <c:v>0.79837845684535702</c:v>
                </c:pt>
                <c:pt idx="73">
                  <c:v>-2.8602205973825998</c:v>
                </c:pt>
                <c:pt idx="74">
                  <c:v>-0.18952567314984201</c:v>
                </c:pt>
                <c:pt idx="75">
                  <c:v>-8.3839677445508602</c:v>
                </c:pt>
                <c:pt idx="76">
                  <c:v>-15.718206192555799</c:v>
                </c:pt>
                <c:pt idx="77">
                  <c:v>0.52111112608097798</c:v>
                </c:pt>
                <c:pt idx="78">
                  <c:v>-3.2931521797560301</c:v>
                </c:pt>
                <c:pt idx="79">
                  <c:v>1.16750831091187</c:v>
                </c:pt>
                <c:pt idx="80">
                  <c:v>0.107528944229523</c:v>
                </c:pt>
                <c:pt idx="81">
                  <c:v>-8.6373694604928097</c:v>
                </c:pt>
                <c:pt idx="82">
                  <c:v>1.24691232649218</c:v>
                </c:pt>
                <c:pt idx="83">
                  <c:v>-13.3151471238846</c:v>
                </c:pt>
                <c:pt idx="84">
                  <c:v>-17.559293507025298</c:v>
                </c:pt>
                <c:pt idx="85">
                  <c:v>-15.908536492723201</c:v>
                </c:pt>
                <c:pt idx="86">
                  <c:v>1.0795248903960999</c:v>
                </c:pt>
                <c:pt idx="87">
                  <c:v>-4.7674728714111101</c:v>
                </c:pt>
                <c:pt idx="88">
                  <c:v>0.33191835917429502</c:v>
                </c:pt>
                <c:pt idx="89">
                  <c:v>-10.982731672596801</c:v>
                </c:pt>
                <c:pt idx="90">
                  <c:v>-4.9193318565928204</c:v>
                </c:pt>
                <c:pt idx="91">
                  <c:v>-0.64796230607962901</c:v>
                </c:pt>
                <c:pt idx="92">
                  <c:v>-12.489865254282901</c:v>
                </c:pt>
                <c:pt idx="93">
                  <c:v>-5.3594210277783896</c:v>
                </c:pt>
                <c:pt idx="94">
                  <c:v>-16.022548529607199</c:v>
                </c:pt>
                <c:pt idx="95">
                  <c:v>-0.79495019417259105</c:v>
                </c:pt>
                <c:pt idx="96">
                  <c:v>-12.8666316523866</c:v>
                </c:pt>
                <c:pt idx="97">
                  <c:v>-9.4543677130878105</c:v>
                </c:pt>
                <c:pt idx="98">
                  <c:v>-9.9608429205656197</c:v>
                </c:pt>
                <c:pt idx="99">
                  <c:v>-18.716477989043899</c:v>
                </c:pt>
                <c:pt idx="100">
                  <c:v>-20.266425153267502</c:v>
                </c:pt>
                <c:pt idx="101">
                  <c:v>-8.4591969006762593</c:v>
                </c:pt>
                <c:pt idx="102">
                  <c:v>-2.6121030405097798</c:v>
                </c:pt>
                <c:pt idx="103">
                  <c:v>-19.3136355210051</c:v>
                </c:pt>
                <c:pt idx="104">
                  <c:v>-10.966149646845</c:v>
                </c:pt>
                <c:pt idx="105">
                  <c:v>-3.1708807985573801</c:v>
                </c:pt>
                <c:pt idx="106">
                  <c:v>-14.398739695508301</c:v>
                </c:pt>
                <c:pt idx="107">
                  <c:v>-11.4952157517745</c:v>
                </c:pt>
                <c:pt idx="108">
                  <c:v>1.2556316846580899</c:v>
                </c:pt>
                <c:pt idx="109">
                  <c:v>1.8814209229247201</c:v>
                </c:pt>
                <c:pt idx="110">
                  <c:v>-3.24834179407104</c:v>
                </c:pt>
                <c:pt idx="111">
                  <c:v>-12.731921469887901</c:v>
                </c:pt>
                <c:pt idx="112">
                  <c:v>-2.97628996230257</c:v>
                </c:pt>
                <c:pt idx="113">
                  <c:v>-9.8593183246289797</c:v>
                </c:pt>
                <c:pt idx="114">
                  <c:v>-5.4229253069871701</c:v>
                </c:pt>
                <c:pt idx="115">
                  <c:v>-18.162833680591</c:v>
                </c:pt>
                <c:pt idx="116">
                  <c:v>2.8585706792769199</c:v>
                </c:pt>
                <c:pt idx="117">
                  <c:v>1.58443472328165</c:v>
                </c:pt>
                <c:pt idx="118">
                  <c:v>2.6321290523198599</c:v>
                </c:pt>
                <c:pt idx="119">
                  <c:v>-3.5863663700242099</c:v>
                </c:pt>
                <c:pt idx="120">
                  <c:v>3.6280100952463501</c:v>
                </c:pt>
                <c:pt idx="121">
                  <c:v>3.2087747635222499</c:v>
                </c:pt>
                <c:pt idx="122">
                  <c:v>-2.56014996930789</c:v>
                </c:pt>
                <c:pt idx="123">
                  <c:v>1.65198010419881</c:v>
                </c:pt>
                <c:pt idx="124">
                  <c:v>1.6345836433904699</c:v>
                </c:pt>
                <c:pt idx="125">
                  <c:v>4.1354575366428703</c:v>
                </c:pt>
                <c:pt idx="126">
                  <c:v>-6.3674915308535001</c:v>
                </c:pt>
                <c:pt idx="127">
                  <c:v>0.31811352915520602</c:v>
                </c:pt>
                <c:pt idx="128">
                  <c:v>0.64933458931493704</c:v>
                </c:pt>
                <c:pt idx="129">
                  <c:v>-3.2946984804398101</c:v>
                </c:pt>
                <c:pt idx="130">
                  <c:v>0.10674060994936101</c:v>
                </c:pt>
                <c:pt idx="131">
                  <c:v>-2.0349956641031999</c:v>
                </c:pt>
                <c:pt idx="132">
                  <c:v>-7.2125901325843804</c:v>
                </c:pt>
                <c:pt idx="133">
                  <c:v>3.0115356932875499</c:v>
                </c:pt>
                <c:pt idx="134">
                  <c:v>2.0517916297192098</c:v>
                </c:pt>
                <c:pt idx="135">
                  <c:v>2.9681634749458299</c:v>
                </c:pt>
                <c:pt idx="136">
                  <c:v>5.6077011140434401</c:v>
                </c:pt>
                <c:pt idx="137">
                  <c:v>-3.83918672742394</c:v>
                </c:pt>
                <c:pt idx="138">
                  <c:v>2.38533840520767</c:v>
                </c:pt>
                <c:pt idx="139">
                  <c:v>3.9765398002496002</c:v>
                </c:pt>
                <c:pt idx="140">
                  <c:v>1.67885535046573</c:v>
                </c:pt>
                <c:pt idx="141">
                  <c:v>2.8607119780420698</c:v>
                </c:pt>
                <c:pt idx="142">
                  <c:v>2.1705211257102701</c:v>
                </c:pt>
                <c:pt idx="143">
                  <c:v>-5.5204569114565398</c:v>
                </c:pt>
                <c:pt idx="144">
                  <c:v>1.92173383626901</c:v>
                </c:pt>
                <c:pt idx="145">
                  <c:v>1.2407564253210099</c:v>
                </c:pt>
                <c:pt idx="146">
                  <c:v>-0.24759886452208199</c:v>
                </c:pt>
                <c:pt idx="147">
                  <c:v>3.3285082751811701</c:v>
                </c:pt>
                <c:pt idx="148">
                  <c:v>4.93611631102711</c:v>
                </c:pt>
                <c:pt idx="149">
                  <c:v>-4.8417734092215596</c:v>
                </c:pt>
                <c:pt idx="150">
                  <c:v>-9.2902955312364899</c:v>
                </c:pt>
                <c:pt idx="151">
                  <c:v>5.1700609649536098</c:v>
                </c:pt>
                <c:pt idx="152">
                  <c:v>4.4122341770846196</c:v>
                </c:pt>
                <c:pt idx="153">
                  <c:v>0.75695072422430598</c:v>
                </c:pt>
                <c:pt idx="154">
                  <c:v>-4.25036922264227</c:v>
                </c:pt>
                <c:pt idx="155">
                  <c:v>3.3871877549136</c:v>
                </c:pt>
                <c:pt idx="156">
                  <c:v>-5.1847730805591903</c:v>
                </c:pt>
                <c:pt idx="157">
                  <c:v>2.8314570262362802</c:v>
                </c:pt>
                <c:pt idx="158">
                  <c:v>3.8676191196651399</c:v>
                </c:pt>
                <c:pt idx="159">
                  <c:v>-10.990750102807599</c:v>
                </c:pt>
                <c:pt idx="160">
                  <c:v>3.54391992246777</c:v>
                </c:pt>
                <c:pt idx="161">
                  <c:v>1.5698123401584101</c:v>
                </c:pt>
                <c:pt idx="162">
                  <c:v>-1.16702854945266</c:v>
                </c:pt>
                <c:pt idx="163">
                  <c:v>-11.5427473138728</c:v>
                </c:pt>
                <c:pt idx="164">
                  <c:v>1.07159265812553</c:v>
                </c:pt>
                <c:pt idx="165">
                  <c:v>-1.5063988832545301</c:v>
                </c:pt>
                <c:pt idx="166">
                  <c:v>3.3520578199898998</c:v>
                </c:pt>
                <c:pt idx="167">
                  <c:v>-6.8178301601044504</c:v>
                </c:pt>
                <c:pt idx="168">
                  <c:v>-1.4391955713361</c:v>
                </c:pt>
                <c:pt idx="169">
                  <c:v>-10.2179105252719</c:v>
                </c:pt>
                <c:pt idx="170">
                  <c:v>1.6867094555299</c:v>
                </c:pt>
                <c:pt idx="171">
                  <c:v>1.3805823722944599</c:v>
                </c:pt>
                <c:pt idx="172">
                  <c:v>-11.414244974171201</c:v>
                </c:pt>
                <c:pt idx="173">
                  <c:v>-1.6161685461123501</c:v>
                </c:pt>
                <c:pt idx="174">
                  <c:v>4.2510065892428797</c:v>
                </c:pt>
                <c:pt idx="175">
                  <c:v>-1.03127883351729</c:v>
                </c:pt>
                <c:pt idx="176">
                  <c:v>-3.8817508519290098</c:v>
                </c:pt>
                <c:pt idx="177">
                  <c:v>0.73052861250647505</c:v>
                </c:pt>
                <c:pt idx="178">
                  <c:v>0.944179418183962</c:v>
                </c:pt>
                <c:pt idx="179">
                  <c:v>2.0570589365717602</c:v>
                </c:pt>
                <c:pt idx="180">
                  <c:v>-1.91463422515689</c:v>
                </c:pt>
                <c:pt idx="181">
                  <c:v>4.4831333740552903</c:v>
                </c:pt>
                <c:pt idx="182">
                  <c:v>0.711981949852454</c:v>
                </c:pt>
                <c:pt idx="183">
                  <c:v>-8.0928210659459303</c:v>
                </c:pt>
                <c:pt idx="184">
                  <c:v>-6.16403294115237</c:v>
                </c:pt>
                <c:pt idx="185">
                  <c:v>-13.629373341891901</c:v>
                </c:pt>
                <c:pt idx="186">
                  <c:v>-5.0360231319387099</c:v>
                </c:pt>
                <c:pt idx="187">
                  <c:v>-6.1521397914323996</c:v>
                </c:pt>
                <c:pt idx="188">
                  <c:v>4.2765225208101798</c:v>
                </c:pt>
                <c:pt idx="189">
                  <c:v>-9.4796039614028693</c:v>
                </c:pt>
                <c:pt idx="190">
                  <c:v>-12.6307580167637</c:v>
                </c:pt>
                <c:pt idx="191">
                  <c:v>-0.95482007670135605</c:v>
                </c:pt>
                <c:pt idx="192">
                  <c:v>4.3399437328757502</c:v>
                </c:pt>
                <c:pt idx="193">
                  <c:v>-7.3561407741175904</c:v>
                </c:pt>
                <c:pt idx="194">
                  <c:v>-7.1216186396750896</c:v>
                </c:pt>
                <c:pt idx="195">
                  <c:v>4.4096229456822096</c:v>
                </c:pt>
                <c:pt idx="196">
                  <c:v>3.5516959176333698</c:v>
                </c:pt>
                <c:pt idx="197">
                  <c:v>3.0532495015782799</c:v>
                </c:pt>
                <c:pt idx="198">
                  <c:v>2.7344057833594402</c:v>
                </c:pt>
                <c:pt idx="199">
                  <c:v>3.9130806240290901</c:v>
                </c:pt>
                <c:pt idx="200">
                  <c:v>3.5098736411040199</c:v>
                </c:pt>
                <c:pt idx="201">
                  <c:v>3.33492476747081</c:v>
                </c:pt>
                <c:pt idx="202">
                  <c:v>9.4230574885260696E-2</c:v>
                </c:pt>
                <c:pt idx="203">
                  <c:v>-3.3340567307837099</c:v>
                </c:pt>
                <c:pt idx="204">
                  <c:v>-5.0648471563132</c:v>
                </c:pt>
                <c:pt idx="205">
                  <c:v>-25.9956606732718</c:v>
                </c:pt>
                <c:pt idx="206">
                  <c:v>-7.5235354820783602</c:v>
                </c:pt>
                <c:pt idx="207">
                  <c:v>2.5574692964337302</c:v>
                </c:pt>
                <c:pt idx="208">
                  <c:v>2.5705184910736101</c:v>
                </c:pt>
                <c:pt idx="209">
                  <c:v>1.6101679352499501</c:v>
                </c:pt>
                <c:pt idx="210">
                  <c:v>4.1617332518055203</c:v>
                </c:pt>
                <c:pt idx="211">
                  <c:v>2.37882859214211</c:v>
                </c:pt>
                <c:pt idx="212">
                  <c:v>1.8737572186562601</c:v>
                </c:pt>
                <c:pt idx="213">
                  <c:v>-2.3551497707004398</c:v>
                </c:pt>
                <c:pt idx="214">
                  <c:v>3.11259712551146</c:v>
                </c:pt>
                <c:pt idx="215">
                  <c:v>4.7195993240176604</c:v>
                </c:pt>
                <c:pt idx="216">
                  <c:v>2.90506656504144</c:v>
                </c:pt>
                <c:pt idx="217">
                  <c:v>2.5981053501648401</c:v>
                </c:pt>
                <c:pt idx="218">
                  <c:v>0.18765356815661799</c:v>
                </c:pt>
                <c:pt idx="219">
                  <c:v>4.7503337309089204</c:v>
                </c:pt>
                <c:pt idx="220">
                  <c:v>-2.2488489875631901</c:v>
                </c:pt>
                <c:pt idx="221">
                  <c:v>2.0748138302774599</c:v>
                </c:pt>
                <c:pt idx="222">
                  <c:v>0.91588312032864505</c:v>
                </c:pt>
                <c:pt idx="223">
                  <c:v>0.94317551091503504</c:v>
                </c:pt>
                <c:pt idx="224">
                  <c:v>1.01108807087091</c:v>
                </c:pt>
                <c:pt idx="225">
                  <c:v>1.4766620611458201</c:v>
                </c:pt>
                <c:pt idx="226">
                  <c:v>2.7685163270172799</c:v>
                </c:pt>
                <c:pt idx="227">
                  <c:v>2.7283375081718302</c:v>
                </c:pt>
                <c:pt idx="228">
                  <c:v>2.6203207297295901</c:v>
                </c:pt>
                <c:pt idx="229">
                  <c:v>-8.5062971582629299</c:v>
                </c:pt>
                <c:pt idx="230">
                  <c:v>1.03794292892248</c:v>
                </c:pt>
                <c:pt idx="231">
                  <c:v>3.4521216246106601</c:v>
                </c:pt>
                <c:pt idx="232">
                  <c:v>-6.7071605631492597</c:v>
                </c:pt>
                <c:pt idx="233">
                  <c:v>3.4348689539099699</c:v>
                </c:pt>
                <c:pt idx="234">
                  <c:v>-0.104387570756802</c:v>
                </c:pt>
                <c:pt idx="235">
                  <c:v>-8.3802074407669895</c:v>
                </c:pt>
                <c:pt idx="236">
                  <c:v>-0.104387570756802</c:v>
                </c:pt>
                <c:pt idx="237">
                  <c:v>3.9834205883468798</c:v>
                </c:pt>
                <c:pt idx="238">
                  <c:v>2.1524444234887699</c:v>
                </c:pt>
                <c:pt idx="239">
                  <c:v>1.7525194634269601</c:v>
                </c:pt>
                <c:pt idx="240">
                  <c:v>2.55906376039853</c:v>
                </c:pt>
                <c:pt idx="241">
                  <c:v>-2.2527533859869999</c:v>
                </c:pt>
                <c:pt idx="242">
                  <c:v>-4.1764808274351601</c:v>
                </c:pt>
                <c:pt idx="243">
                  <c:v>4.6805181558453501</c:v>
                </c:pt>
                <c:pt idx="244">
                  <c:v>1.9342890439437599</c:v>
                </c:pt>
                <c:pt idx="245">
                  <c:v>2.58680917316171</c:v>
                </c:pt>
                <c:pt idx="246">
                  <c:v>-4.0043883588740696</c:v>
                </c:pt>
                <c:pt idx="247">
                  <c:v>0.312786169983027</c:v>
                </c:pt>
                <c:pt idx="248">
                  <c:v>3.3537468646046902</c:v>
                </c:pt>
                <c:pt idx="249">
                  <c:v>-3.3006394101316698</c:v>
                </c:pt>
                <c:pt idx="250">
                  <c:v>-8.8931247850631099</c:v>
                </c:pt>
                <c:pt idx="251">
                  <c:v>-3.68670705156052</c:v>
                </c:pt>
                <c:pt idx="252">
                  <c:v>-4.4071964353333897</c:v>
                </c:pt>
                <c:pt idx="253">
                  <c:v>-5.3027931590261099</c:v>
                </c:pt>
                <c:pt idx="254">
                  <c:v>-10.016013059639601</c:v>
                </c:pt>
                <c:pt idx="255">
                  <c:v>-4.1502234056035796</c:v>
                </c:pt>
                <c:pt idx="256">
                  <c:v>10.8585123147378</c:v>
                </c:pt>
                <c:pt idx="257">
                  <c:v>9.2011212845219603</c:v>
                </c:pt>
                <c:pt idx="258">
                  <c:v>8.7927597027332194</c:v>
                </c:pt>
                <c:pt idx="259">
                  <c:v>8.4436963851449995</c:v>
                </c:pt>
                <c:pt idx="260">
                  <c:v>8.2413379320656208</c:v>
                </c:pt>
                <c:pt idx="261">
                  <c:v>9.0801053990462197</c:v>
                </c:pt>
                <c:pt idx="262">
                  <c:v>8.1853694649484492</c:v>
                </c:pt>
                <c:pt idx="263">
                  <c:v>7.6605621494558198</c:v>
                </c:pt>
                <c:pt idx="264">
                  <c:v>8.0811336814707104</c:v>
                </c:pt>
                <c:pt idx="265">
                  <c:v>9.0205478220999407</c:v>
                </c:pt>
                <c:pt idx="266">
                  <c:v>8.3413375320568406</c:v>
                </c:pt>
                <c:pt idx="267">
                  <c:v>7.9689489885275302</c:v>
                </c:pt>
                <c:pt idx="268">
                  <c:v>8.9547911765653208</c:v>
                </c:pt>
                <c:pt idx="269">
                  <c:v>9.9466147167710393</c:v>
                </c:pt>
                <c:pt idx="270">
                  <c:v>6.3638195842663698</c:v>
                </c:pt>
                <c:pt idx="271">
                  <c:v>8.2493734500581706</c:v>
                </c:pt>
                <c:pt idx="272">
                  <c:v>-17.322762797176601</c:v>
                </c:pt>
                <c:pt idx="273">
                  <c:v>-6.7236524390649102</c:v>
                </c:pt>
                <c:pt idx="274">
                  <c:v>-3.1101836178749802</c:v>
                </c:pt>
                <c:pt idx="275">
                  <c:v>-3.2354380371440898</c:v>
                </c:pt>
                <c:pt idx="276">
                  <c:v>-1.02779467468802</c:v>
                </c:pt>
                <c:pt idx="277">
                  <c:v>-14.538557265501799</c:v>
                </c:pt>
                <c:pt idx="278">
                  <c:v>-4.8845043990822399</c:v>
                </c:pt>
                <c:pt idx="279">
                  <c:v>-9.2887383481872003</c:v>
                </c:pt>
                <c:pt idx="280">
                  <c:v>-5.9980631737086298</c:v>
                </c:pt>
                <c:pt idx="281">
                  <c:v>-7.5706502983640203</c:v>
                </c:pt>
                <c:pt idx="282">
                  <c:v>1.1925734753997901</c:v>
                </c:pt>
                <c:pt idx="283">
                  <c:v>-7.4257468688122303</c:v>
                </c:pt>
                <c:pt idx="284">
                  <c:v>-8.0497616770223406</c:v>
                </c:pt>
                <c:pt idx="285">
                  <c:v>1.69146101406015</c:v>
                </c:pt>
                <c:pt idx="286">
                  <c:v>-3.5900202297286299</c:v>
                </c:pt>
                <c:pt idx="287">
                  <c:v>-0.84523028857646298</c:v>
                </c:pt>
                <c:pt idx="288">
                  <c:v>-1.0312835043698101</c:v>
                </c:pt>
                <c:pt idx="289">
                  <c:v>-6.8747739339391103</c:v>
                </c:pt>
                <c:pt idx="290">
                  <c:v>-10.481171250150799</c:v>
                </c:pt>
                <c:pt idx="291">
                  <c:v>-3.3266515892956701</c:v>
                </c:pt>
                <c:pt idx="292">
                  <c:v>-5.3393942958942997</c:v>
                </c:pt>
                <c:pt idx="293">
                  <c:v>-6.1373362929617601</c:v>
                </c:pt>
                <c:pt idx="294">
                  <c:v>-0.58295543201341704</c:v>
                </c:pt>
                <c:pt idx="295">
                  <c:v>-0.35748860055244303</c:v>
                </c:pt>
                <c:pt idx="296">
                  <c:v>-11.1753262092484</c:v>
                </c:pt>
                <c:pt idx="297">
                  <c:v>1.6575760592789699</c:v>
                </c:pt>
                <c:pt idx="298">
                  <c:v>-8.6828784218445207</c:v>
                </c:pt>
                <c:pt idx="299">
                  <c:v>-18.7897986856063</c:v>
                </c:pt>
                <c:pt idx="300">
                  <c:v>-7.5792780006936802</c:v>
                </c:pt>
                <c:pt idx="301">
                  <c:v>-2.51201590555887</c:v>
                </c:pt>
                <c:pt idx="302">
                  <c:v>-6.0654133784791302</c:v>
                </c:pt>
                <c:pt idx="303">
                  <c:v>-1.2649532543303199</c:v>
                </c:pt>
                <c:pt idx="304">
                  <c:v>-4.0712914743751796</c:v>
                </c:pt>
                <c:pt idx="305">
                  <c:v>-3.3664586294366199</c:v>
                </c:pt>
                <c:pt idx="306">
                  <c:v>-3.0874287230758402</c:v>
                </c:pt>
                <c:pt idx="307">
                  <c:v>-4.6817626368724801</c:v>
                </c:pt>
                <c:pt idx="308">
                  <c:v>-4.6890319752165404</c:v>
                </c:pt>
                <c:pt idx="309">
                  <c:v>-10.426462486810101</c:v>
                </c:pt>
                <c:pt idx="310">
                  <c:v>-4.4652266175962598</c:v>
                </c:pt>
                <c:pt idx="311">
                  <c:v>-3.3534461373759599</c:v>
                </c:pt>
                <c:pt idx="312">
                  <c:v>-3.2977028533308901</c:v>
                </c:pt>
                <c:pt idx="313">
                  <c:v>-5.8071322910886103</c:v>
                </c:pt>
                <c:pt idx="314">
                  <c:v>-14.804972956063899</c:v>
                </c:pt>
                <c:pt idx="315">
                  <c:v>-5.8481918859792197</c:v>
                </c:pt>
                <c:pt idx="316">
                  <c:v>-4.8265380855300304</c:v>
                </c:pt>
                <c:pt idx="317">
                  <c:v>-5.2162085896440402</c:v>
                </c:pt>
                <c:pt idx="318">
                  <c:v>-5.1656983056829802</c:v>
                </c:pt>
                <c:pt idx="319">
                  <c:v>-3.18575900630292</c:v>
                </c:pt>
                <c:pt idx="320">
                  <c:v>-5.4198319780818798</c:v>
                </c:pt>
                <c:pt idx="321">
                  <c:v>-7.7306438665101602</c:v>
                </c:pt>
                <c:pt idx="322">
                  <c:v>-7.4536327969966703</c:v>
                </c:pt>
                <c:pt idx="323">
                  <c:v>-6.8283144996298404</c:v>
                </c:pt>
                <c:pt idx="324">
                  <c:v>-3.6452122735035002</c:v>
                </c:pt>
                <c:pt idx="325">
                  <c:v>2.4050657776918301</c:v>
                </c:pt>
                <c:pt idx="326">
                  <c:v>2.7079154574284701</c:v>
                </c:pt>
                <c:pt idx="327">
                  <c:v>2.4710409410310801</c:v>
                </c:pt>
                <c:pt idx="328">
                  <c:v>-2.7885981567179301</c:v>
                </c:pt>
                <c:pt idx="329">
                  <c:v>-3.2591781403226499</c:v>
                </c:pt>
                <c:pt idx="330">
                  <c:v>4.0635684309565496</c:v>
                </c:pt>
                <c:pt idx="331">
                  <c:v>-3.0190446038862699</c:v>
                </c:pt>
                <c:pt idx="332">
                  <c:v>-3.80024964740482E-2</c:v>
                </c:pt>
                <c:pt idx="333">
                  <c:v>-10.0562610365834</c:v>
                </c:pt>
                <c:pt idx="334">
                  <c:v>2.0669074224132999</c:v>
                </c:pt>
                <c:pt idx="335">
                  <c:v>-9.9612353699843297</c:v>
                </c:pt>
                <c:pt idx="336">
                  <c:v>3.2747571275859899</c:v>
                </c:pt>
                <c:pt idx="337">
                  <c:v>4.3624892107445996</c:v>
                </c:pt>
                <c:pt idx="338">
                  <c:v>3.8202133474447599</c:v>
                </c:pt>
                <c:pt idx="339">
                  <c:v>-5.4735680698353901</c:v>
                </c:pt>
                <c:pt idx="340">
                  <c:v>2.1166335196510602</c:v>
                </c:pt>
                <c:pt idx="341">
                  <c:v>4.7179034954789199</c:v>
                </c:pt>
                <c:pt idx="342">
                  <c:v>4.38807018304494</c:v>
                </c:pt>
                <c:pt idx="343">
                  <c:v>2.7497513401338498</c:v>
                </c:pt>
                <c:pt idx="344">
                  <c:v>-0.82907652340637294</c:v>
                </c:pt>
                <c:pt idx="345">
                  <c:v>-12.9699471634933</c:v>
                </c:pt>
                <c:pt idx="346">
                  <c:v>4.50782913685428</c:v>
                </c:pt>
                <c:pt idx="347">
                  <c:v>-8.8681716834643591</c:v>
                </c:pt>
                <c:pt idx="348">
                  <c:v>2.8430053565759099</c:v>
                </c:pt>
                <c:pt idx="349">
                  <c:v>2.4124095267874099</c:v>
                </c:pt>
                <c:pt idx="350">
                  <c:v>-7.02313388543421</c:v>
                </c:pt>
                <c:pt idx="351">
                  <c:v>5.4317118938781004</c:v>
                </c:pt>
                <c:pt idx="352">
                  <c:v>3.9145559333413198</c:v>
                </c:pt>
                <c:pt idx="353">
                  <c:v>4.0265143511316204</c:v>
                </c:pt>
                <c:pt idx="354">
                  <c:v>5.12620916297075</c:v>
                </c:pt>
                <c:pt idx="355">
                  <c:v>4.8874723126429602</c:v>
                </c:pt>
                <c:pt idx="356">
                  <c:v>3.5932604165823698</c:v>
                </c:pt>
                <c:pt idx="357">
                  <c:v>3.0436220621253098</c:v>
                </c:pt>
                <c:pt idx="358">
                  <c:v>3.4041987489251002</c:v>
                </c:pt>
                <c:pt idx="359">
                  <c:v>5.6503710590429197</c:v>
                </c:pt>
                <c:pt idx="360">
                  <c:v>2.9052441259166599</c:v>
                </c:pt>
                <c:pt idx="361">
                  <c:v>-3.9387776120906599</c:v>
                </c:pt>
                <c:pt idx="362">
                  <c:v>-5.9746321941553298</c:v>
                </c:pt>
                <c:pt idx="363">
                  <c:v>-4.4046181582011696</c:v>
                </c:pt>
                <c:pt idx="364">
                  <c:v>-10.0640266679086</c:v>
                </c:pt>
                <c:pt idx="365">
                  <c:v>-2.4995751241249198</c:v>
                </c:pt>
                <c:pt idx="366">
                  <c:v>-12.2988842085049</c:v>
                </c:pt>
                <c:pt idx="367">
                  <c:v>5.2550950449394502</c:v>
                </c:pt>
                <c:pt idx="368">
                  <c:v>4.1068841228392197</c:v>
                </c:pt>
                <c:pt idx="369">
                  <c:v>4.9254240813502701</c:v>
                </c:pt>
                <c:pt idx="370">
                  <c:v>1.02309979424803</c:v>
                </c:pt>
                <c:pt idx="371">
                  <c:v>3.3758328614585902</c:v>
                </c:pt>
                <c:pt idx="372">
                  <c:v>3.8423975367556902</c:v>
                </c:pt>
                <c:pt idx="373">
                  <c:v>4.0871718744723298</c:v>
                </c:pt>
                <c:pt idx="374">
                  <c:v>-12.911364300607399</c:v>
                </c:pt>
                <c:pt idx="375">
                  <c:v>-4.2911012838553697</c:v>
                </c:pt>
                <c:pt idx="376">
                  <c:v>-8.2221811873714596</c:v>
                </c:pt>
                <c:pt idx="377">
                  <c:v>-3.8011043569129002</c:v>
                </c:pt>
                <c:pt idx="378">
                  <c:v>-5.3134675564830998</c:v>
                </c:pt>
                <c:pt idx="379">
                  <c:v>-4.5930267970744199</c:v>
                </c:pt>
                <c:pt idx="380">
                  <c:v>-9.8420800145620095</c:v>
                </c:pt>
                <c:pt idx="381">
                  <c:v>0.48378627143484498</c:v>
                </c:pt>
                <c:pt idx="382">
                  <c:v>-9.3379182115644603</c:v>
                </c:pt>
                <c:pt idx="383">
                  <c:v>4.6567885740909203</c:v>
                </c:pt>
                <c:pt idx="384">
                  <c:v>2.8034158338146402</c:v>
                </c:pt>
                <c:pt idx="385">
                  <c:v>4.1726444202920598</c:v>
                </c:pt>
                <c:pt idx="386">
                  <c:v>4.2824932958542599</c:v>
                </c:pt>
                <c:pt idx="387">
                  <c:v>-16.113881686300299</c:v>
                </c:pt>
                <c:pt idx="388">
                  <c:v>3.5657844841548898</c:v>
                </c:pt>
                <c:pt idx="389">
                  <c:v>2.8597288032992698</c:v>
                </c:pt>
                <c:pt idx="390">
                  <c:v>2.05005773135548</c:v>
                </c:pt>
                <c:pt idx="391">
                  <c:v>4.3996082755927404</c:v>
                </c:pt>
                <c:pt idx="392">
                  <c:v>1.1872996095475199</c:v>
                </c:pt>
                <c:pt idx="393">
                  <c:v>-4.9527341058902703</c:v>
                </c:pt>
                <c:pt idx="394">
                  <c:v>3.93879693748472</c:v>
                </c:pt>
                <c:pt idx="395">
                  <c:v>2.88233518820013</c:v>
                </c:pt>
                <c:pt idx="396">
                  <c:v>4.0451434595800704</c:v>
                </c:pt>
                <c:pt idx="397">
                  <c:v>-5.4848310892206804</c:v>
                </c:pt>
                <c:pt idx="398">
                  <c:v>-5.8550444972138997</c:v>
                </c:pt>
                <c:pt idx="399">
                  <c:v>4.9699720387283</c:v>
                </c:pt>
                <c:pt idx="400">
                  <c:v>-1.32349238917432</c:v>
                </c:pt>
                <c:pt idx="401">
                  <c:v>4.0372971500104304</c:v>
                </c:pt>
                <c:pt idx="402">
                  <c:v>-5.1454442963147198</c:v>
                </c:pt>
                <c:pt idx="403">
                  <c:v>-4.4692152786474004</c:v>
                </c:pt>
                <c:pt idx="404">
                  <c:v>-3.8198379894331298</c:v>
                </c:pt>
                <c:pt idx="405">
                  <c:v>-4.1332385557100304</c:v>
                </c:pt>
                <c:pt idx="406">
                  <c:v>9.02997490466751</c:v>
                </c:pt>
                <c:pt idx="407">
                  <c:v>2.5367203292447198</c:v>
                </c:pt>
                <c:pt idx="408">
                  <c:v>2.4701630333596101</c:v>
                </c:pt>
                <c:pt idx="409">
                  <c:v>-8.5101556143066492</c:v>
                </c:pt>
                <c:pt idx="410">
                  <c:v>3.1057605775538901</c:v>
                </c:pt>
                <c:pt idx="411">
                  <c:v>1.8156723099319301</c:v>
                </c:pt>
                <c:pt idx="412">
                  <c:v>6.6110640873652597</c:v>
                </c:pt>
                <c:pt idx="413">
                  <c:v>8.3832863965342295</c:v>
                </c:pt>
                <c:pt idx="414">
                  <c:v>7.8983900226017303</c:v>
                </c:pt>
                <c:pt idx="415">
                  <c:v>7.6010350588562199</c:v>
                </c:pt>
                <c:pt idx="416">
                  <c:v>8.7949610607007997</c:v>
                </c:pt>
                <c:pt idx="417">
                  <c:v>6.4340409108280197</c:v>
                </c:pt>
                <c:pt idx="418">
                  <c:v>6.2874890700594497</c:v>
                </c:pt>
                <c:pt idx="419">
                  <c:v>8.2897849239870496</c:v>
                </c:pt>
                <c:pt idx="420">
                  <c:v>7.83558069300949</c:v>
                </c:pt>
                <c:pt idx="421">
                  <c:v>7.5370731505189799</c:v>
                </c:pt>
                <c:pt idx="422">
                  <c:v>8.5515854993932106</c:v>
                </c:pt>
                <c:pt idx="423">
                  <c:v>6.2635928875228801</c:v>
                </c:pt>
                <c:pt idx="424">
                  <c:v>6.8734086135163999</c:v>
                </c:pt>
                <c:pt idx="425">
                  <c:v>8.6378219628210999</c:v>
                </c:pt>
                <c:pt idx="426">
                  <c:v>7.1985818689872696</c:v>
                </c:pt>
                <c:pt idx="427">
                  <c:v>8.5172930735964805</c:v>
                </c:pt>
                <c:pt idx="428">
                  <c:v>8.2038124176390692</c:v>
                </c:pt>
                <c:pt idx="429">
                  <c:v>7.9548688393441198</c:v>
                </c:pt>
                <c:pt idx="430">
                  <c:v>7.4960899977961502</c:v>
                </c:pt>
                <c:pt idx="431">
                  <c:v>7.7448233831046496</c:v>
                </c:pt>
                <c:pt idx="432">
                  <c:v>8.4736238018570393</c:v>
                </c:pt>
                <c:pt idx="433">
                  <c:v>7.0468160636432904</c:v>
                </c:pt>
                <c:pt idx="434">
                  <c:v>4.3609507906336997</c:v>
                </c:pt>
                <c:pt idx="435">
                  <c:v>7.5465268397780996</c:v>
                </c:pt>
                <c:pt idx="436">
                  <c:v>8.2631397077829902</c:v>
                </c:pt>
                <c:pt idx="437">
                  <c:v>8.72167375157842</c:v>
                </c:pt>
                <c:pt idx="438">
                  <c:v>7.9270790797114801</c:v>
                </c:pt>
                <c:pt idx="439">
                  <c:v>8.0523089976504707</c:v>
                </c:pt>
                <c:pt idx="440">
                  <c:v>7.56877516715703</c:v>
                </c:pt>
                <c:pt idx="441">
                  <c:v>7.5021511324523598</c:v>
                </c:pt>
                <c:pt idx="442">
                  <c:v>7.1580699624860804</c:v>
                </c:pt>
                <c:pt idx="443">
                  <c:v>6.7736843713933403</c:v>
                </c:pt>
                <c:pt idx="444">
                  <c:v>6.4378187633313804</c:v>
                </c:pt>
                <c:pt idx="445">
                  <c:v>-12.0804349988535</c:v>
                </c:pt>
                <c:pt idx="446">
                  <c:v>-4.0107866101354404</c:v>
                </c:pt>
                <c:pt idx="447">
                  <c:v>-3.8278079120131201</c:v>
                </c:pt>
                <c:pt idx="448">
                  <c:v>-2.42638279650699</c:v>
                </c:pt>
                <c:pt idx="449">
                  <c:v>-4.3641902801996801</c:v>
                </c:pt>
                <c:pt idx="450">
                  <c:v>-3.4193096091125499</c:v>
                </c:pt>
                <c:pt idx="451">
                  <c:v>9.2715050806137498</c:v>
                </c:pt>
                <c:pt idx="452">
                  <c:v>8.8986608584922706</c:v>
                </c:pt>
                <c:pt idx="453">
                  <c:v>8.7983742439550596</c:v>
                </c:pt>
                <c:pt idx="454">
                  <c:v>9.88228478045367</c:v>
                </c:pt>
                <c:pt idx="455">
                  <c:v>9.9653465839931297</c:v>
                </c:pt>
                <c:pt idx="456">
                  <c:v>10.206361070605199</c:v>
                </c:pt>
                <c:pt idx="457">
                  <c:v>9.4933486673713308</c:v>
                </c:pt>
                <c:pt idx="458">
                  <c:v>7.3314269666868004</c:v>
                </c:pt>
                <c:pt idx="459">
                  <c:v>8.5098923961744095</c:v>
                </c:pt>
                <c:pt idx="460">
                  <c:v>7.3819706769672502</c:v>
                </c:pt>
                <c:pt idx="461">
                  <c:v>9.7134968056590107</c:v>
                </c:pt>
                <c:pt idx="462">
                  <c:v>8.6887862607048802</c:v>
                </c:pt>
                <c:pt idx="463">
                  <c:v>9.2007045774261194</c:v>
                </c:pt>
                <c:pt idx="464">
                  <c:v>7.8206433888722504</c:v>
                </c:pt>
                <c:pt idx="465">
                  <c:v>9.0780045779613197</c:v>
                </c:pt>
                <c:pt idx="466">
                  <c:v>6.5587785417347497</c:v>
                </c:pt>
                <c:pt idx="467">
                  <c:v>7.4711540237508496</c:v>
                </c:pt>
                <c:pt idx="468">
                  <c:v>8.2137740630818001</c:v>
                </c:pt>
                <c:pt idx="469">
                  <c:v>6.1902417209505796</c:v>
                </c:pt>
                <c:pt idx="470">
                  <c:v>7.7749066547079897</c:v>
                </c:pt>
                <c:pt idx="471">
                  <c:v>7.7567676697652104</c:v>
                </c:pt>
                <c:pt idx="472">
                  <c:v>8.8494603166664501</c:v>
                </c:pt>
                <c:pt idx="473">
                  <c:v>-11.761439358017</c:v>
                </c:pt>
                <c:pt idx="474">
                  <c:v>6.8026685579303097</c:v>
                </c:pt>
                <c:pt idx="475">
                  <c:v>8.7596123165931807</c:v>
                </c:pt>
                <c:pt idx="476">
                  <c:v>12.053140243018399</c:v>
                </c:pt>
                <c:pt idx="477">
                  <c:v>6.6202049977805002</c:v>
                </c:pt>
                <c:pt idx="478">
                  <c:v>9.53844645765321</c:v>
                </c:pt>
                <c:pt idx="479">
                  <c:v>9.6154777738926001</c:v>
                </c:pt>
                <c:pt idx="480">
                  <c:v>8.3827805806039102</c:v>
                </c:pt>
                <c:pt idx="481">
                  <c:v>9.2938449811993404</c:v>
                </c:pt>
                <c:pt idx="482">
                  <c:v>9.8886265052760294</c:v>
                </c:pt>
                <c:pt idx="483">
                  <c:v>6.6610574189548402</c:v>
                </c:pt>
                <c:pt idx="484">
                  <c:v>11.325653236457899</c:v>
                </c:pt>
                <c:pt idx="485">
                  <c:v>9.9740256270381806</c:v>
                </c:pt>
                <c:pt idx="486">
                  <c:v>8.2435799016545506</c:v>
                </c:pt>
                <c:pt idx="487">
                  <c:v>8.7962176906166203</c:v>
                </c:pt>
                <c:pt idx="488">
                  <c:v>8.1980831174196904</c:v>
                </c:pt>
                <c:pt idx="489">
                  <c:v>7.6081137681147997</c:v>
                </c:pt>
                <c:pt idx="490">
                  <c:v>10.0047070021735</c:v>
                </c:pt>
                <c:pt idx="491">
                  <c:v>7.5324250495991203</c:v>
                </c:pt>
                <c:pt idx="492">
                  <c:v>10.0821901525384</c:v>
                </c:pt>
                <c:pt idx="493">
                  <c:v>8.3386289643025808</c:v>
                </c:pt>
                <c:pt idx="494">
                  <c:v>7.9579472228641199</c:v>
                </c:pt>
                <c:pt idx="495">
                  <c:v>9.8911653813068092</c:v>
                </c:pt>
                <c:pt idx="496">
                  <c:v>7.0066571390425798</c:v>
                </c:pt>
                <c:pt idx="497">
                  <c:v>8.6607001536027095</c:v>
                </c:pt>
                <c:pt idx="498">
                  <c:v>6.78404811003068</c:v>
                </c:pt>
                <c:pt idx="499">
                  <c:v>11.156699048259901</c:v>
                </c:pt>
                <c:pt idx="500">
                  <c:v>10.246427227425199</c:v>
                </c:pt>
                <c:pt idx="501">
                  <c:v>11.4757096273764</c:v>
                </c:pt>
                <c:pt idx="502">
                  <c:v>9.5866076254292505</c:v>
                </c:pt>
                <c:pt idx="503">
                  <c:v>11.244252366859101</c:v>
                </c:pt>
                <c:pt idx="504">
                  <c:v>10.554319142715601</c:v>
                </c:pt>
                <c:pt idx="505">
                  <c:v>9.0236038046688805</c:v>
                </c:pt>
                <c:pt idx="506">
                  <c:v>9.7692895490317504</c:v>
                </c:pt>
                <c:pt idx="507">
                  <c:v>-2.1390212906244002</c:v>
                </c:pt>
                <c:pt idx="508">
                  <c:v>-14.0204863493517</c:v>
                </c:pt>
                <c:pt idx="509">
                  <c:v>3.51047660762754</c:v>
                </c:pt>
                <c:pt idx="510">
                  <c:v>7.0844521676165204</c:v>
                </c:pt>
                <c:pt idx="511">
                  <c:v>-13.38805416259</c:v>
                </c:pt>
                <c:pt idx="512">
                  <c:v>-1.4874810608901801</c:v>
                </c:pt>
                <c:pt idx="513">
                  <c:v>7.3254821070076197</c:v>
                </c:pt>
                <c:pt idx="514">
                  <c:v>7.0411950509584296</c:v>
                </c:pt>
                <c:pt idx="515">
                  <c:v>7.7696595188482203</c:v>
                </c:pt>
                <c:pt idx="516">
                  <c:v>5.31068003716332</c:v>
                </c:pt>
                <c:pt idx="517">
                  <c:v>9.3983973609835605</c:v>
                </c:pt>
                <c:pt idx="518">
                  <c:v>8.1576466583933591</c:v>
                </c:pt>
                <c:pt idx="519">
                  <c:v>8.7178857452631302</c:v>
                </c:pt>
                <c:pt idx="520">
                  <c:v>7.9250578186041798</c:v>
                </c:pt>
                <c:pt idx="521">
                  <c:v>8.6824833019174594</c:v>
                </c:pt>
                <c:pt idx="522">
                  <c:v>7.85362524162261</c:v>
                </c:pt>
                <c:pt idx="523">
                  <c:v>-13.2083007694469</c:v>
                </c:pt>
                <c:pt idx="524">
                  <c:v>9.3638787998567707</c:v>
                </c:pt>
                <c:pt idx="525">
                  <c:v>6.9612101989245501</c:v>
                </c:pt>
                <c:pt idx="526">
                  <c:v>6.9174744183420103</c:v>
                </c:pt>
                <c:pt idx="527">
                  <c:v>7.10018506693297</c:v>
                </c:pt>
                <c:pt idx="528">
                  <c:v>9.6841776264250008</c:v>
                </c:pt>
                <c:pt idx="529">
                  <c:v>-4.8854435369262701</c:v>
                </c:pt>
                <c:pt idx="530">
                  <c:v>7.8494331982487404</c:v>
                </c:pt>
                <c:pt idx="531">
                  <c:v>-12.7292664516799</c:v>
                </c:pt>
                <c:pt idx="532">
                  <c:v>10.2019926907416</c:v>
                </c:pt>
                <c:pt idx="533">
                  <c:v>8.2630272532457898</c:v>
                </c:pt>
                <c:pt idx="534">
                  <c:v>9.1266223387711296</c:v>
                </c:pt>
                <c:pt idx="535">
                  <c:v>8.1812399592140093</c:v>
                </c:pt>
                <c:pt idx="536">
                  <c:v>7.8718864001267299</c:v>
                </c:pt>
                <c:pt idx="537">
                  <c:v>8.7201456434561493</c:v>
                </c:pt>
                <c:pt idx="538">
                  <c:v>8.4004544971928592</c:v>
                </c:pt>
                <c:pt idx="539">
                  <c:v>10.3133617806501</c:v>
                </c:pt>
                <c:pt idx="540">
                  <c:v>9.2612016634393903</c:v>
                </c:pt>
                <c:pt idx="541">
                  <c:v>9.3964545759555609</c:v>
                </c:pt>
                <c:pt idx="542">
                  <c:v>9.5559477909707198</c:v>
                </c:pt>
                <c:pt idx="543">
                  <c:v>8.8650535322267405</c:v>
                </c:pt>
                <c:pt idx="544">
                  <c:v>8.0798805251665797</c:v>
                </c:pt>
                <c:pt idx="545">
                  <c:v>9.2136360194929203</c:v>
                </c:pt>
                <c:pt idx="546">
                  <c:v>8.6069384320061495</c:v>
                </c:pt>
                <c:pt idx="547">
                  <c:v>8.1163918169479903</c:v>
                </c:pt>
                <c:pt idx="548">
                  <c:v>8.6152854709434497</c:v>
                </c:pt>
                <c:pt idx="549">
                  <c:v>7.2592944268943898</c:v>
                </c:pt>
                <c:pt idx="550">
                  <c:v>7.9631049863545096</c:v>
                </c:pt>
                <c:pt idx="551">
                  <c:v>8.5283372207290995</c:v>
                </c:pt>
                <c:pt idx="552">
                  <c:v>-0.76059091603972795</c:v>
                </c:pt>
                <c:pt idx="553">
                  <c:v>0.97640114573673098</c:v>
                </c:pt>
                <c:pt idx="554">
                  <c:v>1.4255658456423801</c:v>
                </c:pt>
                <c:pt idx="555">
                  <c:v>-1.3368944539854</c:v>
                </c:pt>
                <c:pt idx="556">
                  <c:v>-0.71971673252746104</c:v>
                </c:pt>
                <c:pt idx="557">
                  <c:v>1.5751736318903999</c:v>
                </c:pt>
                <c:pt idx="558">
                  <c:v>-0.303301304288222</c:v>
                </c:pt>
                <c:pt idx="559">
                  <c:v>-11.2025870756783</c:v>
                </c:pt>
                <c:pt idx="560">
                  <c:v>1.3955230869971</c:v>
                </c:pt>
                <c:pt idx="561">
                  <c:v>-1.0302613070045299</c:v>
                </c:pt>
                <c:pt idx="562">
                  <c:v>-0.40505081198176801</c:v>
                </c:pt>
                <c:pt idx="563">
                  <c:v>-0.871821643832425</c:v>
                </c:pt>
                <c:pt idx="564">
                  <c:v>-0.14244498568275499</c:v>
                </c:pt>
                <c:pt idx="565">
                  <c:v>-0.41905325510825298</c:v>
                </c:pt>
                <c:pt idx="566">
                  <c:v>1.63733367664156</c:v>
                </c:pt>
                <c:pt idx="567">
                  <c:v>-10.2652501751993</c:v>
                </c:pt>
                <c:pt idx="568">
                  <c:v>-1.0574420383802601</c:v>
                </c:pt>
                <c:pt idx="569">
                  <c:v>-10.2278577194863</c:v>
                </c:pt>
                <c:pt idx="570">
                  <c:v>-6.4749280513184404</c:v>
                </c:pt>
                <c:pt idx="571">
                  <c:v>-10.514700996495</c:v>
                </c:pt>
                <c:pt idx="572">
                  <c:v>-19.007156051820001</c:v>
                </c:pt>
                <c:pt idx="573">
                  <c:v>0.33847737196915301</c:v>
                </c:pt>
                <c:pt idx="574">
                  <c:v>0.42171921591335698</c:v>
                </c:pt>
                <c:pt idx="575">
                  <c:v>3.8898256478672901</c:v>
                </c:pt>
                <c:pt idx="576">
                  <c:v>2.6859223512322501</c:v>
                </c:pt>
                <c:pt idx="577">
                  <c:v>-5.0317969164643896</c:v>
                </c:pt>
                <c:pt idx="578">
                  <c:v>-4.3375516244342602</c:v>
                </c:pt>
                <c:pt idx="579">
                  <c:v>-12.629124114015299</c:v>
                </c:pt>
                <c:pt idx="580">
                  <c:v>-13.717492165779801</c:v>
                </c:pt>
                <c:pt idx="581">
                  <c:v>-18.564118111007399</c:v>
                </c:pt>
                <c:pt idx="582">
                  <c:v>-3.4119310103629399</c:v>
                </c:pt>
                <c:pt idx="583">
                  <c:v>2.7133942211868001</c:v>
                </c:pt>
                <c:pt idx="584">
                  <c:v>-12.168880204220301</c:v>
                </c:pt>
                <c:pt idx="585">
                  <c:v>-16.867910175822701</c:v>
                </c:pt>
                <c:pt idx="586">
                  <c:v>-10.0306245188753</c:v>
                </c:pt>
                <c:pt idx="587">
                  <c:v>-1.0015385564513699</c:v>
                </c:pt>
                <c:pt idx="588">
                  <c:v>-0.50238531241007101</c:v>
                </c:pt>
                <c:pt idx="589">
                  <c:v>3.01474110614088</c:v>
                </c:pt>
                <c:pt idx="590">
                  <c:v>-7.0678017895654603</c:v>
                </c:pt>
                <c:pt idx="591">
                  <c:v>1.0961852842797299</c:v>
                </c:pt>
                <c:pt idx="592">
                  <c:v>-6.5902551177912301</c:v>
                </c:pt>
                <c:pt idx="593">
                  <c:v>-16.597191993280202</c:v>
                </c:pt>
                <c:pt idx="594">
                  <c:v>4.6982478387538702</c:v>
                </c:pt>
                <c:pt idx="595">
                  <c:v>-16.888167165804902</c:v>
                </c:pt>
                <c:pt idx="596">
                  <c:v>3.89925042491944</c:v>
                </c:pt>
                <c:pt idx="597">
                  <c:v>4.7456575439859003</c:v>
                </c:pt>
                <c:pt idx="598">
                  <c:v>-4.3033430742826004</c:v>
                </c:pt>
                <c:pt idx="599">
                  <c:v>5.1560580406960197</c:v>
                </c:pt>
                <c:pt idx="600">
                  <c:v>-17.008654995895402</c:v>
                </c:pt>
                <c:pt idx="601">
                  <c:v>-16.141854848210802</c:v>
                </c:pt>
                <c:pt idx="602">
                  <c:v>-9.4235629049827594</c:v>
                </c:pt>
                <c:pt idx="603">
                  <c:v>-2.2110812153523698</c:v>
                </c:pt>
                <c:pt idx="604">
                  <c:v>4.5876044523957598</c:v>
                </c:pt>
                <c:pt idx="605">
                  <c:v>3.9435505282045802</c:v>
                </c:pt>
                <c:pt idx="606">
                  <c:v>-15.9920463136759</c:v>
                </c:pt>
                <c:pt idx="607">
                  <c:v>3.5410765875074599</c:v>
                </c:pt>
                <c:pt idx="608">
                  <c:v>-3.81038348952135</c:v>
                </c:pt>
                <c:pt idx="609">
                  <c:v>-1.5671150637924001</c:v>
                </c:pt>
                <c:pt idx="610">
                  <c:v>-1.5401723066061399</c:v>
                </c:pt>
                <c:pt idx="611">
                  <c:v>-2.3971118236296398</c:v>
                </c:pt>
                <c:pt idx="612">
                  <c:v>9.4844769348237605</c:v>
                </c:pt>
                <c:pt idx="613">
                  <c:v>10.5864419302676</c:v>
                </c:pt>
                <c:pt idx="614">
                  <c:v>9.4788039372773092</c:v>
                </c:pt>
                <c:pt idx="615">
                  <c:v>7.5735075816497499</c:v>
                </c:pt>
                <c:pt idx="616">
                  <c:v>-5.2094237386462696</c:v>
                </c:pt>
                <c:pt idx="617">
                  <c:v>8.9462327977870792</c:v>
                </c:pt>
                <c:pt idx="618">
                  <c:v>7.2643014263394896</c:v>
                </c:pt>
                <c:pt idx="619">
                  <c:v>8.7610338460327792</c:v>
                </c:pt>
                <c:pt idx="620">
                  <c:v>9.7508755787480599</c:v>
                </c:pt>
                <c:pt idx="621">
                  <c:v>5.5633182288341496</c:v>
                </c:pt>
                <c:pt idx="622">
                  <c:v>8.7590843859662009</c:v>
                </c:pt>
                <c:pt idx="623">
                  <c:v>9.5917864470024305</c:v>
                </c:pt>
                <c:pt idx="624">
                  <c:v>8.8373015933187702</c:v>
                </c:pt>
                <c:pt idx="625">
                  <c:v>7.8762306931588402</c:v>
                </c:pt>
                <c:pt idx="626">
                  <c:v>9.2081417696529098</c:v>
                </c:pt>
                <c:pt idx="627">
                  <c:v>8.8511420431295402</c:v>
                </c:pt>
                <c:pt idx="628">
                  <c:v>7.9406687936407598</c:v>
                </c:pt>
                <c:pt idx="629">
                  <c:v>9.4199562422839005</c:v>
                </c:pt>
                <c:pt idx="630">
                  <c:v>9.0827609266607894</c:v>
                </c:pt>
                <c:pt idx="631">
                  <c:v>9.0131695734456905</c:v>
                </c:pt>
                <c:pt idx="632">
                  <c:v>7.9270579969705199</c:v>
                </c:pt>
                <c:pt idx="633">
                  <c:v>8.1370930227069493</c:v>
                </c:pt>
                <c:pt idx="634">
                  <c:v>8.4401990047250894</c:v>
                </c:pt>
                <c:pt idx="635">
                  <c:v>8.5306674426123692</c:v>
                </c:pt>
                <c:pt idx="636">
                  <c:v>8.5173820895954595</c:v>
                </c:pt>
                <c:pt idx="637">
                  <c:v>7.7601707347934399</c:v>
                </c:pt>
                <c:pt idx="638">
                  <c:v>6.4258406560826904</c:v>
                </c:pt>
                <c:pt idx="639">
                  <c:v>8.3444577758966805</c:v>
                </c:pt>
                <c:pt idx="640">
                  <c:v>10.901003127754301</c:v>
                </c:pt>
                <c:pt idx="641">
                  <c:v>8.6188554626436602</c:v>
                </c:pt>
                <c:pt idx="642">
                  <c:v>7.9521282557628403</c:v>
                </c:pt>
                <c:pt idx="643">
                  <c:v>9.7681065961018803</c:v>
                </c:pt>
                <c:pt idx="644">
                  <c:v>7.5928932883973399</c:v>
                </c:pt>
                <c:pt idx="645">
                  <c:v>5.6074675711597504</c:v>
                </c:pt>
                <c:pt idx="646">
                  <c:v>7.0305958248874303</c:v>
                </c:pt>
                <c:pt idx="647">
                  <c:v>5.6371138411484001</c:v>
                </c:pt>
                <c:pt idx="648">
                  <c:v>8.3382253813310392</c:v>
                </c:pt>
                <c:pt idx="649">
                  <c:v>-16.610529582801401</c:v>
                </c:pt>
                <c:pt idx="650">
                  <c:v>2.4846720613736801</c:v>
                </c:pt>
                <c:pt idx="651">
                  <c:v>3.3049154549847199</c:v>
                </c:pt>
                <c:pt idx="652">
                  <c:v>4.3868571601745803</c:v>
                </c:pt>
                <c:pt idx="653">
                  <c:v>4.0698978828361501</c:v>
                </c:pt>
                <c:pt idx="654">
                  <c:v>6.2380246794672303</c:v>
                </c:pt>
                <c:pt idx="655">
                  <c:v>2.23758760314831</c:v>
                </c:pt>
                <c:pt idx="656">
                  <c:v>4.0156975672949704</c:v>
                </c:pt>
                <c:pt idx="657">
                  <c:v>4.1910130398645702</c:v>
                </c:pt>
                <c:pt idx="658">
                  <c:v>5.5405894944901704</c:v>
                </c:pt>
                <c:pt idx="659">
                  <c:v>-4.0992339171008503</c:v>
                </c:pt>
                <c:pt idx="660">
                  <c:v>3.7094940206929699</c:v>
                </c:pt>
                <c:pt idx="661">
                  <c:v>3.3561474256919701</c:v>
                </c:pt>
                <c:pt idx="662">
                  <c:v>5.1660451540152703</c:v>
                </c:pt>
                <c:pt idx="663">
                  <c:v>2.6327560573962501</c:v>
                </c:pt>
                <c:pt idx="664">
                  <c:v>3.1021795673378301</c:v>
                </c:pt>
                <c:pt idx="665">
                  <c:v>5.4956902240760304</c:v>
                </c:pt>
                <c:pt idx="666">
                  <c:v>4.0025892851815703</c:v>
                </c:pt>
                <c:pt idx="667">
                  <c:v>-14.1568441711663</c:v>
                </c:pt>
                <c:pt idx="668">
                  <c:v>3.7185689857383299</c:v>
                </c:pt>
                <c:pt idx="669">
                  <c:v>3.8613066072981499</c:v>
                </c:pt>
                <c:pt idx="670">
                  <c:v>-5.4076871162044204</c:v>
                </c:pt>
                <c:pt idx="671">
                  <c:v>-5.12805758020904</c:v>
                </c:pt>
                <c:pt idx="672">
                  <c:v>-8.6739026129144108</c:v>
                </c:pt>
                <c:pt idx="673">
                  <c:v>-11.761949296815899</c:v>
                </c:pt>
                <c:pt idx="674">
                  <c:v>1.5947346092504899</c:v>
                </c:pt>
                <c:pt idx="675">
                  <c:v>2.5563777332170501</c:v>
                </c:pt>
                <c:pt idx="676">
                  <c:v>1.2541925014876101</c:v>
                </c:pt>
                <c:pt idx="677">
                  <c:v>-7.4895439547695402</c:v>
                </c:pt>
                <c:pt idx="678">
                  <c:v>1.79054674882054</c:v>
                </c:pt>
                <c:pt idx="679">
                  <c:v>-0.75493105708350206</c:v>
                </c:pt>
                <c:pt idx="680">
                  <c:v>-9.0192061191032202</c:v>
                </c:pt>
                <c:pt idx="681">
                  <c:v>-15.905567172318801</c:v>
                </c:pt>
                <c:pt idx="682">
                  <c:v>-5.5313273882047902</c:v>
                </c:pt>
                <c:pt idx="683">
                  <c:v>2.6699418054395401</c:v>
                </c:pt>
                <c:pt idx="684">
                  <c:v>-2.3875620631933399</c:v>
                </c:pt>
                <c:pt idx="685">
                  <c:v>1.71254607694837</c:v>
                </c:pt>
                <c:pt idx="686">
                  <c:v>-2.8118929740287202</c:v>
                </c:pt>
                <c:pt idx="687">
                  <c:v>-11.9946434451073</c:v>
                </c:pt>
                <c:pt idx="688">
                  <c:v>0.82623692329804899</c:v>
                </c:pt>
                <c:pt idx="689">
                  <c:v>0.99681588279498601</c:v>
                </c:pt>
                <c:pt idx="690">
                  <c:v>-2.39105491452057</c:v>
                </c:pt>
                <c:pt idx="691">
                  <c:v>-14.428982307234101</c:v>
                </c:pt>
                <c:pt idx="692">
                  <c:v>-10.2028157174251</c:v>
                </c:pt>
                <c:pt idx="693">
                  <c:v>-1.2456900201819101</c:v>
                </c:pt>
                <c:pt idx="694">
                  <c:v>-11.0453327472087</c:v>
                </c:pt>
                <c:pt idx="695">
                  <c:v>-1.1627716710926099</c:v>
                </c:pt>
                <c:pt idx="696">
                  <c:v>0.170969875208904</c:v>
                </c:pt>
                <c:pt idx="697">
                  <c:v>1.53044243001687</c:v>
                </c:pt>
                <c:pt idx="698">
                  <c:v>-10.1957150967307</c:v>
                </c:pt>
                <c:pt idx="699">
                  <c:v>-8.7782181377887394</c:v>
                </c:pt>
                <c:pt idx="700">
                  <c:v>-4.8581517470643902</c:v>
                </c:pt>
                <c:pt idx="701">
                  <c:v>-2.3843789411353402</c:v>
                </c:pt>
                <c:pt idx="702">
                  <c:v>-2.75437785289277</c:v>
                </c:pt>
                <c:pt idx="703">
                  <c:v>1.5579842976924101</c:v>
                </c:pt>
                <c:pt idx="704">
                  <c:v>2.36710195687973</c:v>
                </c:pt>
                <c:pt idx="705">
                  <c:v>-9.1316008828969792</c:v>
                </c:pt>
                <c:pt idx="706">
                  <c:v>-5.7130047864881401</c:v>
                </c:pt>
                <c:pt idx="707">
                  <c:v>-6.9923592421488303</c:v>
                </c:pt>
                <c:pt idx="708">
                  <c:v>-5.5157874743337496</c:v>
                </c:pt>
                <c:pt idx="709">
                  <c:v>-8.2622889299077897</c:v>
                </c:pt>
                <c:pt idx="710">
                  <c:v>-0.17108365541711201</c:v>
                </c:pt>
                <c:pt idx="711">
                  <c:v>-3.9395045832185702</c:v>
                </c:pt>
                <c:pt idx="712">
                  <c:v>-2.1853442539845598</c:v>
                </c:pt>
                <c:pt idx="713">
                  <c:v>-7.2592799419206697E-2</c:v>
                </c:pt>
              </c:numCache>
            </c:numRef>
          </c:xVal>
          <c:yVal>
            <c:numRef>
              <c:f>'Lat and Long'!$H$2:$H$715</c:f>
              <c:numCache>
                <c:formatCode>General</c:formatCode>
                <c:ptCount val="714"/>
                <c:pt idx="0">
                  <c:v>5.4</c:v>
                </c:pt>
                <c:pt idx="1">
                  <c:v>5.4</c:v>
                </c:pt>
                <c:pt idx="2">
                  <c:v>5.4</c:v>
                </c:pt>
                <c:pt idx="3">
                  <c:v>5.4</c:v>
                </c:pt>
                <c:pt idx="4">
                  <c:v>5.4</c:v>
                </c:pt>
                <c:pt idx="5">
                  <c:v>5.4</c:v>
                </c:pt>
                <c:pt idx="6">
                  <c:v>5.4</c:v>
                </c:pt>
                <c:pt idx="7">
                  <c:v>5.4</c:v>
                </c:pt>
                <c:pt idx="8">
                  <c:v>5.4</c:v>
                </c:pt>
                <c:pt idx="9">
                  <c:v>5.4</c:v>
                </c:pt>
                <c:pt idx="10">
                  <c:v>5.4</c:v>
                </c:pt>
                <c:pt idx="11">
                  <c:v>5.4</c:v>
                </c:pt>
                <c:pt idx="12">
                  <c:v>5.4</c:v>
                </c:pt>
                <c:pt idx="13">
                  <c:v>5.4</c:v>
                </c:pt>
                <c:pt idx="14">
                  <c:v>5.4</c:v>
                </c:pt>
                <c:pt idx="15">
                  <c:v>5.4</c:v>
                </c:pt>
                <c:pt idx="16">
                  <c:v>5.4</c:v>
                </c:pt>
                <c:pt idx="17">
                  <c:v>5.4</c:v>
                </c:pt>
                <c:pt idx="18">
                  <c:v>5.4</c:v>
                </c:pt>
                <c:pt idx="19">
                  <c:v>5.4</c:v>
                </c:pt>
                <c:pt idx="20">
                  <c:v>5.4</c:v>
                </c:pt>
                <c:pt idx="21">
                  <c:v>5.4</c:v>
                </c:pt>
                <c:pt idx="22">
                  <c:v>5.4</c:v>
                </c:pt>
                <c:pt idx="23">
                  <c:v>5.4</c:v>
                </c:pt>
                <c:pt idx="24">
                  <c:v>5.4</c:v>
                </c:pt>
                <c:pt idx="25">
                  <c:v>5.4</c:v>
                </c:pt>
                <c:pt idx="26">
                  <c:v>5.4</c:v>
                </c:pt>
                <c:pt idx="27">
                  <c:v>5.4</c:v>
                </c:pt>
                <c:pt idx="28">
                  <c:v>5.4</c:v>
                </c:pt>
                <c:pt idx="29">
                  <c:v>5.4</c:v>
                </c:pt>
                <c:pt idx="30">
                  <c:v>5.4</c:v>
                </c:pt>
                <c:pt idx="31">
                  <c:v>5.4</c:v>
                </c:pt>
                <c:pt idx="32">
                  <c:v>5.4</c:v>
                </c:pt>
                <c:pt idx="33">
                  <c:v>5.4</c:v>
                </c:pt>
                <c:pt idx="34">
                  <c:v>5.4</c:v>
                </c:pt>
                <c:pt idx="35">
                  <c:v>5.4</c:v>
                </c:pt>
                <c:pt idx="36">
                  <c:v>5.4</c:v>
                </c:pt>
                <c:pt idx="37">
                  <c:v>5.4</c:v>
                </c:pt>
                <c:pt idx="38">
                  <c:v>5.4</c:v>
                </c:pt>
                <c:pt idx="39">
                  <c:v>5.4</c:v>
                </c:pt>
                <c:pt idx="40">
                  <c:v>5.4</c:v>
                </c:pt>
                <c:pt idx="41">
                  <c:v>5.4</c:v>
                </c:pt>
                <c:pt idx="42">
                  <c:v>5.4</c:v>
                </c:pt>
                <c:pt idx="43">
                  <c:v>5.4</c:v>
                </c:pt>
                <c:pt idx="44">
                  <c:v>5.4</c:v>
                </c:pt>
                <c:pt idx="45">
                  <c:v>5.4</c:v>
                </c:pt>
                <c:pt idx="46">
                  <c:v>5.4</c:v>
                </c:pt>
                <c:pt idx="47">
                  <c:v>5.4</c:v>
                </c:pt>
                <c:pt idx="48">
                  <c:v>5.4</c:v>
                </c:pt>
                <c:pt idx="49">
                  <c:v>5.4</c:v>
                </c:pt>
                <c:pt idx="50">
                  <c:v>5.4</c:v>
                </c:pt>
                <c:pt idx="51">
                  <c:v>5.4</c:v>
                </c:pt>
                <c:pt idx="52">
                  <c:v>5.4</c:v>
                </c:pt>
                <c:pt idx="53">
                  <c:v>5.4</c:v>
                </c:pt>
                <c:pt idx="54">
                  <c:v>5.4</c:v>
                </c:pt>
                <c:pt idx="55">
                  <c:v>4.9166666666666696</c:v>
                </c:pt>
                <c:pt idx="56">
                  <c:v>4.9166666666666696</c:v>
                </c:pt>
                <c:pt idx="57">
                  <c:v>4.9166666666666696</c:v>
                </c:pt>
                <c:pt idx="58">
                  <c:v>4.9166666666666696</c:v>
                </c:pt>
                <c:pt idx="59">
                  <c:v>4.9166666666666696</c:v>
                </c:pt>
                <c:pt idx="60">
                  <c:v>4.9166666666666696</c:v>
                </c:pt>
                <c:pt idx="61">
                  <c:v>4.9166666666666696</c:v>
                </c:pt>
                <c:pt idx="62">
                  <c:v>4.9166666666666696</c:v>
                </c:pt>
                <c:pt idx="63">
                  <c:v>4.9166666666666696</c:v>
                </c:pt>
                <c:pt idx="64">
                  <c:v>4.9166666666666696</c:v>
                </c:pt>
                <c:pt idx="65">
                  <c:v>4.9166666666666696</c:v>
                </c:pt>
                <c:pt idx="66">
                  <c:v>4.9166666666666696</c:v>
                </c:pt>
                <c:pt idx="67">
                  <c:v>4.9166666666666696</c:v>
                </c:pt>
                <c:pt idx="68">
                  <c:v>4.9166666666666696</c:v>
                </c:pt>
                <c:pt idx="69">
                  <c:v>4.9166666666666696</c:v>
                </c:pt>
                <c:pt idx="70">
                  <c:v>4.9166666666666696</c:v>
                </c:pt>
                <c:pt idx="71">
                  <c:v>4.9166666666666696</c:v>
                </c:pt>
                <c:pt idx="72">
                  <c:v>4.9166666666666696</c:v>
                </c:pt>
                <c:pt idx="73">
                  <c:v>4.9166666666666696</c:v>
                </c:pt>
                <c:pt idx="74">
                  <c:v>4.9166666666666696</c:v>
                </c:pt>
                <c:pt idx="75">
                  <c:v>4.9166666666666696</c:v>
                </c:pt>
                <c:pt idx="76">
                  <c:v>4.9166666666666696</c:v>
                </c:pt>
                <c:pt idx="77">
                  <c:v>4.9166666666666696</c:v>
                </c:pt>
                <c:pt idx="78">
                  <c:v>4.9166666666666696</c:v>
                </c:pt>
                <c:pt idx="79">
                  <c:v>4.9166666666666696</c:v>
                </c:pt>
                <c:pt idx="80">
                  <c:v>4.9166666666666696</c:v>
                </c:pt>
                <c:pt idx="81">
                  <c:v>4.9166666666666696</c:v>
                </c:pt>
                <c:pt idx="82">
                  <c:v>4.9166666666666696</c:v>
                </c:pt>
                <c:pt idx="83">
                  <c:v>4.9166666666666696</c:v>
                </c:pt>
                <c:pt idx="84">
                  <c:v>4.9166666666666696</c:v>
                </c:pt>
                <c:pt idx="85">
                  <c:v>4.9166666666666696</c:v>
                </c:pt>
                <c:pt idx="86">
                  <c:v>4.9166666666666696</c:v>
                </c:pt>
                <c:pt idx="87">
                  <c:v>4.9166666666666696</c:v>
                </c:pt>
                <c:pt idx="88">
                  <c:v>4.9166666666666696</c:v>
                </c:pt>
                <c:pt idx="89">
                  <c:v>4.9166666666666696</c:v>
                </c:pt>
                <c:pt idx="90">
                  <c:v>4.9166666666666696</c:v>
                </c:pt>
                <c:pt idx="91">
                  <c:v>4.9166666666666696</c:v>
                </c:pt>
                <c:pt idx="92">
                  <c:v>4.9166666666666696</c:v>
                </c:pt>
                <c:pt idx="93">
                  <c:v>4.9166666666666696</c:v>
                </c:pt>
                <c:pt idx="94">
                  <c:v>4.9166666666666696</c:v>
                </c:pt>
                <c:pt idx="95">
                  <c:v>4.9166666666666696</c:v>
                </c:pt>
                <c:pt idx="96">
                  <c:v>4.9166666666666696</c:v>
                </c:pt>
                <c:pt idx="97">
                  <c:v>4.9166666666666696</c:v>
                </c:pt>
                <c:pt idx="98">
                  <c:v>4.9166666666666696</c:v>
                </c:pt>
                <c:pt idx="99">
                  <c:v>4.9166666666666696</c:v>
                </c:pt>
                <c:pt idx="100">
                  <c:v>4.9166666666666696</c:v>
                </c:pt>
                <c:pt idx="101">
                  <c:v>4.9166666666666696</c:v>
                </c:pt>
                <c:pt idx="102">
                  <c:v>4.9166666666666696</c:v>
                </c:pt>
                <c:pt idx="103">
                  <c:v>4.9166666666666696</c:v>
                </c:pt>
                <c:pt idx="104">
                  <c:v>4.9166666666666696</c:v>
                </c:pt>
                <c:pt idx="105">
                  <c:v>4.9166666666666696</c:v>
                </c:pt>
                <c:pt idx="106">
                  <c:v>4.9166666666666696</c:v>
                </c:pt>
                <c:pt idx="107">
                  <c:v>4.9166666666666696</c:v>
                </c:pt>
                <c:pt idx="108">
                  <c:v>3.3833333333333302</c:v>
                </c:pt>
                <c:pt idx="109">
                  <c:v>8.3333329999999997E-2</c:v>
                </c:pt>
                <c:pt idx="110">
                  <c:v>1.38333333333333</c:v>
                </c:pt>
                <c:pt idx="111">
                  <c:v>1.38333333333333</c:v>
                </c:pt>
                <c:pt idx="112">
                  <c:v>1.38333333333333</c:v>
                </c:pt>
                <c:pt idx="113">
                  <c:v>1.38333333333333</c:v>
                </c:pt>
                <c:pt idx="114">
                  <c:v>1.38333333333333</c:v>
                </c:pt>
                <c:pt idx="115">
                  <c:v>3.31666666666667</c:v>
                </c:pt>
                <c:pt idx="116">
                  <c:v>3.31666666666667</c:v>
                </c:pt>
                <c:pt idx="117">
                  <c:v>3.31666666666667</c:v>
                </c:pt>
                <c:pt idx="118">
                  <c:v>3.31666666666667</c:v>
                </c:pt>
                <c:pt idx="119">
                  <c:v>3.31666666666667</c:v>
                </c:pt>
                <c:pt idx="120">
                  <c:v>3.31666666666667</c:v>
                </c:pt>
                <c:pt idx="121">
                  <c:v>3.31666666666667</c:v>
                </c:pt>
                <c:pt idx="122">
                  <c:v>3.31666666666667</c:v>
                </c:pt>
                <c:pt idx="123">
                  <c:v>3.31666666666667</c:v>
                </c:pt>
                <c:pt idx="124">
                  <c:v>3.31666666666667</c:v>
                </c:pt>
                <c:pt idx="125">
                  <c:v>3.31666666666667</c:v>
                </c:pt>
                <c:pt idx="126">
                  <c:v>3.31666666666667</c:v>
                </c:pt>
                <c:pt idx="127">
                  <c:v>3.31666666666667</c:v>
                </c:pt>
                <c:pt idx="128">
                  <c:v>3.31666666666667</c:v>
                </c:pt>
                <c:pt idx="129">
                  <c:v>3.31666666666667</c:v>
                </c:pt>
                <c:pt idx="130">
                  <c:v>3.31666666666667</c:v>
                </c:pt>
                <c:pt idx="131">
                  <c:v>3.31666666666667</c:v>
                </c:pt>
                <c:pt idx="132">
                  <c:v>3.31666666666667</c:v>
                </c:pt>
                <c:pt idx="133">
                  <c:v>3.31666666666667</c:v>
                </c:pt>
                <c:pt idx="134">
                  <c:v>3.31666666666667</c:v>
                </c:pt>
                <c:pt idx="135">
                  <c:v>3.31666666666667</c:v>
                </c:pt>
                <c:pt idx="136">
                  <c:v>3.31666666666667</c:v>
                </c:pt>
                <c:pt idx="137">
                  <c:v>3.31666666666667</c:v>
                </c:pt>
                <c:pt idx="138">
                  <c:v>3.31666666666667</c:v>
                </c:pt>
                <c:pt idx="139">
                  <c:v>3.31666666666667</c:v>
                </c:pt>
                <c:pt idx="140">
                  <c:v>3.31666666666667</c:v>
                </c:pt>
                <c:pt idx="141">
                  <c:v>3.31666666666667</c:v>
                </c:pt>
                <c:pt idx="142">
                  <c:v>3.31666666666667</c:v>
                </c:pt>
                <c:pt idx="143">
                  <c:v>3.31666666666667</c:v>
                </c:pt>
                <c:pt idx="144">
                  <c:v>3.31666666666667</c:v>
                </c:pt>
                <c:pt idx="145">
                  <c:v>3.31666666666667</c:v>
                </c:pt>
                <c:pt idx="146">
                  <c:v>3.31666666666667</c:v>
                </c:pt>
                <c:pt idx="147">
                  <c:v>3.31666666666667</c:v>
                </c:pt>
                <c:pt idx="148">
                  <c:v>3.31666666666667</c:v>
                </c:pt>
                <c:pt idx="149">
                  <c:v>3.31666666666667</c:v>
                </c:pt>
                <c:pt idx="150">
                  <c:v>3.31666666666667</c:v>
                </c:pt>
                <c:pt idx="151">
                  <c:v>3.31666666666667</c:v>
                </c:pt>
                <c:pt idx="152">
                  <c:v>3.31666666666667</c:v>
                </c:pt>
                <c:pt idx="153">
                  <c:v>3.31666666666667</c:v>
                </c:pt>
                <c:pt idx="154">
                  <c:v>3.31666666666667</c:v>
                </c:pt>
                <c:pt idx="155">
                  <c:v>3.31666666666667</c:v>
                </c:pt>
                <c:pt idx="156">
                  <c:v>3.31666666666667</c:v>
                </c:pt>
                <c:pt idx="157">
                  <c:v>3.31666666666667</c:v>
                </c:pt>
                <c:pt idx="158">
                  <c:v>3.31666666666667</c:v>
                </c:pt>
                <c:pt idx="159">
                  <c:v>3.31666666666667</c:v>
                </c:pt>
                <c:pt idx="160">
                  <c:v>3.31666666666667</c:v>
                </c:pt>
                <c:pt idx="161">
                  <c:v>3.31666666666667</c:v>
                </c:pt>
                <c:pt idx="162">
                  <c:v>3.31666666666667</c:v>
                </c:pt>
                <c:pt idx="163">
                  <c:v>3.31666666666667</c:v>
                </c:pt>
                <c:pt idx="164">
                  <c:v>3.31666666666667</c:v>
                </c:pt>
                <c:pt idx="165">
                  <c:v>3.31666666666667</c:v>
                </c:pt>
                <c:pt idx="166">
                  <c:v>3.31666666666667</c:v>
                </c:pt>
                <c:pt idx="167">
                  <c:v>3.31666666666667</c:v>
                </c:pt>
                <c:pt idx="168">
                  <c:v>3.31666666666667</c:v>
                </c:pt>
                <c:pt idx="169">
                  <c:v>3.31666666666667</c:v>
                </c:pt>
                <c:pt idx="170">
                  <c:v>3.31666666666667</c:v>
                </c:pt>
                <c:pt idx="171">
                  <c:v>3.31666666666667</c:v>
                </c:pt>
                <c:pt idx="172">
                  <c:v>3.31666666666667</c:v>
                </c:pt>
                <c:pt idx="173">
                  <c:v>3.31666666666667</c:v>
                </c:pt>
                <c:pt idx="174">
                  <c:v>3.31666666666667</c:v>
                </c:pt>
                <c:pt idx="175">
                  <c:v>3.31666666666667</c:v>
                </c:pt>
                <c:pt idx="176">
                  <c:v>3.31666666666667</c:v>
                </c:pt>
                <c:pt idx="177">
                  <c:v>3.31666666666667</c:v>
                </c:pt>
                <c:pt idx="178">
                  <c:v>3.31666666666667</c:v>
                </c:pt>
                <c:pt idx="179">
                  <c:v>3.31666666666667</c:v>
                </c:pt>
                <c:pt idx="180">
                  <c:v>3.31666666666667</c:v>
                </c:pt>
                <c:pt idx="181">
                  <c:v>3.31666666666667</c:v>
                </c:pt>
                <c:pt idx="182">
                  <c:v>3.31666666666667</c:v>
                </c:pt>
                <c:pt idx="183">
                  <c:v>3.31666666666667</c:v>
                </c:pt>
                <c:pt idx="184">
                  <c:v>3.31666666666667</c:v>
                </c:pt>
                <c:pt idx="185">
                  <c:v>3.31666666666667</c:v>
                </c:pt>
                <c:pt idx="186">
                  <c:v>3.31666666666667</c:v>
                </c:pt>
                <c:pt idx="187">
                  <c:v>3.31666666666667</c:v>
                </c:pt>
                <c:pt idx="188">
                  <c:v>3.31666666666667</c:v>
                </c:pt>
                <c:pt idx="189">
                  <c:v>3.31666666666667</c:v>
                </c:pt>
                <c:pt idx="190">
                  <c:v>3.31666666666667</c:v>
                </c:pt>
                <c:pt idx="191">
                  <c:v>3.31666666666667</c:v>
                </c:pt>
                <c:pt idx="192">
                  <c:v>3.31666666666667</c:v>
                </c:pt>
                <c:pt idx="193">
                  <c:v>3.31666666666667</c:v>
                </c:pt>
                <c:pt idx="194">
                  <c:v>3.31666666666667</c:v>
                </c:pt>
                <c:pt idx="195">
                  <c:v>3.31666666666667</c:v>
                </c:pt>
                <c:pt idx="196">
                  <c:v>3.31666666666667</c:v>
                </c:pt>
                <c:pt idx="197">
                  <c:v>3.31666666666667</c:v>
                </c:pt>
                <c:pt idx="198">
                  <c:v>3.31666666666667</c:v>
                </c:pt>
                <c:pt idx="199">
                  <c:v>3.31666666666667</c:v>
                </c:pt>
                <c:pt idx="200">
                  <c:v>3.31666666666667</c:v>
                </c:pt>
                <c:pt idx="201">
                  <c:v>3.31666666666667</c:v>
                </c:pt>
                <c:pt idx="202">
                  <c:v>3.31666666666667</c:v>
                </c:pt>
                <c:pt idx="203">
                  <c:v>3.31666666666667</c:v>
                </c:pt>
                <c:pt idx="204">
                  <c:v>3.31666666666667</c:v>
                </c:pt>
                <c:pt idx="205">
                  <c:v>3.31666666666667</c:v>
                </c:pt>
                <c:pt idx="206">
                  <c:v>3.31666666666667</c:v>
                </c:pt>
                <c:pt idx="207">
                  <c:v>3.31666666666667</c:v>
                </c:pt>
                <c:pt idx="208">
                  <c:v>3.31666666666667</c:v>
                </c:pt>
                <c:pt idx="209">
                  <c:v>3.31666666666667</c:v>
                </c:pt>
                <c:pt idx="210">
                  <c:v>3.31666666666667</c:v>
                </c:pt>
                <c:pt idx="211">
                  <c:v>3.31666666666667</c:v>
                </c:pt>
                <c:pt idx="212">
                  <c:v>3.31666666666667</c:v>
                </c:pt>
                <c:pt idx="213">
                  <c:v>3.31666666666667</c:v>
                </c:pt>
                <c:pt idx="214">
                  <c:v>3.31666666666667</c:v>
                </c:pt>
                <c:pt idx="215">
                  <c:v>3.31666666666667</c:v>
                </c:pt>
                <c:pt idx="216">
                  <c:v>3.31666666666667</c:v>
                </c:pt>
                <c:pt idx="217">
                  <c:v>3.31666666666667</c:v>
                </c:pt>
                <c:pt idx="218">
                  <c:v>3.31666666666667</c:v>
                </c:pt>
                <c:pt idx="219">
                  <c:v>3.31666666666667</c:v>
                </c:pt>
                <c:pt idx="220">
                  <c:v>3.31666666666667</c:v>
                </c:pt>
                <c:pt idx="221">
                  <c:v>3.31666666666667</c:v>
                </c:pt>
                <c:pt idx="222">
                  <c:v>3.31666666666667</c:v>
                </c:pt>
                <c:pt idx="223">
                  <c:v>3.31666666666667</c:v>
                </c:pt>
                <c:pt idx="224">
                  <c:v>3.31666666666667</c:v>
                </c:pt>
                <c:pt idx="225">
                  <c:v>3.31666666666667</c:v>
                </c:pt>
                <c:pt idx="226">
                  <c:v>3.31666666666667</c:v>
                </c:pt>
                <c:pt idx="227">
                  <c:v>3.31666666666667</c:v>
                </c:pt>
                <c:pt idx="228">
                  <c:v>3.31666666666667</c:v>
                </c:pt>
                <c:pt idx="229">
                  <c:v>3.31666666666667</c:v>
                </c:pt>
                <c:pt idx="230">
                  <c:v>3.31666666666667</c:v>
                </c:pt>
                <c:pt idx="231">
                  <c:v>3.31666666666667</c:v>
                </c:pt>
                <c:pt idx="232">
                  <c:v>3.31666666666667</c:v>
                </c:pt>
                <c:pt idx="233">
                  <c:v>3.31666666666667</c:v>
                </c:pt>
                <c:pt idx="234">
                  <c:v>3.31666666666667</c:v>
                </c:pt>
                <c:pt idx="235">
                  <c:v>3.31666666666667</c:v>
                </c:pt>
                <c:pt idx="236">
                  <c:v>3.31666666666667</c:v>
                </c:pt>
                <c:pt idx="237">
                  <c:v>3.31666666666667</c:v>
                </c:pt>
                <c:pt idx="238">
                  <c:v>3.31666666666667</c:v>
                </c:pt>
                <c:pt idx="239">
                  <c:v>3.31666666666667</c:v>
                </c:pt>
                <c:pt idx="240">
                  <c:v>3.31666666666667</c:v>
                </c:pt>
                <c:pt idx="241">
                  <c:v>3.31666666666667</c:v>
                </c:pt>
                <c:pt idx="242">
                  <c:v>3.31666666666667</c:v>
                </c:pt>
                <c:pt idx="243">
                  <c:v>3.31666666666667</c:v>
                </c:pt>
                <c:pt idx="244">
                  <c:v>3.31666666666667</c:v>
                </c:pt>
                <c:pt idx="245">
                  <c:v>3.31666666666667</c:v>
                </c:pt>
                <c:pt idx="246">
                  <c:v>3.31666666666667</c:v>
                </c:pt>
                <c:pt idx="247">
                  <c:v>3.31666666666667</c:v>
                </c:pt>
                <c:pt idx="248">
                  <c:v>3.31666666666667</c:v>
                </c:pt>
                <c:pt idx="249">
                  <c:v>1.38333333333333</c:v>
                </c:pt>
                <c:pt idx="250">
                  <c:v>1.38333333333333</c:v>
                </c:pt>
                <c:pt idx="251">
                  <c:v>1.38333333333333</c:v>
                </c:pt>
                <c:pt idx="252">
                  <c:v>1.38333333333333</c:v>
                </c:pt>
                <c:pt idx="253">
                  <c:v>1.38333333333333</c:v>
                </c:pt>
                <c:pt idx="254">
                  <c:v>1</c:v>
                </c:pt>
                <c:pt idx="255">
                  <c:v>1</c:v>
                </c:pt>
                <c:pt idx="256">
                  <c:v>16.533333333333299</c:v>
                </c:pt>
                <c:pt idx="257">
                  <c:v>16.55</c:v>
                </c:pt>
                <c:pt idx="258">
                  <c:v>16.566666666666698</c:v>
                </c:pt>
                <c:pt idx="259">
                  <c:v>16.466666666666701</c:v>
                </c:pt>
                <c:pt idx="260">
                  <c:v>16.466666666666701</c:v>
                </c:pt>
                <c:pt idx="261">
                  <c:v>16.45</c:v>
                </c:pt>
                <c:pt idx="262">
                  <c:v>16.433333333333302</c:v>
                </c:pt>
                <c:pt idx="263">
                  <c:v>16.399999999999999</c:v>
                </c:pt>
                <c:pt idx="264">
                  <c:v>16.383333333333301</c:v>
                </c:pt>
                <c:pt idx="265">
                  <c:v>16.366666666666699</c:v>
                </c:pt>
                <c:pt idx="266">
                  <c:v>16.366666666666699</c:v>
                </c:pt>
                <c:pt idx="267">
                  <c:v>16.350000000000001</c:v>
                </c:pt>
                <c:pt idx="268">
                  <c:v>16.316666666666698</c:v>
                </c:pt>
                <c:pt idx="269">
                  <c:v>16.283333333333299</c:v>
                </c:pt>
                <c:pt idx="270">
                  <c:v>16.283333333333299</c:v>
                </c:pt>
                <c:pt idx="271">
                  <c:v>16.283333333333299</c:v>
                </c:pt>
                <c:pt idx="272">
                  <c:v>2.81666666666667</c:v>
                </c:pt>
                <c:pt idx="273">
                  <c:v>2.81666666666667</c:v>
                </c:pt>
                <c:pt idx="274">
                  <c:v>2.81666666666667</c:v>
                </c:pt>
                <c:pt idx="275">
                  <c:v>2.81666666666667</c:v>
                </c:pt>
                <c:pt idx="276">
                  <c:v>2.81666666666667</c:v>
                </c:pt>
                <c:pt idx="277">
                  <c:v>2.81666666666667</c:v>
                </c:pt>
                <c:pt idx="278">
                  <c:v>2.81666666666667</c:v>
                </c:pt>
                <c:pt idx="279">
                  <c:v>2.81666666666667</c:v>
                </c:pt>
                <c:pt idx="280">
                  <c:v>2.81666666666667</c:v>
                </c:pt>
                <c:pt idx="281">
                  <c:v>2.81666666666667</c:v>
                </c:pt>
                <c:pt idx="282">
                  <c:v>2.81666666666667</c:v>
                </c:pt>
                <c:pt idx="283">
                  <c:v>2.81666666666667</c:v>
                </c:pt>
                <c:pt idx="284">
                  <c:v>2.81666666666667</c:v>
                </c:pt>
                <c:pt idx="285">
                  <c:v>2.81666666666667</c:v>
                </c:pt>
                <c:pt idx="286">
                  <c:v>2.81666666666667</c:v>
                </c:pt>
                <c:pt idx="287">
                  <c:v>2.81666666666667</c:v>
                </c:pt>
                <c:pt idx="288">
                  <c:v>2.81666666666667</c:v>
                </c:pt>
                <c:pt idx="289">
                  <c:v>2.81666666666667</c:v>
                </c:pt>
                <c:pt idx="290">
                  <c:v>2.81666666666667</c:v>
                </c:pt>
                <c:pt idx="291">
                  <c:v>2.81666666666667</c:v>
                </c:pt>
                <c:pt idx="292">
                  <c:v>2.81666666666667</c:v>
                </c:pt>
                <c:pt idx="293">
                  <c:v>2.81666666666667</c:v>
                </c:pt>
                <c:pt idx="294">
                  <c:v>2.81666666666667</c:v>
                </c:pt>
                <c:pt idx="295">
                  <c:v>2.81666666666667</c:v>
                </c:pt>
                <c:pt idx="296">
                  <c:v>2.81666666666667</c:v>
                </c:pt>
                <c:pt idx="297">
                  <c:v>2.81666666666667</c:v>
                </c:pt>
                <c:pt idx="298">
                  <c:v>2.81666666666667</c:v>
                </c:pt>
                <c:pt idx="299">
                  <c:v>2.81666666666667</c:v>
                </c:pt>
                <c:pt idx="300">
                  <c:v>2.81666666666667</c:v>
                </c:pt>
                <c:pt idx="301">
                  <c:v>2.81666666666667</c:v>
                </c:pt>
                <c:pt idx="302">
                  <c:v>2.81666666666667</c:v>
                </c:pt>
                <c:pt idx="303">
                  <c:v>2.81666666666667</c:v>
                </c:pt>
                <c:pt idx="304">
                  <c:v>2.81666666666667</c:v>
                </c:pt>
                <c:pt idx="305">
                  <c:v>1.38333333333333</c:v>
                </c:pt>
                <c:pt idx="306">
                  <c:v>1.38333333333333</c:v>
                </c:pt>
                <c:pt idx="307">
                  <c:v>1.38333333333333</c:v>
                </c:pt>
                <c:pt idx="308">
                  <c:v>1.38333333333333</c:v>
                </c:pt>
                <c:pt idx="309">
                  <c:v>1.38333333333333</c:v>
                </c:pt>
                <c:pt idx="310">
                  <c:v>1.38333333333333</c:v>
                </c:pt>
                <c:pt idx="311">
                  <c:v>1.38333333333333</c:v>
                </c:pt>
                <c:pt idx="312">
                  <c:v>1.38333333333333</c:v>
                </c:pt>
                <c:pt idx="313">
                  <c:v>1.38333333333333</c:v>
                </c:pt>
                <c:pt idx="314">
                  <c:v>1.38333333333333</c:v>
                </c:pt>
                <c:pt idx="315">
                  <c:v>1.38333333333333</c:v>
                </c:pt>
                <c:pt idx="316">
                  <c:v>1.38333333333333</c:v>
                </c:pt>
                <c:pt idx="317">
                  <c:v>1.38333333333333</c:v>
                </c:pt>
                <c:pt idx="318">
                  <c:v>1.38333333333333</c:v>
                </c:pt>
                <c:pt idx="319">
                  <c:v>1</c:v>
                </c:pt>
                <c:pt idx="320">
                  <c:v>1</c:v>
                </c:pt>
                <c:pt idx="321">
                  <c:v>1</c:v>
                </c:pt>
                <c:pt idx="322">
                  <c:v>1</c:v>
                </c:pt>
                <c:pt idx="323">
                  <c:v>1</c:v>
                </c:pt>
                <c:pt idx="324">
                  <c:v>1</c:v>
                </c:pt>
                <c:pt idx="325">
                  <c:v>3.45</c:v>
                </c:pt>
                <c:pt idx="326">
                  <c:v>6.516666667</c:v>
                </c:pt>
                <c:pt idx="327">
                  <c:v>6.516666667</c:v>
                </c:pt>
                <c:pt idx="328">
                  <c:v>6.516666667</c:v>
                </c:pt>
                <c:pt idx="329">
                  <c:v>6.516666667</c:v>
                </c:pt>
                <c:pt idx="330">
                  <c:v>6.516666667</c:v>
                </c:pt>
                <c:pt idx="331">
                  <c:v>6.516666667</c:v>
                </c:pt>
                <c:pt idx="332">
                  <c:v>6.516666667</c:v>
                </c:pt>
                <c:pt idx="333">
                  <c:v>6.516666667</c:v>
                </c:pt>
                <c:pt idx="334">
                  <c:v>6.516666667</c:v>
                </c:pt>
                <c:pt idx="335">
                  <c:v>6.516666667</c:v>
                </c:pt>
                <c:pt idx="336">
                  <c:v>6.516666667</c:v>
                </c:pt>
                <c:pt idx="337">
                  <c:v>6.516666667</c:v>
                </c:pt>
                <c:pt idx="338">
                  <c:v>6.516666667</c:v>
                </c:pt>
                <c:pt idx="339">
                  <c:v>6.516666667</c:v>
                </c:pt>
                <c:pt idx="340">
                  <c:v>6.516666667</c:v>
                </c:pt>
                <c:pt idx="341">
                  <c:v>6.516666667</c:v>
                </c:pt>
                <c:pt idx="342">
                  <c:v>6.516666667</c:v>
                </c:pt>
                <c:pt idx="343">
                  <c:v>6.516666667</c:v>
                </c:pt>
                <c:pt idx="344">
                  <c:v>6.516666667</c:v>
                </c:pt>
                <c:pt idx="345">
                  <c:v>6.516666667</c:v>
                </c:pt>
                <c:pt idx="346">
                  <c:v>6.516666667</c:v>
                </c:pt>
                <c:pt idx="347">
                  <c:v>6.516666667</c:v>
                </c:pt>
                <c:pt idx="348">
                  <c:v>6.516666667</c:v>
                </c:pt>
                <c:pt idx="349">
                  <c:v>6.516666667</c:v>
                </c:pt>
                <c:pt idx="350">
                  <c:v>6.516666667</c:v>
                </c:pt>
                <c:pt idx="351">
                  <c:v>6.516666667</c:v>
                </c:pt>
                <c:pt idx="352">
                  <c:v>6.516666667</c:v>
                </c:pt>
                <c:pt idx="353">
                  <c:v>6.516666667</c:v>
                </c:pt>
                <c:pt idx="354">
                  <c:v>6.516666667</c:v>
                </c:pt>
                <c:pt idx="355">
                  <c:v>6.516666667</c:v>
                </c:pt>
                <c:pt idx="356">
                  <c:v>6.516666667</c:v>
                </c:pt>
                <c:pt idx="357">
                  <c:v>6.516666667</c:v>
                </c:pt>
                <c:pt idx="358">
                  <c:v>6.516666667</c:v>
                </c:pt>
                <c:pt idx="359">
                  <c:v>6.516666667</c:v>
                </c:pt>
                <c:pt idx="360">
                  <c:v>6.516666667</c:v>
                </c:pt>
                <c:pt idx="361">
                  <c:v>7.7166666666666703</c:v>
                </c:pt>
                <c:pt idx="362">
                  <c:v>7.7166666666666703</c:v>
                </c:pt>
                <c:pt idx="363">
                  <c:v>7.7166666666666703</c:v>
                </c:pt>
                <c:pt idx="364">
                  <c:v>7.7166666666666703</c:v>
                </c:pt>
                <c:pt idx="365">
                  <c:v>7.7166666666666703</c:v>
                </c:pt>
                <c:pt idx="366">
                  <c:v>7.7166666666666703</c:v>
                </c:pt>
                <c:pt idx="367">
                  <c:v>7.7166666666666703</c:v>
                </c:pt>
                <c:pt idx="368">
                  <c:v>7.7166666666666703</c:v>
                </c:pt>
                <c:pt idx="369">
                  <c:v>7.7166666666666703</c:v>
                </c:pt>
                <c:pt idx="370">
                  <c:v>7.7166666666666703</c:v>
                </c:pt>
                <c:pt idx="371">
                  <c:v>7.7166666666666703</c:v>
                </c:pt>
                <c:pt idx="372">
                  <c:v>7.7166666666666703</c:v>
                </c:pt>
                <c:pt idx="373">
                  <c:v>7.7166666666666703</c:v>
                </c:pt>
                <c:pt idx="374">
                  <c:v>1</c:v>
                </c:pt>
                <c:pt idx="375">
                  <c:v>1</c:v>
                </c:pt>
                <c:pt idx="376">
                  <c:v>1</c:v>
                </c:pt>
                <c:pt idx="377">
                  <c:v>1</c:v>
                </c:pt>
                <c:pt idx="378">
                  <c:v>1</c:v>
                </c:pt>
                <c:pt idx="379">
                  <c:v>1</c:v>
                </c:pt>
                <c:pt idx="380">
                  <c:v>18.841000000000001</c:v>
                </c:pt>
                <c:pt idx="381">
                  <c:v>2.2833333333333301</c:v>
                </c:pt>
                <c:pt idx="382">
                  <c:v>2.2833333333333301</c:v>
                </c:pt>
                <c:pt idx="383">
                  <c:v>2.2833333333333301</c:v>
                </c:pt>
                <c:pt idx="384">
                  <c:v>2.2833333333333301</c:v>
                </c:pt>
                <c:pt idx="385">
                  <c:v>2.2833333333333301</c:v>
                </c:pt>
                <c:pt idx="386">
                  <c:v>2.2833333333333301</c:v>
                </c:pt>
                <c:pt idx="387">
                  <c:v>2.2833333333333301</c:v>
                </c:pt>
                <c:pt idx="388">
                  <c:v>2.2833333333333301</c:v>
                </c:pt>
                <c:pt idx="389">
                  <c:v>2.2833333333333301</c:v>
                </c:pt>
                <c:pt idx="390">
                  <c:v>2.2833333333333301</c:v>
                </c:pt>
                <c:pt idx="391">
                  <c:v>2.2833333333333301</c:v>
                </c:pt>
                <c:pt idx="392">
                  <c:v>2.2833333333333301</c:v>
                </c:pt>
                <c:pt idx="393">
                  <c:v>2.2833333333333301</c:v>
                </c:pt>
                <c:pt idx="394">
                  <c:v>2.2833333333333301</c:v>
                </c:pt>
                <c:pt idx="395">
                  <c:v>2.2833333333333301</c:v>
                </c:pt>
                <c:pt idx="396">
                  <c:v>2.2833333333333301</c:v>
                </c:pt>
                <c:pt idx="397">
                  <c:v>2.2833333333333301</c:v>
                </c:pt>
                <c:pt idx="398">
                  <c:v>2.2833333333333301</c:v>
                </c:pt>
                <c:pt idx="399">
                  <c:v>2.2833333333333301</c:v>
                </c:pt>
                <c:pt idx="400">
                  <c:v>2.2833333333333301</c:v>
                </c:pt>
                <c:pt idx="401">
                  <c:v>2.2833333333333301</c:v>
                </c:pt>
                <c:pt idx="402">
                  <c:v>2.2833333333333301</c:v>
                </c:pt>
                <c:pt idx="403">
                  <c:v>2.2833333333333301</c:v>
                </c:pt>
                <c:pt idx="404">
                  <c:v>2.2833333333333301</c:v>
                </c:pt>
                <c:pt idx="405">
                  <c:v>2.2833333333333301</c:v>
                </c:pt>
                <c:pt idx="406">
                  <c:v>2.2833333333333301</c:v>
                </c:pt>
                <c:pt idx="407">
                  <c:v>2.2833333333333301</c:v>
                </c:pt>
                <c:pt idx="408">
                  <c:v>2.2833333333333301</c:v>
                </c:pt>
                <c:pt idx="409">
                  <c:v>2.2833333333333301</c:v>
                </c:pt>
                <c:pt idx="410">
                  <c:v>2.2833333333333301</c:v>
                </c:pt>
                <c:pt idx="411">
                  <c:v>2.2833333333333301</c:v>
                </c:pt>
                <c:pt idx="412">
                  <c:v>8.5</c:v>
                </c:pt>
                <c:pt idx="413">
                  <c:v>8.4166666666666696</c:v>
                </c:pt>
                <c:pt idx="414">
                  <c:v>8.4166666666666696</c:v>
                </c:pt>
                <c:pt idx="415">
                  <c:v>8.4166666666666696</c:v>
                </c:pt>
                <c:pt idx="416">
                  <c:v>8.5</c:v>
                </c:pt>
                <c:pt idx="417">
                  <c:v>8.5</c:v>
                </c:pt>
                <c:pt idx="418">
                  <c:v>8.5</c:v>
                </c:pt>
                <c:pt idx="419">
                  <c:v>8.5</c:v>
                </c:pt>
                <c:pt idx="420">
                  <c:v>8.5</c:v>
                </c:pt>
                <c:pt idx="421">
                  <c:v>8.5</c:v>
                </c:pt>
                <c:pt idx="422">
                  <c:v>8.5</c:v>
                </c:pt>
                <c:pt idx="423">
                  <c:v>8.5</c:v>
                </c:pt>
                <c:pt idx="424">
                  <c:v>8.5</c:v>
                </c:pt>
                <c:pt idx="425">
                  <c:v>8.5</c:v>
                </c:pt>
                <c:pt idx="426">
                  <c:v>8.5</c:v>
                </c:pt>
                <c:pt idx="427">
                  <c:v>8.5</c:v>
                </c:pt>
                <c:pt idx="428">
                  <c:v>8.5</c:v>
                </c:pt>
                <c:pt idx="429">
                  <c:v>8.5</c:v>
                </c:pt>
                <c:pt idx="430">
                  <c:v>8.5</c:v>
                </c:pt>
                <c:pt idx="431">
                  <c:v>8.5</c:v>
                </c:pt>
                <c:pt idx="432">
                  <c:v>8.5</c:v>
                </c:pt>
                <c:pt idx="433">
                  <c:v>8.5</c:v>
                </c:pt>
                <c:pt idx="434">
                  <c:v>8.5</c:v>
                </c:pt>
                <c:pt idx="435">
                  <c:v>8.5</c:v>
                </c:pt>
                <c:pt idx="436">
                  <c:v>8.5</c:v>
                </c:pt>
                <c:pt idx="437">
                  <c:v>8.5</c:v>
                </c:pt>
                <c:pt idx="438">
                  <c:v>8.5</c:v>
                </c:pt>
                <c:pt idx="439">
                  <c:v>8.5</c:v>
                </c:pt>
                <c:pt idx="440">
                  <c:v>8.5</c:v>
                </c:pt>
                <c:pt idx="441">
                  <c:v>8.5</c:v>
                </c:pt>
                <c:pt idx="442">
                  <c:v>8.5</c:v>
                </c:pt>
                <c:pt idx="443">
                  <c:v>8.5</c:v>
                </c:pt>
                <c:pt idx="444">
                  <c:v>8.5</c:v>
                </c:pt>
                <c:pt idx="445">
                  <c:v>1</c:v>
                </c:pt>
                <c:pt idx="446">
                  <c:v>1</c:v>
                </c:pt>
                <c:pt idx="447">
                  <c:v>1</c:v>
                </c:pt>
                <c:pt idx="448">
                  <c:v>1</c:v>
                </c:pt>
                <c:pt idx="449">
                  <c:v>1</c:v>
                </c:pt>
                <c:pt idx="450">
                  <c:v>1</c:v>
                </c:pt>
                <c:pt idx="451">
                  <c:v>8.9833333333333307</c:v>
                </c:pt>
                <c:pt idx="452">
                  <c:v>8.9833333333333307</c:v>
                </c:pt>
                <c:pt idx="453">
                  <c:v>8.9833333333333307</c:v>
                </c:pt>
                <c:pt idx="454">
                  <c:v>8.9833333333333307</c:v>
                </c:pt>
                <c:pt idx="455">
                  <c:v>8.9833333333333307</c:v>
                </c:pt>
                <c:pt idx="456">
                  <c:v>8.9833333333333307</c:v>
                </c:pt>
                <c:pt idx="457">
                  <c:v>8.9833333333333307</c:v>
                </c:pt>
                <c:pt idx="458">
                  <c:v>8.9833333333333307</c:v>
                </c:pt>
                <c:pt idx="459">
                  <c:v>8.9833333333333307</c:v>
                </c:pt>
                <c:pt idx="460">
                  <c:v>8.9833333333333307</c:v>
                </c:pt>
                <c:pt idx="461">
                  <c:v>8.9833333333333307</c:v>
                </c:pt>
                <c:pt idx="462">
                  <c:v>8.9833333333333307</c:v>
                </c:pt>
                <c:pt idx="463">
                  <c:v>8.9833333333333307</c:v>
                </c:pt>
                <c:pt idx="464">
                  <c:v>8.9833333333333307</c:v>
                </c:pt>
                <c:pt idx="465">
                  <c:v>8.9833333333333307</c:v>
                </c:pt>
                <c:pt idx="466">
                  <c:v>8.9833333333333307</c:v>
                </c:pt>
                <c:pt idx="467">
                  <c:v>8.9833333333333307</c:v>
                </c:pt>
                <c:pt idx="468">
                  <c:v>8.9833333333333307</c:v>
                </c:pt>
                <c:pt idx="469">
                  <c:v>8.9833333333333307</c:v>
                </c:pt>
                <c:pt idx="470">
                  <c:v>8.9833333333333307</c:v>
                </c:pt>
                <c:pt idx="471">
                  <c:v>8.9833333333333307</c:v>
                </c:pt>
                <c:pt idx="472">
                  <c:v>8.9833333333333307</c:v>
                </c:pt>
                <c:pt idx="473">
                  <c:v>8.9833333333333307</c:v>
                </c:pt>
                <c:pt idx="474">
                  <c:v>8.9833333333333307</c:v>
                </c:pt>
                <c:pt idx="475">
                  <c:v>8.9833333333333307</c:v>
                </c:pt>
                <c:pt idx="476">
                  <c:v>8.9833333333333307</c:v>
                </c:pt>
                <c:pt idx="477">
                  <c:v>8.9833333333333307</c:v>
                </c:pt>
                <c:pt idx="478">
                  <c:v>8.9833333333333307</c:v>
                </c:pt>
                <c:pt idx="479">
                  <c:v>8.9833333333333307</c:v>
                </c:pt>
                <c:pt idx="480">
                  <c:v>8.9833333333333307</c:v>
                </c:pt>
                <c:pt idx="481">
                  <c:v>8.9833333333333307</c:v>
                </c:pt>
                <c:pt idx="482">
                  <c:v>8.9833333333333307</c:v>
                </c:pt>
                <c:pt idx="483">
                  <c:v>8.9833333333333307</c:v>
                </c:pt>
                <c:pt idx="484">
                  <c:v>8.9833333333333307</c:v>
                </c:pt>
                <c:pt idx="485">
                  <c:v>8.9833333333333307</c:v>
                </c:pt>
                <c:pt idx="486">
                  <c:v>8.9833333333333307</c:v>
                </c:pt>
                <c:pt idx="487">
                  <c:v>8.9833333333333307</c:v>
                </c:pt>
                <c:pt idx="488">
                  <c:v>8.9833333333333307</c:v>
                </c:pt>
                <c:pt idx="489">
                  <c:v>8.9833333333333307</c:v>
                </c:pt>
                <c:pt idx="490">
                  <c:v>8.9833333333333307</c:v>
                </c:pt>
                <c:pt idx="491">
                  <c:v>8.9833333333333307</c:v>
                </c:pt>
                <c:pt idx="492">
                  <c:v>8.9833333333333307</c:v>
                </c:pt>
                <c:pt idx="493">
                  <c:v>8.9833333333333307</c:v>
                </c:pt>
                <c:pt idx="494">
                  <c:v>8.9833333333333307</c:v>
                </c:pt>
                <c:pt idx="495">
                  <c:v>8.9833333333333307</c:v>
                </c:pt>
                <c:pt idx="496">
                  <c:v>8.9833333333333307</c:v>
                </c:pt>
                <c:pt idx="497">
                  <c:v>8.9833333333333307</c:v>
                </c:pt>
                <c:pt idx="498">
                  <c:v>8.9833333333333307</c:v>
                </c:pt>
                <c:pt idx="499">
                  <c:v>8.9833333333333307</c:v>
                </c:pt>
                <c:pt idx="500">
                  <c:v>8.9833333333333307</c:v>
                </c:pt>
                <c:pt idx="501">
                  <c:v>8.9833333333333307</c:v>
                </c:pt>
                <c:pt idx="502">
                  <c:v>8.9833333333333307</c:v>
                </c:pt>
                <c:pt idx="503">
                  <c:v>8.9833333333333307</c:v>
                </c:pt>
                <c:pt idx="504">
                  <c:v>8.9833333333333307</c:v>
                </c:pt>
                <c:pt idx="505">
                  <c:v>8.9833333333333307</c:v>
                </c:pt>
                <c:pt idx="506">
                  <c:v>8.9833333333333307</c:v>
                </c:pt>
                <c:pt idx="507">
                  <c:v>5.2166666666666703</c:v>
                </c:pt>
                <c:pt idx="508">
                  <c:v>6.1333333333333302</c:v>
                </c:pt>
                <c:pt idx="509">
                  <c:v>5.9</c:v>
                </c:pt>
                <c:pt idx="510">
                  <c:v>6.0166666666666702</c:v>
                </c:pt>
                <c:pt idx="511">
                  <c:v>5.7666666666666702</c:v>
                </c:pt>
                <c:pt idx="512">
                  <c:v>5.8666666666666698</c:v>
                </c:pt>
                <c:pt idx="513">
                  <c:v>5.6</c:v>
                </c:pt>
                <c:pt idx="514">
                  <c:v>5.8666666666666698</c:v>
                </c:pt>
                <c:pt idx="515">
                  <c:v>5.9</c:v>
                </c:pt>
                <c:pt idx="516">
                  <c:v>6.2333333333333298</c:v>
                </c:pt>
                <c:pt idx="517">
                  <c:v>6.2</c:v>
                </c:pt>
                <c:pt idx="518">
                  <c:v>4.3499999999999996</c:v>
                </c:pt>
                <c:pt idx="519">
                  <c:v>5.7</c:v>
                </c:pt>
                <c:pt idx="520">
                  <c:v>6.1166666666666698</c:v>
                </c:pt>
                <c:pt idx="521">
                  <c:v>5.35</c:v>
                </c:pt>
                <c:pt idx="522">
                  <c:v>6.15</c:v>
                </c:pt>
                <c:pt idx="523">
                  <c:v>4</c:v>
                </c:pt>
                <c:pt idx="524">
                  <c:v>5.2</c:v>
                </c:pt>
                <c:pt idx="525">
                  <c:v>6.2166666666666703</c:v>
                </c:pt>
                <c:pt idx="526">
                  <c:v>4.9000000000000004</c:v>
                </c:pt>
                <c:pt idx="528">
                  <c:v>5.45</c:v>
                </c:pt>
                <c:pt idx="529">
                  <c:v>6.1666666666666696</c:v>
                </c:pt>
                <c:pt idx="530">
                  <c:v>11.75</c:v>
                </c:pt>
                <c:pt idx="531">
                  <c:v>11.75</c:v>
                </c:pt>
                <c:pt idx="532">
                  <c:v>11.75</c:v>
                </c:pt>
                <c:pt idx="533">
                  <c:v>11.766666666666699</c:v>
                </c:pt>
                <c:pt idx="534">
                  <c:v>11.766666666666699</c:v>
                </c:pt>
                <c:pt idx="535">
                  <c:v>11.783333333333299</c:v>
                </c:pt>
                <c:pt idx="536">
                  <c:v>11.783333333333299</c:v>
                </c:pt>
                <c:pt idx="537">
                  <c:v>11.783333333333299</c:v>
                </c:pt>
                <c:pt idx="538">
                  <c:v>11.8166666666667</c:v>
                </c:pt>
                <c:pt idx="539">
                  <c:v>11.8166666666667</c:v>
                </c:pt>
                <c:pt idx="540">
                  <c:v>11.8166666666667</c:v>
                </c:pt>
                <c:pt idx="541">
                  <c:v>11.8333333333333</c:v>
                </c:pt>
                <c:pt idx="542">
                  <c:v>11.8</c:v>
                </c:pt>
                <c:pt idx="543">
                  <c:v>11.8</c:v>
                </c:pt>
                <c:pt idx="544">
                  <c:v>11.8333333333333</c:v>
                </c:pt>
                <c:pt idx="545">
                  <c:v>11.8333333333333</c:v>
                </c:pt>
                <c:pt idx="546">
                  <c:v>11.85</c:v>
                </c:pt>
                <c:pt idx="547">
                  <c:v>11.85</c:v>
                </c:pt>
                <c:pt idx="548">
                  <c:v>11.866666666666699</c:v>
                </c:pt>
                <c:pt idx="549">
                  <c:v>11.883333333333301</c:v>
                </c:pt>
                <c:pt idx="550">
                  <c:v>11.9166666666667</c:v>
                </c:pt>
                <c:pt idx="552">
                  <c:v>4.9166666666666696</c:v>
                </c:pt>
                <c:pt idx="553">
                  <c:v>4.9166666666666696</c:v>
                </c:pt>
                <c:pt idx="554">
                  <c:v>4.9166666666666696</c:v>
                </c:pt>
                <c:pt idx="555">
                  <c:v>4.9166666666666696</c:v>
                </c:pt>
                <c:pt idx="556">
                  <c:v>4.9166666666666696</c:v>
                </c:pt>
                <c:pt idx="557">
                  <c:v>4.9166666666666696</c:v>
                </c:pt>
                <c:pt idx="558">
                  <c:v>4.9166666666666696</c:v>
                </c:pt>
                <c:pt idx="559">
                  <c:v>4.9166666666666696</c:v>
                </c:pt>
                <c:pt idx="560">
                  <c:v>4.9166666666666696</c:v>
                </c:pt>
                <c:pt idx="561">
                  <c:v>4.9166666666666696</c:v>
                </c:pt>
                <c:pt idx="562">
                  <c:v>4.9166666666666696</c:v>
                </c:pt>
                <c:pt idx="563">
                  <c:v>4.9166666666666696</c:v>
                </c:pt>
                <c:pt idx="564">
                  <c:v>4.9166666666666696</c:v>
                </c:pt>
                <c:pt idx="565">
                  <c:v>4.9166666666666696</c:v>
                </c:pt>
                <c:pt idx="566">
                  <c:v>4.9166666666666696</c:v>
                </c:pt>
                <c:pt idx="567">
                  <c:v>4.9166666666666696</c:v>
                </c:pt>
                <c:pt idx="568">
                  <c:v>4.9166666666666696</c:v>
                </c:pt>
                <c:pt idx="569">
                  <c:v>4.9166666666666696</c:v>
                </c:pt>
                <c:pt idx="570">
                  <c:v>4.9166666666666696</c:v>
                </c:pt>
                <c:pt idx="571">
                  <c:v>4.9166666666666696</c:v>
                </c:pt>
                <c:pt idx="572">
                  <c:v>4.9166666666666696</c:v>
                </c:pt>
                <c:pt idx="573">
                  <c:v>4.9166666666666696</c:v>
                </c:pt>
                <c:pt idx="574">
                  <c:v>4.9166666666666696</c:v>
                </c:pt>
                <c:pt idx="575">
                  <c:v>4.9166666666666696</c:v>
                </c:pt>
                <c:pt idx="576">
                  <c:v>4.9166666666666696</c:v>
                </c:pt>
                <c:pt idx="577">
                  <c:v>4.9166666666666696</c:v>
                </c:pt>
                <c:pt idx="578">
                  <c:v>4.9166666666666696</c:v>
                </c:pt>
                <c:pt idx="579">
                  <c:v>4.9166666666666696</c:v>
                </c:pt>
                <c:pt idx="580">
                  <c:v>4.9166666666666696</c:v>
                </c:pt>
                <c:pt idx="581">
                  <c:v>4.9166666666666696</c:v>
                </c:pt>
                <c:pt idx="582">
                  <c:v>4.9166666666666696</c:v>
                </c:pt>
                <c:pt idx="583">
                  <c:v>4.9166666666666696</c:v>
                </c:pt>
                <c:pt idx="584">
                  <c:v>4.9166666666666696</c:v>
                </c:pt>
                <c:pt idx="585">
                  <c:v>4.9166666666666696</c:v>
                </c:pt>
                <c:pt idx="586">
                  <c:v>4.9166666666666696</c:v>
                </c:pt>
                <c:pt idx="587">
                  <c:v>4.9166666666666696</c:v>
                </c:pt>
                <c:pt idx="588">
                  <c:v>4.9166666666666696</c:v>
                </c:pt>
                <c:pt idx="589">
                  <c:v>7.68333333333333</c:v>
                </c:pt>
                <c:pt idx="590">
                  <c:v>7.68333333333333</c:v>
                </c:pt>
                <c:pt idx="591">
                  <c:v>7.68333333333333</c:v>
                </c:pt>
                <c:pt idx="592">
                  <c:v>7.68333333333333</c:v>
                </c:pt>
                <c:pt idx="593">
                  <c:v>7.68333333333333</c:v>
                </c:pt>
                <c:pt idx="594">
                  <c:v>7.68333333333333</c:v>
                </c:pt>
                <c:pt idx="595">
                  <c:v>7.68333333333333</c:v>
                </c:pt>
                <c:pt idx="596">
                  <c:v>7.68333333333333</c:v>
                </c:pt>
                <c:pt idx="597">
                  <c:v>7.68333333333333</c:v>
                </c:pt>
                <c:pt idx="598">
                  <c:v>7.68333333333333</c:v>
                </c:pt>
                <c:pt idx="599">
                  <c:v>7.68333333333333</c:v>
                </c:pt>
                <c:pt idx="600">
                  <c:v>7.68333333333333</c:v>
                </c:pt>
                <c:pt idx="601">
                  <c:v>7.68333333333333</c:v>
                </c:pt>
                <c:pt idx="602">
                  <c:v>7.68333333333333</c:v>
                </c:pt>
                <c:pt idx="603">
                  <c:v>7.68333333333333</c:v>
                </c:pt>
                <c:pt idx="604">
                  <c:v>7.68333333333333</c:v>
                </c:pt>
                <c:pt idx="605">
                  <c:v>7.68333333333333</c:v>
                </c:pt>
                <c:pt idx="606">
                  <c:v>7.68333333333333</c:v>
                </c:pt>
                <c:pt idx="607">
                  <c:v>7.68333333333333</c:v>
                </c:pt>
                <c:pt idx="608">
                  <c:v>1</c:v>
                </c:pt>
                <c:pt idx="609">
                  <c:v>1</c:v>
                </c:pt>
                <c:pt idx="610">
                  <c:v>1</c:v>
                </c:pt>
                <c:pt idx="611">
                  <c:v>1</c:v>
                </c:pt>
                <c:pt idx="612">
                  <c:v>9.06666666666667</c:v>
                </c:pt>
                <c:pt idx="613">
                  <c:v>9.06666666666667</c:v>
                </c:pt>
                <c:pt idx="614">
                  <c:v>9.06666666666667</c:v>
                </c:pt>
                <c:pt idx="615">
                  <c:v>9.06666666666667</c:v>
                </c:pt>
                <c:pt idx="616">
                  <c:v>9.06666666666667</c:v>
                </c:pt>
                <c:pt idx="617">
                  <c:v>9.06666666666667</c:v>
                </c:pt>
                <c:pt idx="618">
                  <c:v>9.06666666666667</c:v>
                </c:pt>
                <c:pt idx="619">
                  <c:v>9.06666666666667</c:v>
                </c:pt>
                <c:pt idx="620">
                  <c:v>9.06666666666667</c:v>
                </c:pt>
                <c:pt idx="621">
                  <c:v>9.06666666666667</c:v>
                </c:pt>
                <c:pt idx="622">
                  <c:v>9.06666666666667</c:v>
                </c:pt>
                <c:pt idx="623">
                  <c:v>9.06666666666667</c:v>
                </c:pt>
                <c:pt idx="624">
                  <c:v>9.06666666666667</c:v>
                </c:pt>
                <c:pt idx="625">
                  <c:v>9.06666666666667</c:v>
                </c:pt>
                <c:pt idx="626">
                  <c:v>9.06666666666667</c:v>
                </c:pt>
                <c:pt idx="627">
                  <c:v>9.06666666666667</c:v>
                </c:pt>
                <c:pt idx="628">
                  <c:v>9.06666666666667</c:v>
                </c:pt>
                <c:pt idx="629">
                  <c:v>9.06666666666667</c:v>
                </c:pt>
                <c:pt idx="630">
                  <c:v>9.06666666666667</c:v>
                </c:pt>
                <c:pt idx="631">
                  <c:v>9.06666666666667</c:v>
                </c:pt>
                <c:pt idx="632">
                  <c:v>9.06666666666667</c:v>
                </c:pt>
                <c:pt idx="633">
                  <c:v>9.06666666666667</c:v>
                </c:pt>
                <c:pt idx="634">
                  <c:v>9.06666666666667</c:v>
                </c:pt>
                <c:pt idx="635">
                  <c:v>9.06666666666667</c:v>
                </c:pt>
                <c:pt idx="636">
                  <c:v>9.06666666666667</c:v>
                </c:pt>
                <c:pt idx="637">
                  <c:v>9.06666666666667</c:v>
                </c:pt>
                <c:pt idx="638">
                  <c:v>9.06666666666667</c:v>
                </c:pt>
                <c:pt idx="639">
                  <c:v>9.06666666666667</c:v>
                </c:pt>
                <c:pt idx="640">
                  <c:v>9.06666666666667</c:v>
                </c:pt>
                <c:pt idx="641">
                  <c:v>9.06666666666667</c:v>
                </c:pt>
                <c:pt idx="642">
                  <c:v>9.06666666666667</c:v>
                </c:pt>
                <c:pt idx="643">
                  <c:v>9.06666666666667</c:v>
                </c:pt>
                <c:pt idx="644">
                  <c:v>9.06666666666667</c:v>
                </c:pt>
                <c:pt idx="645">
                  <c:v>9.06666666666667</c:v>
                </c:pt>
                <c:pt idx="646">
                  <c:v>9.06666666666667</c:v>
                </c:pt>
                <c:pt idx="647">
                  <c:v>9.06666666666667</c:v>
                </c:pt>
                <c:pt idx="648">
                  <c:v>9.06666666666667</c:v>
                </c:pt>
                <c:pt idx="649">
                  <c:v>1.433333333</c:v>
                </c:pt>
                <c:pt idx="650">
                  <c:v>7.81666666666667</c:v>
                </c:pt>
                <c:pt idx="651">
                  <c:v>7.81666666666667</c:v>
                </c:pt>
                <c:pt idx="652">
                  <c:v>7.81666666666667</c:v>
                </c:pt>
                <c:pt idx="653">
                  <c:v>7.81666666666667</c:v>
                </c:pt>
                <c:pt idx="654">
                  <c:v>7.81666666666667</c:v>
                </c:pt>
                <c:pt idx="655">
                  <c:v>7.81666666666667</c:v>
                </c:pt>
                <c:pt idx="656">
                  <c:v>7.81666666666667</c:v>
                </c:pt>
                <c:pt idx="657">
                  <c:v>7.81666666666667</c:v>
                </c:pt>
                <c:pt idx="658">
                  <c:v>7.81666666666667</c:v>
                </c:pt>
                <c:pt idx="659">
                  <c:v>7.81666666666667</c:v>
                </c:pt>
                <c:pt idx="660">
                  <c:v>7.81666666666667</c:v>
                </c:pt>
                <c:pt idx="661">
                  <c:v>7.81666666666667</c:v>
                </c:pt>
                <c:pt idx="662">
                  <c:v>7.81666666666667</c:v>
                </c:pt>
                <c:pt idx="663">
                  <c:v>7.81666666666667</c:v>
                </c:pt>
                <c:pt idx="664">
                  <c:v>7.81666666666667</c:v>
                </c:pt>
                <c:pt idx="665">
                  <c:v>7.81666666666667</c:v>
                </c:pt>
                <c:pt idx="666">
                  <c:v>7.81666666666667</c:v>
                </c:pt>
                <c:pt idx="667">
                  <c:v>7.81666666666667</c:v>
                </c:pt>
                <c:pt idx="668">
                  <c:v>7.7166666666666703</c:v>
                </c:pt>
                <c:pt idx="669">
                  <c:v>7.7166666666666703</c:v>
                </c:pt>
                <c:pt idx="670">
                  <c:v>7.7166666666666703</c:v>
                </c:pt>
                <c:pt idx="671">
                  <c:v>7.7166666666666703</c:v>
                </c:pt>
                <c:pt idx="672">
                  <c:v>3.31666666666667</c:v>
                </c:pt>
                <c:pt idx="673">
                  <c:v>3.31666666666667</c:v>
                </c:pt>
                <c:pt idx="674">
                  <c:v>3.31666666666667</c:v>
                </c:pt>
                <c:pt idx="675">
                  <c:v>3.31666666666667</c:v>
                </c:pt>
                <c:pt idx="676">
                  <c:v>3.31666666666667</c:v>
                </c:pt>
                <c:pt idx="677">
                  <c:v>3.31666666666667</c:v>
                </c:pt>
                <c:pt idx="678">
                  <c:v>3.31666666666667</c:v>
                </c:pt>
                <c:pt idx="679">
                  <c:v>3.31666666666667</c:v>
                </c:pt>
                <c:pt idx="680">
                  <c:v>3.31666666666667</c:v>
                </c:pt>
                <c:pt idx="681">
                  <c:v>3.31666666666667</c:v>
                </c:pt>
                <c:pt idx="682">
                  <c:v>3.31666666666667</c:v>
                </c:pt>
                <c:pt idx="683">
                  <c:v>3.31666666666667</c:v>
                </c:pt>
                <c:pt idx="684">
                  <c:v>3.31666666666667</c:v>
                </c:pt>
                <c:pt idx="685">
                  <c:v>3.31666666666667</c:v>
                </c:pt>
                <c:pt idx="686">
                  <c:v>3.31666666666667</c:v>
                </c:pt>
                <c:pt idx="687">
                  <c:v>3.31666666666667</c:v>
                </c:pt>
                <c:pt idx="688">
                  <c:v>3.31666666666667</c:v>
                </c:pt>
                <c:pt idx="689">
                  <c:v>3.31666666666667</c:v>
                </c:pt>
                <c:pt idx="690">
                  <c:v>3.31666666666667</c:v>
                </c:pt>
                <c:pt idx="691">
                  <c:v>3.31666666666667</c:v>
                </c:pt>
                <c:pt idx="692">
                  <c:v>3.31666666666667</c:v>
                </c:pt>
                <c:pt idx="693">
                  <c:v>3.31666666666667</c:v>
                </c:pt>
                <c:pt idx="694">
                  <c:v>3.31666666666667</c:v>
                </c:pt>
                <c:pt idx="695">
                  <c:v>3.31666666666667</c:v>
                </c:pt>
                <c:pt idx="696">
                  <c:v>3.31666666666667</c:v>
                </c:pt>
                <c:pt idx="697">
                  <c:v>3.31666666666667</c:v>
                </c:pt>
                <c:pt idx="698">
                  <c:v>3.31666666666667</c:v>
                </c:pt>
                <c:pt idx="699">
                  <c:v>3.31666666666667</c:v>
                </c:pt>
                <c:pt idx="700">
                  <c:v>3.31666666666667</c:v>
                </c:pt>
                <c:pt idx="701">
                  <c:v>3.31666666666667</c:v>
                </c:pt>
                <c:pt idx="702">
                  <c:v>3.31666666666667</c:v>
                </c:pt>
                <c:pt idx="703">
                  <c:v>3.31666666666667</c:v>
                </c:pt>
                <c:pt idx="704">
                  <c:v>3.31666666666667</c:v>
                </c:pt>
                <c:pt idx="705">
                  <c:v>3.31666666666667</c:v>
                </c:pt>
                <c:pt idx="706">
                  <c:v>3.31666666666667</c:v>
                </c:pt>
                <c:pt idx="707">
                  <c:v>3.31666666666667</c:v>
                </c:pt>
                <c:pt idx="708">
                  <c:v>3.31666666666667</c:v>
                </c:pt>
                <c:pt idx="709">
                  <c:v>3.31666666666667</c:v>
                </c:pt>
                <c:pt idx="710">
                  <c:v>3.31666666666667</c:v>
                </c:pt>
                <c:pt idx="711">
                  <c:v>3.31666666666667</c:v>
                </c:pt>
                <c:pt idx="712">
                  <c:v>3.31666666666667</c:v>
                </c:pt>
                <c:pt idx="713">
                  <c:v>3.31666666666667</c:v>
                </c:pt>
              </c:numCache>
            </c:numRef>
          </c:yVal>
          <c:smooth val="0"/>
        </c:ser>
        <c:dLbls>
          <c:showLegendKey val="0"/>
          <c:showVal val="0"/>
          <c:showCatName val="0"/>
          <c:showSerName val="0"/>
          <c:showPercent val="0"/>
          <c:showBubbleSize val="0"/>
        </c:dLbls>
        <c:axId val="51157248"/>
        <c:axId val="99033088"/>
      </c:scatterChart>
      <c:valAx>
        <c:axId val="51157248"/>
        <c:scaling>
          <c:orientation val="minMax"/>
        </c:scaling>
        <c:delete val="0"/>
        <c:axPos val="b"/>
        <c:numFmt formatCode="General" sourceLinked="1"/>
        <c:majorTickMark val="out"/>
        <c:minorTickMark val="none"/>
        <c:tickLblPos val="nextTo"/>
        <c:crossAx val="99033088"/>
        <c:crosses val="autoZero"/>
        <c:crossBetween val="midCat"/>
      </c:valAx>
      <c:valAx>
        <c:axId val="99033088"/>
        <c:scaling>
          <c:orientation val="minMax"/>
        </c:scaling>
        <c:delete val="0"/>
        <c:axPos val="l"/>
        <c:numFmt formatCode="General" sourceLinked="1"/>
        <c:majorTickMark val="out"/>
        <c:minorTickMark val="none"/>
        <c:tickLblPos val="nextTo"/>
        <c:crossAx val="51157248"/>
        <c:crosses val="autoZero"/>
        <c:crossBetween val="midCat"/>
      </c:valAx>
    </c:plotArea>
    <c:plotVisOnly val="1"/>
    <c:dispBlanksAs val="gap"/>
    <c:showDLblsOverMax val="0"/>
  </c:chart>
  <c:spPr>
    <a:ln>
      <a:solidFill>
        <a:schemeClr val="tx1"/>
      </a:solid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PC3 </a:t>
            </a:r>
            <a:r>
              <a:rPr lang="en-US" dirty="0" smtClean="0"/>
              <a:t>vs. latitude</a:t>
            </a:r>
            <a:endParaRPr lang="en-US" dirty="0"/>
          </a:p>
        </c:rich>
      </c:tx>
      <c:layout>
        <c:manualLayout>
          <c:xMode val="edge"/>
          <c:yMode val="edge"/>
          <c:x val="0.36011111111111105"/>
          <c:y val="2.7777777777777776E-2"/>
        </c:manualLayout>
      </c:layout>
      <c:overlay val="0"/>
    </c:title>
    <c:autoTitleDeleted val="0"/>
    <c:plotArea>
      <c:layout/>
      <c:scatterChart>
        <c:scatterStyle val="lineMarker"/>
        <c:varyColors val="0"/>
        <c:ser>
          <c:idx val="0"/>
          <c:order val="0"/>
          <c:tx>
            <c:strRef>
              <c:f>'Lat and Long'!$G$1</c:f>
              <c:strCache>
                <c:ptCount val="1"/>
                <c:pt idx="0">
                  <c:v>latitude</c:v>
                </c:pt>
              </c:strCache>
            </c:strRef>
          </c:tx>
          <c:spPr>
            <a:ln w="28575">
              <a:noFill/>
            </a:ln>
          </c:spPr>
          <c:trendline>
            <c:trendlineType val="linear"/>
            <c:dispRSqr val="1"/>
            <c:dispEq val="0"/>
            <c:trendlineLbl>
              <c:layout>
                <c:manualLayout>
                  <c:x val="-0.44711576212740078"/>
                  <c:y val="0.19794138210944859"/>
                </c:manualLayout>
              </c:layout>
              <c:numFmt formatCode="General" sourceLinked="0"/>
            </c:trendlineLbl>
          </c:trendline>
          <c:xVal>
            <c:numRef>
              <c:f>'Lat and Long'!$F$2:$F$715</c:f>
              <c:numCache>
                <c:formatCode>General</c:formatCode>
                <c:ptCount val="714"/>
                <c:pt idx="0">
                  <c:v>4.8504870395656097</c:v>
                </c:pt>
                <c:pt idx="1">
                  <c:v>6.6273713531070797</c:v>
                </c:pt>
                <c:pt idx="2">
                  <c:v>2.6041850553435402</c:v>
                </c:pt>
                <c:pt idx="3">
                  <c:v>6.5267825567048297</c:v>
                </c:pt>
                <c:pt idx="4">
                  <c:v>3.1008755185391998</c:v>
                </c:pt>
                <c:pt idx="5">
                  <c:v>5.4044265159268701</c:v>
                </c:pt>
                <c:pt idx="6">
                  <c:v>5.9932890178978999</c:v>
                </c:pt>
                <c:pt idx="7">
                  <c:v>6.9243563422824002</c:v>
                </c:pt>
                <c:pt idx="8">
                  <c:v>5.72225126149345</c:v>
                </c:pt>
                <c:pt idx="9">
                  <c:v>6.2954059852405697</c:v>
                </c:pt>
                <c:pt idx="10">
                  <c:v>6.0830759612468004</c:v>
                </c:pt>
                <c:pt idx="11">
                  <c:v>5.1806806828188403</c:v>
                </c:pt>
                <c:pt idx="12">
                  <c:v>7.9964750363977597</c:v>
                </c:pt>
                <c:pt idx="13">
                  <c:v>7.0238647362264102</c:v>
                </c:pt>
                <c:pt idx="14">
                  <c:v>5.9498879871662602</c:v>
                </c:pt>
                <c:pt idx="15">
                  <c:v>7.6412262685768502</c:v>
                </c:pt>
                <c:pt idx="16">
                  <c:v>5.7228769297736797</c:v>
                </c:pt>
                <c:pt idx="17">
                  <c:v>3.97235966560388</c:v>
                </c:pt>
                <c:pt idx="18">
                  <c:v>3.5705456056042002</c:v>
                </c:pt>
                <c:pt idx="19">
                  <c:v>7.3439200189257399</c:v>
                </c:pt>
                <c:pt idx="20">
                  <c:v>6.2991641280244597</c:v>
                </c:pt>
                <c:pt idx="21">
                  <c:v>8.1106661864688991</c:v>
                </c:pt>
                <c:pt idx="22">
                  <c:v>8.4937956188164296</c:v>
                </c:pt>
                <c:pt idx="23">
                  <c:v>3.9027235919578902</c:v>
                </c:pt>
                <c:pt idx="24">
                  <c:v>4.8988512707440401</c:v>
                </c:pt>
                <c:pt idx="25">
                  <c:v>5.8359899495706999</c:v>
                </c:pt>
                <c:pt idx="26">
                  <c:v>4.3234996935283299</c:v>
                </c:pt>
                <c:pt idx="27">
                  <c:v>8.8719546606796396</c:v>
                </c:pt>
                <c:pt idx="28">
                  <c:v>5.58811687787213</c:v>
                </c:pt>
                <c:pt idx="29">
                  <c:v>6.5133828634235096</c:v>
                </c:pt>
                <c:pt idx="30">
                  <c:v>7.8518358815667204</c:v>
                </c:pt>
                <c:pt idx="31">
                  <c:v>7.4847368049665999</c:v>
                </c:pt>
                <c:pt idx="32">
                  <c:v>2.8123633156300998</c:v>
                </c:pt>
                <c:pt idx="33">
                  <c:v>-1.42685818724796</c:v>
                </c:pt>
                <c:pt idx="34">
                  <c:v>1.9098841667788899</c:v>
                </c:pt>
                <c:pt idx="35">
                  <c:v>4.9587810246580197</c:v>
                </c:pt>
                <c:pt idx="36">
                  <c:v>0.60987231249006002</c:v>
                </c:pt>
                <c:pt idx="37">
                  <c:v>6.0858162378999303</c:v>
                </c:pt>
                <c:pt idx="38">
                  <c:v>6.1229617553770996</c:v>
                </c:pt>
                <c:pt idx="39">
                  <c:v>4.6823364832185304</c:v>
                </c:pt>
                <c:pt idx="40">
                  <c:v>4.1914886562948697</c:v>
                </c:pt>
                <c:pt idx="41">
                  <c:v>6.3676273792522204</c:v>
                </c:pt>
                <c:pt idx="42">
                  <c:v>4.7005748647124603</c:v>
                </c:pt>
                <c:pt idx="43">
                  <c:v>5.40602964576349</c:v>
                </c:pt>
                <c:pt idx="44">
                  <c:v>7.80577529010802</c:v>
                </c:pt>
                <c:pt idx="45">
                  <c:v>6.5084417799541896</c:v>
                </c:pt>
                <c:pt idx="46">
                  <c:v>0.97795319124610502</c:v>
                </c:pt>
                <c:pt idx="47">
                  <c:v>-5.3822932072240999</c:v>
                </c:pt>
                <c:pt idx="48">
                  <c:v>5.1434190519121303</c:v>
                </c:pt>
                <c:pt idx="49">
                  <c:v>5.7144102910637304</c:v>
                </c:pt>
                <c:pt idx="50">
                  <c:v>8.1042197157731408</c:v>
                </c:pt>
                <c:pt idx="51">
                  <c:v>5.7471656102721003</c:v>
                </c:pt>
                <c:pt idx="52">
                  <c:v>4.7760829102174096</c:v>
                </c:pt>
                <c:pt idx="53">
                  <c:v>6.49178825376171</c:v>
                </c:pt>
                <c:pt idx="54">
                  <c:v>6.7449661670648302</c:v>
                </c:pt>
                <c:pt idx="55">
                  <c:v>-0.79007150268287496</c:v>
                </c:pt>
                <c:pt idx="56">
                  <c:v>-1.6382683117233801</c:v>
                </c:pt>
                <c:pt idx="57">
                  <c:v>6.4884486939250801</c:v>
                </c:pt>
                <c:pt idx="58">
                  <c:v>4.3356719486442596</c:v>
                </c:pt>
                <c:pt idx="59">
                  <c:v>6.3972599756938502</c:v>
                </c:pt>
                <c:pt idx="60">
                  <c:v>0.19222887108551501</c:v>
                </c:pt>
                <c:pt idx="61">
                  <c:v>0.58083363898774698</c:v>
                </c:pt>
                <c:pt idx="62">
                  <c:v>-2.1728066864761502</c:v>
                </c:pt>
                <c:pt idx="63">
                  <c:v>5.0203642721892603</c:v>
                </c:pt>
                <c:pt idx="64">
                  <c:v>4.0855615736411002</c:v>
                </c:pt>
                <c:pt idx="65">
                  <c:v>6.1517424682356401</c:v>
                </c:pt>
                <c:pt idx="66">
                  <c:v>-2.0089621424861299</c:v>
                </c:pt>
                <c:pt idx="67">
                  <c:v>4.9678521679874796</c:v>
                </c:pt>
                <c:pt idx="68">
                  <c:v>7.4130133404806697</c:v>
                </c:pt>
                <c:pt idx="69">
                  <c:v>5.7005819001865596</c:v>
                </c:pt>
                <c:pt idx="70">
                  <c:v>2.1918449410909799</c:v>
                </c:pt>
                <c:pt idx="71">
                  <c:v>5.9673426483129601</c:v>
                </c:pt>
                <c:pt idx="72">
                  <c:v>5.2871508444535298</c:v>
                </c:pt>
                <c:pt idx="73">
                  <c:v>6.7717279297734603</c:v>
                </c:pt>
                <c:pt idx="74">
                  <c:v>6.4542968073432201</c:v>
                </c:pt>
                <c:pt idx="75">
                  <c:v>1.69994430252734</c:v>
                </c:pt>
                <c:pt idx="76">
                  <c:v>0.31646421305978001</c:v>
                </c:pt>
                <c:pt idx="77">
                  <c:v>6.2869579861179297</c:v>
                </c:pt>
                <c:pt idx="78">
                  <c:v>0.60451551300940298</c:v>
                </c:pt>
                <c:pt idx="79">
                  <c:v>7.90354053476503</c:v>
                </c:pt>
                <c:pt idx="80">
                  <c:v>5.1182565682698202</c:v>
                </c:pt>
                <c:pt idx="81">
                  <c:v>2.06958472896306</c:v>
                </c:pt>
                <c:pt idx="82">
                  <c:v>7.1470110340096502</c:v>
                </c:pt>
                <c:pt idx="83">
                  <c:v>1.33149976554926</c:v>
                </c:pt>
                <c:pt idx="84">
                  <c:v>-4.42993876886639</c:v>
                </c:pt>
                <c:pt idx="85">
                  <c:v>1.8129522270898799</c:v>
                </c:pt>
                <c:pt idx="86">
                  <c:v>4.6948717893242398</c:v>
                </c:pt>
                <c:pt idx="87">
                  <c:v>3.5667842351733499</c:v>
                </c:pt>
                <c:pt idx="88">
                  <c:v>6.6095742736374596</c:v>
                </c:pt>
                <c:pt idx="89">
                  <c:v>-0.146478180341963</c:v>
                </c:pt>
                <c:pt idx="90">
                  <c:v>5.4322707455444199</c:v>
                </c:pt>
                <c:pt idx="91">
                  <c:v>7.2983737206134096</c:v>
                </c:pt>
                <c:pt idx="92">
                  <c:v>0.485565003186396</c:v>
                </c:pt>
                <c:pt idx="93">
                  <c:v>2.3102922903877099</c:v>
                </c:pt>
                <c:pt idx="94">
                  <c:v>-3.1739454205153699</c:v>
                </c:pt>
                <c:pt idx="95">
                  <c:v>5.4175088011221701</c:v>
                </c:pt>
                <c:pt idx="96">
                  <c:v>-0.44910532456708602</c:v>
                </c:pt>
                <c:pt idx="97">
                  <c:v>2.76328740737332</c:v>
                </c:pt>
                <c:pt idx="98">
                  <c:v>2.7185777133367699</c:v>
                </c:pt>
                <c:pt idx="99">
                  <c:v>-3.4956829207978002</c:v>
                </c:pt>
                <c:pt idx="100">
                  <c:v>-1.84813686811178</c:v>
                </c:pt>
                <c:pt idx="101">
                  <c:v>1.7858722200091599</c:v>
                </c:pt>
                <c:pt idx="102">
                  <c:v>3.0395412847404901</c:v>
                </c:pt>
                <c:pt idx="103">
                  <c:v>0.76345363427163104</c:v>
                </c:pt>
                <c:pt idx="104">
                  <c:v>1.13169115177456</c:v>
                </c:pt>
                <c:pt idx="105">
                  <c:v>2.8795674547332801</c:v>
                </c:pt>
                <c:pt idx="106">
                  <c:v>-1.1312254884241999</c:v>
                </c:pt>
                <c:pt idx="107">
                  <c:v>2.46753706886838</c:v>
                </c:pt>
                <c:pt idx="108">
                  <c:v>-2.6743638970306001</c:v>
                </c:pt>
                <c:pt idx="109">
                  <c:v>-4.7538487938357301</c:v>
                </c:pt>
                <c:pt idx="110">
                  <c:v>7.6609981602445298</c:v>
                </c:pt>
                <c:pt idx="111">
                  <c:v>4.2598312562212604</c:v>
                </c:pt>
                <c:pt idx="112">
                  <c:v>8.0850528006733597</c:v>
                </c:pt>
                <c:pt idx="113">
                  <c:v>3.4044601980978602</c:v>
                </c:pt>
                <c:pt idx="114">
                  <c:v>3.5403311144716301</c:v>
                </c:pt>
                <c:pt idx="115">
                  <c:v>-3.0629778844888</c:v>
                </c:pt>
                <c:pt idx="116">
                  <c:v>-5.1769316942170498</c:v>
                </c:pt>
                <c:pt idx="117">
                  <c:v>-4.17091926950937</c:v>
                </c:pt>
                <c:pt idx="118">
                  <c:v>-7.9766912925094102</c:v>
                </c:pt>
                <c:pt idx="119">
                  <c:v>-7.8122708372786596</c:v>
                </c:pt>
                <c:pt idx="120">
                  <c:v>-5.1322109437634698</c:v>
                </c:pt>
                <c:pt idx="121">
                  <c:v>-4.9551612565802996</c:v>
                </c:pt>
                <c:pt idx="122">
                  <c:v>-4.2950657698441201</c:v>
                </c:pt>
                <c:pt idx="123">
                  <c:v>-5.2494869776166899</c:v>
                </c:pt>
                <c:pt idx="124">
                  <c:v>-3.7630746891081102</c:v>
                </c:pt>
                <c:pt idx="125">
                  <c:v>-5.5335660328529404</c:v>
                </c:pt>
                <c:pt idx="126">
                  <c:v>-5.7033303632390204</c:v>
                </c:pt>
                <c:pt idx="127">
                  <c:v>-6.5401748436790799</c:v>
                </c:pt>
                <c:pt idx="128">
                  <c:v>-4.4644581308001001</c:v>
                </c:pt>
                <c:pt idx="129">
                  <c:v>-5.81706947797894</c:v>
                </c:pt>
                <c:pt idx="130">
                  <c:v>-6.3914906887877398</c:v>
                </c:pt>
                <c:pt idx="131">
                  <c:v>-5.1309934302745202</c:v>
                </c:pt>
                <c:pt idx="132">
                  <c:v>-4.6232141076693898</c:v>
                </c:pt>
                <c:pt idx="133">
                  <c:v>-5.5941955872597102</c:v>
                </c:pt>
                <c:pt idx="134">
                  <c:v>-7.5793889078815004</c:v>
                </c:pt>
                <c:pt idx="135">
                  <c:v>-6.7148955417034797</c:v>
                </c:pt>
                <c:pt idx="136">
                  <c:v>-5.61335477539542</c:v>
                </c:pt>
                <c:pt idx="137">
                  <c:v>-5.7548187250880503</c:v>
                </c:pt>
                <c:pt idx="138">
                  <c:v>-6.0369835539413597</c:v>
                </c:pt>
                <c:pt idx="139">
                  <c:v>-3.5966809701710898</c:v>
                </c:pt>
                <c:pt idx="140">
                  <c:v>-5.2658566079066302</c:v>
                </c:pt>
                <c:pt idx="141">
                  <c:v>-4.3231399609960404</c:v>
                </c:pt>
                <c:pt idx="142">
                  <c:v>-3.4825067619529602</c:v>
                </c:pt>
                <c:pt idx="143">
                  <c:v>-4.55522627471011</c:v>
                </c:pt>
                <c:pt idx="144">
                  <c:v>-5.6661827029129403</c:v>
                </c:pt>
                <c:pt idx="145">
                  <c:v>-5.3557558177593902</c:v>
                </c:pt>
                <c:pt idx="146">
                  <c:v>-5.9674472942364698</c:v>
                </c:pt>
                <c:pt idx="147">
                  <c:v>-6.0287072820365397</c:v>
                </c:pt>
                <c:pt idx="148">
                  <c:v>-3.6084373590543999</c:v>
                </c:pt>
                <c:pt idx="149">
                  <c:v>-6.8337800642664304</c:v>
                </c:pt>
                <c:pt idx="150">
                  <c:v>-6.2156779008299603</c:v>
                </c:pt>
                <c:pt idx="151">
                  <c:v>-4.1598755459628398</c:v>
                </c:pt>
                <c:pt idx="152">
                  <c:v>-5.1806670492367104</c:v>
                </c:pt>
                <c:pt idx="153">
                  <c:v>-5.2518699973865601</c:v>
                </c:pt>
                <c:pt idx="154">
                  <c:v>-6.1216146024909701</c:v>
                </c:pt>
                <c:pt idx="155">
                  <c:v>-5.6544609057459096</c:v>
                </c:pt>
                <c:pt idx="156">
                  <c:v>-8.1648249435754892</c:v>
                </c:pt>
                <c:pt idx="157">
                  <c:v>-5.8563498625711699</c:v>
                </c:pt>
                <c:pt idx="158">
                  <c:v>-4.8005339088154697</c:v>
                </c:pt>
                <c:pt idx="159">
                  <c:v>-4.0159861399064001</c:v>
                </c:pt>
                <c:pt idx="160">
                  <c:v>-3.4476735056449899</c:v>
                </c:pt>
                <c:pt idx="161">
                  <c:v>-6.1565131824671901</c:v>
                </c:pt>
                <c:pt idx="162">
                  <c:v>-5.8947952236778702</c:v>
                </c:pt>
                <c:pt idx="163">
                  <c:v>-6.3840443179155004</c:v>
                </c:pt>
                <c:pt idx="164">
                  <c:v>-5.1021009577507499</c:v>
                </c:pt>
                <c:pt idx="165">
                  <c:v>-4.5335193095288604</c:v>
                </c:pt>
                <c:pt idx="166">
                  <c:v>-5.2604682289094402</c:v>
                </c:pt>
                <c:pt idx="167">
                  <c:v>-4.4782460641864699</c:v>
                </c:pt>
                <c:pt idx="168">
                  <c:v>-6.2027092724431903</c:v>
                </c:pt>
                <c:pt idx="169">
                  <c:v>-3.5907274225748602</c:v>
                </c:pt>
                <c:pt idx="170">
                  <c:v>-4.1019906321756698</c:v>
                </c:pt>
                <c:pt idx="171">
                  <c:v>-4.1658495907587199</c:v>
                </c:pt>
                <c:pt idx="172">
                  <c:v>-7.2696545668141201</c:v>
                </c:pt>
                <c:pt idx="173">
                  <c:v>-7.0537094536219902</c:v>
                </c:pt>
                <c:pt idx="174">
                  <c:v>-5.1809843476870796</c:v>
                </c:pt>
                <c:pt idx="175">
                  <c:v>-4.8763636464649203</c:v>
                </c:pt>
                <c:pt idx="176">
                  <c:v>-6.7673585001779397</c:v>
                </c:pt>
                <c:pt idx="177">
                  <c:v>-6.2924542976936504</c:v>
                </c:pt>
                <c:pt idx="178">
                  <c:v>-5.6525822783091204</c:v>
                </c:pt>
                <c:pt idx="179">
                  <c:v>-6.6514909123184598</c:v>
                </c:pt>
                <c:pt idx="180">
                  <c:v>-5.2961880647308304</c:v>
                </c:pt>
                <c:pt idx="181">
                  <c:v>-4.9976437777105804</c:v>
                </c:pt>
                <c:pt idx="182">
                  <c:v>-4.1766325357461804</c:v>
                </c:pt>
                <c:pt idx="183">
                  <c:v>-6.5518709576241401</c:v>
                </c:pt>
                <c:pt idx="184">
                  <c:v>-2.6836887280431001</c:v>
                </c:pt>
                <c:pt idx="185">
                  <c:v>-4.48958048794794</c:v>
                </c:pt>
                <c:pt idx="186">
                  <c:v>-6.8773672289842596</c:v>
                </c:pt>
                <c:pt idx="187">
                  <c:v>-6.1544430163868897</c:v>
                </c:pt>
                <c:pt idx="188">
                  <c:v>-4.49175304003814</c:v>
                </c:pt>
                <c:pt idx="189">
                  <c:v>-4.5219942374466902</c:v>
                </c:pt>
                <c:pt idx="190">
                  <c:v>-5.1067758937308501</c:v>
                </c:pt>
                <c:pt idx="191">
                  <c:v>-4.9367302469850101</c:v>
                </c:pt>
                <c:pt idx="192">
                  <c:v>-3.9352703480419402</c:v>
                </c:pt>
                <c:pt idx="193">
                  <c:v>-6.7406744723573002</c:v>
                </c:pt>
                <c:pt idx="194">
                  <c:v>-7.9498917720440101</c:v>
                </c:pt>
                <c:pt idx="195">
                  <c:v>-4.5986300582530397</c:v>
                </c:pt>
                <c:pt idx="196">
                  <c:v>-4.0923986800946999</c:v>
                </c:pt>
                <c:pt idx="197">
                  <c:v>-5.3357965654202504</c:v>
                </c:pt>
                <c:pt idx="198">
                  <c:v>-5.5857873418196098</c:v>
                </c:pt>
                <c:pt idx="199">
                  <c:v>-4.0997684657140896</c:v>
                </c:pt>
                <c:pt idx="200">
                  <c:v>-4.3265434241614402</c:v>
                </c:pt>
                <c:pt idx="201">
                  <c:v>-5.4260671290707201</c:v>
                </c:pt>
                <c:pt idx="202">
                  <c:v>-6.0194108024735797</c:v>
                </c:pt>
                <c:pt idx="203">
                  <c:v>-4.8256880261225197</c:v>
                </c:pt>
                <c:pt idx="204">
                  <c:v>-5.7984214749442904</c:v>
                </c:pt>
                <c:pt idx="205">
                  <c:v>-5.2158747284830298</c:v>
                </c:pt>
                <c:pt idx="206">
                  <c:v>-6.7318119449654796</c:v>
                </c:pt>
                <c:pt idx="207">
                  <c:v>-5.13340538075464</c:v>
                </c:pt>
                <c:pt idx="208">
                  <c:v>-5.4142831508832501</c:v>
                </c:pt>
                <c:pt idx="209">
                  <c:v>-6.4971716105743402</c:v>
                </c:pt>
                <c:pt idx="210">
                  <c:v>-3.5279008382924402</c:v>
                </c:pt>
                <c:pt idx="211">
                  <c:v>-5.0670695357089599</c:v>
                </c:pt>
                <c:pt idx="212">
                  <c:v>-3.98673930259586</c:v>
                </c:pt>
                <c:pt idx="213">
                  <c:v>-5.3362464328857504</c:v>
                </c:pt>
                <c:pt idx="214">
                  <c:v>-5.6711762924015598</c:v>
                </c:pt>
                <c:pt idx="215">
                  <c:v>-6.5829956019770801</c:v>
                </c:pt>
                <c:pt idx="216">
                  <c:v>-3.97610604715361</c:v>
                </c:pt>
                <c:pt idx="217">
                  <c:v>-4.3450888462844599</c:v>
                </c:pt>
                <c:pt idx="218">
                  <c:v>-5.1806767982444999</c:v>
                </c:pt>
                <c:pt idx="219">
                  <c:v>-5.3196011183499001</c:v>
                </c:pt>
                <c:pt idx="220">
                  <c:v>-6.0093578328204602</c:v>
                </c:pt>
                <c:pt idx="221">
                  <c:v>-6.5083181534782497</c:v>
                </c:pt>
                <c:pt idx="222">
                  <c:v>-5.5004430181642103</c:v>
                </c:pt>
                <c:pt idx="223">
                  <c:v>-5.1108853288803404</c:v>
                </c:pt>
                <c:pt idx="224">
                  <c:v>-2.5033520116808501</c:v>
                </c:pt>
                <c:pt idx="225">
                  <c:v>-4.3587910880064102</c:v>
                </c:pt>
                <c:pt idx="226">
                  <c:v>-5.9638735437682699</c:v>
                </c:pt>
                <c:pt idx="227">
                  <c:v>-5.8615527556904903</c:v>
                </c:pt>
                <c:pt idx="228">
                  <c:v>-3.89263497095684</c:v>
                </c:pt>
                <c:pt idx="229">
                  <c:v>-5.7379300695055004</c:v>
                </c:pt>
                <c:pt idx="230">
                  <c:v>-7.2770908177191496</c:v>
                </c:pt>
                <c:pt idx="231">
                  <c:v>-5.6308342455436904</c:v>
                </c:pt>
                <c:pt idx="232">
                  <c:v>-5.8314130155504902</c:v>
                </c:pt>
                <c:pt idx="233">
                  <c:v>-3.9341155951049802</c:v>
                </c:pt>
                <c:pt idx="234">
                  <c:v>-6.6013270660630896</c:v>
                </c:pt>
                <c:pt idx="235">
                  <c:v>-5.6034595600939801</c:v>
                </c:pt>
                <c:pt idx="236">
                  <c:v>-6.6013270660630896</c:v>
                </c:pt>
                <c:pt idx="237">
                  <c:v>-2.9349690500574299</c:v>
                </c:pt>
                <c:pt idx="238">
                  <c:v>-4.5205601531359996</c:v>
                </c:pt>
                <c:pt idx="239">
                  <c:v>-5.0478639086407897</c:v>
                </c:pt>
                <c:pt idx="240">
                  <c:v>-7.2706944477371902</c:v>
                </c:pt>
                <c:pt idx="241">
                  <c:v>-4.5902845245899204</c:v>
                </c:pt>
                <c:pt idx="242">
                  <c:v>-3.61680021897822</c:v>
                </c:pt>
                <c:pt idx="243">
                  <c:v>-5.7850010321562904</c:v>
                </c:pt>
                <c:pt idx="244">
                  <c:v>-6.6097018722694498</c:v>
                </c:pt>
                <c:pt idx="245">
                  <c:v>-6.41418392123839</c:v>
                </c:pt>
                <c:pt idx="246">
                  <c:v>-5.76440509970704</c:v>
                </c:pt>
                <c:pt idx="247">
                  <c:v>-5.3014792342696602</c:v>
                </c:pt>
                <c:pt idx="248">
                  <c:v>-4.2826596414148996</c:v>
                </c:pt>
                <c:pt idx="249">
                  <c:v>5.31541290397496</c:v>
                </c:pt>
                <c:pt idx="250">
                  <c:v>2.22078443527516</c:v>
                </c:pt>
                <c:pt idx="251">
                  <c:v>2.66296352523716</c:v>
                </c:pt>
                <c:pt idx="252">
                  <c:v>2.9489121674803598</c:v>
                </c:pt>
                <c:pt idx="253">
                  <c:v>5.6758169101997797</c:v>
                </c:pt>
                <c:pt idx="254">
                  <c:v>1.48883557704654</c:v>
                </c:pt>
                <c:pt idx="255">
                  <c:v>1.6464433832966301</c:v>
                </c:pt>
                <c:pt idx="256">
                  <c:v>-17.339549732644599</c:v>
                </c:pt>
                <c:pt idx="257">
                  <c:v>-22.162555883380499</c:v>
                </c:pt>
                <c:pt idx="258">
                  <c:v>-19.351011503336199</c:v>
                </c:pt>
                <c:pt idx="259">
                  <c:v>-21.2684592074691</c:v>
                </c:pt>
                <c:pt idx="260">
                  <c:v>-20.210357219151199</c:v>
                </c:pt>
                <c:pt idx="261">
                  <c:v>-22.573756060152501</c:v>
                </c:pt>
                <c:pt idx="262">
                  <c:v>-20.039874788252899</c:v>
                </c:pt>
                <c:pt idx="263">
                  <c:v>-22.525979756072498</c:v>
                </c:pt>
                <c:pt idx="264">
                  <c:v>-22.028227025592599</c:v>
                </c:pt>
                <c:pt idx="265">
                  <c:v>-20.5638362911358</c:v>
                </c:pt>
                <c:pt idx="266">
                  <c:v>-21.115736933032601</c:v>
                </c:pt>
                <c:pt idx="267">
                  <c:v>-21.798049103467701</c:v>
                </c:pt>
                <c:pt idx="268">
                  <c:v>-19.671149944862702</c:v>
                </c:pt>
                <c:pt idx="269">
                  <c:v>-19.383357209493798</c:v>
                </c:pt>
                <c:pt idx="270">
                  <c:v>-22.399585280388202</c:v>
                </c:pt>
                <c:pt idx="271">
                  <c:v>-21.8238923533114</c:v>
                </c:pt>
                <c:pt idx="272">
                  <c:v>-3.4450798600311598</c:v>
                </c:pt>
                <c:pt idx="273">
                  <c:v>-4.3973722360705496</c:v>
                </c:pt>
                <c:pt idx="274">
                  <c:v>-5.1348436375457398</c:v>
                </c:pt>
                <c:pt idx="275">
                  <c:v>-3.20450893313062</c:v>
                </c:pt>
                <c:pt idx="276">
                  <c:v>-6.4330075400665301</c:v>
                </c:pt>
                <c:pt idx="277">
                  <c:v>-5.3053238769305198</c:v>
                </c:pt>
                <c:pt idx="278">
                  <c:v>-4.2806307526493104</c:v>
                </c:pt>
                <c:pt idx="279">
                  <c:v>-4.5694312997212396</c:v>
                </c:pt>
                <c:pt idx="280">
                  <c:v>-4.3927979143017799</c:v>
                </c:pt>
                <c:pt idx="281">
                  <c:v>-4.2867375870749997</c:v>
                </c:pt>
                <c:pt idx="282">
                  <c:v>-5.1823932027227597</c:v>
                </c:pt>
                <c:pt idx="283">
                  <c:v>-5.8766910813410096</c:v>
                </c:pt>
                <c:pt idx="284">
                  <c:v>-3.5693758865705898</c:v>
                </c:pt>
                <c:pt idx="285">
                  <c:v>-5.2653018058329302</c:v>
                </c:pt>
                <c:pt idx="286">
                  <c:v>-6.3899284608966704</c:v>
                </c:pt>
                <c:pt idx="287">
                  <c:v>-3.5071000738652298</c:v>
                </c:pt>
                <c:pt idx="288">
                  <c:v>-4.0660377631879498</c:v>
                </c:pt>
                <c:pt idx="289">
                  <c:v>-6.5323446507835703</c:v>
                </c:pt>
                <c:pt idx="290">
                  <c:v>-7.1504973335485396</c:v>
                </c:pt>
                <c:pt idx="291">
                  <c:v>-2.2317180027038899</c:v>
                </c:pt>
                <c:pt idx="292">
                  <c:v>-4.3136206961372698</c:v>
                </c:pt>
                <c:pt idx="293">
                  <c:v>-3.7400389114982802</c:v>
                </c:pt>
                <c:pt idx="294">
                  <c:v>-4.1358353110089503</c:v>
                </c:pt>
                <c:pt idx="295">
                  <c:v>-5.6009898553780797</c:v>
                </c:pt>
                <c:pt idx="296">
                  <c:v>-4.15655438614447</c:v>
                </c:pt>
                <c:pt idx="297">
                  <c:v>-4.6240364379402799</c:v>
                </c:pt>
                <c:pt idx="298">
                  <c:v>-3.7528668927105699</c:v>
                </c:pt>
                <c:pt idx="299">
                  <c:v>-2.7683975329488799</c:v>
                </c:pt>
                <c:pt idx="300">
                  <c:v>-2.8077213069637699</c:v>
                </c:pt>
                <c:pt idx="301">
                  <c:v>-3.95927913056352</c:v>
                </c:pt>
                <c:pt idx="302">
                  <c:v>-4.5163829795992401</c:v>
                </c:pt>
                <c:pt idx="303">
                  <c:v>-3.01759379566507</c:v>
                </c:pt>
                <c:pt idx="304">
                  <c:v>-5.5569870986199197</c:v>
                </c:pt>
                <c:pt idx="305">
                  <c:v>0.84516847268139705</c:v>
                </c:pt>
                <c:pt idx="306">
                  <c:v>8.9036264218718006</c:v>
                </c:pt>
                <c:pt idx="307">
                  <c:v>8.1316018901450899</c:v>
                </c:pt>
                <c:pt idx="308">
                  <c:v>4.5829958716138002</c:v>
                </c:pt>
                <c:pt idx="309">
                  <c:v>2.3627609041874198</c:v>
                </c:pt>
                <c:pt idx="310">
                  <c:v>7.2005340594907601</c:v>
                </c:pt>
                <c:pt idx="311">
                  <c:v>8.0141773068958297</c:v>
                </c:pt>
                <c:pt idx="312">
                  <c:v>4.1984207120519903</c:v>
                </c:pt>
                <c:pt idx="313">
                  <c:v>7.9708028166310703</c:v>
                </c:pt>
                <c:pt idx="314">
                  <c:v>-0.331800536444322</c:v>
                </c:pt>
                <c:pt idx="315">
                  <c:v>1.2926625456401</c:v>
                </c:pt>
                <c:pt idx="316">
                  <c:v>4.8232032623123997</c:v>
                </c:pt>
                <c:pt idx="317">
                  <c:v>7.4307363357826901</c:v>
                </c:pt>
                <c:pt idx="318">
                  <c:v>0.43432231490761802</c:v>
                </c:pt>
                <c:pt idx="319">
                  <c:v>5.8792192900617204</c:v>
                </c:pt>
                <c:pt idx="320">
                  <c:v>4.82578636641618</c:v>
                </c:pt>
                <c:pt idx="321">
                  <c:v>1.87444434125509</c:v>
                </c:pt>
                <c:pt idx="322">
                  <c:v>4.1597975204153999</c:v>
                </c:pt>
                <c:pt idx="323">
                  <c:v>5.8948029022630699</c:v>
                </c:pt>
                <c:pt idx="324">
                  <c:v>8.3996318742581604</c:v>
                </c:pt>
                <c:pt idx="325">
                  <c:v>-5.21595530948027</c:v>
                </c:pt>
                <c:pt idx="326">
                  <c:v>6.4420710002610599</c:v>
                </c:pt>
                <c:pt idx="327">
                  <c:v>7.2411587583812196</c:v>
                </c:pt>
                <c:pt idx="328">
                  <c:v>4.5521541947633297</c:v>
                </c:pt>
                <c:pt idx="329">
                  <c:v>6.9760178606862899</c:v>
                </c:pt>
                <c:pt idx="330">
                  <c:v>7.0286123759826404</c:v>
                </c:pt>
                <c:pt idx="331">
                  <c:v>4.8509089591210204</c:v>
                </c:pt>
                <c:pt idx="332">
                  <c:v>5.3446844598782599</c:v>
                </c:pt>
                <c:pt idx="333">
                  <c:v>4.4484128419416198</c:v>
                </c:pt>
                <c:pt idx="334">
                  <c:v>5.5501632144725104</c:v>
                </c:pt>
                <c:pt idx="335">
                  <c:v>1.62327294096193</c:v>
                </c:pt>
                <c:pt idx="336">
                  <c:v>6.8350671286338196</c:v>
                </c:pt>
                <c:pt idx="337">
                  <c:v>5.2581871792390897</c:v>
                </c:pt>
                <c:pt idx="338">
                  <c:v>7.2244006811175598</c:v>
                </c:pt>
                <c:pt idx="339">
                  <c:v>3.7693011251061002</c:v>
                </c:pt>
                <c:pt idx="340">
                  <c:v>5.6466279485776703</c:v>
                </c:pt>
                <c:pt idx="341">
                  <c:v>6.36947674217007</c:v>
                </c:pt>
                <c:pt idx="342">
                  <c:v>5.5235491666894703</c:v>
                </c:pt>
                <c:pt idx="343">
                  <c:v>7.3974371209046597</c:v>
                </c:pt>
                <c:pt idx="344">
                  <c:v>3.6282098279402799</c:v>
                </c:pt>
                <c:pt idx="345">
                  <c:v>2.07157063674964</c:v>
                </c:pt>
                <c:pt idx="346">
                  <c:v>6.2480947491072403</c:v>
                </c:pt>
                <c:pt idx="347">
                  <c:v>4.0802105848323098</c:v>
                </c:pt>
                <c:pt idx="348">
                  <c:v>6.81676725729334</c:v>
                </c:pt>
                <c:pt idx="349">
                  <c:v>7.8934329406619304</c:v>
                </c:pt>
                <c:pt idx="350">
                  <c:v>4.1334261549969202</c:v>
                </c:pt>
                <c:pt idx="351">
                  <c:v>7.0406618071753</c:v>
                </c:pt>
                <c:pt idx="352">
                  <c:v>5.4096366552949702</c:v>
                </c:pt>
                <c:pt idx="353">
                  <c:v>7.1881166731274302</c:v>
                </c:pt>
                <c:pt idx="354">
                  <c:v>7.1490418631865298</c:v>
                </c:pt>
                <c:pt idx="355">
                  <c:v>8.8740133791067795</c:v>
                </c:pt>
                <c:pt idx="356">
                  <c:v>8.68158395027735</c:v>
                </c:pt>
                <c:pt idx="357">
                  <c:v>6.7711623242545098</c:v>
                </c:pt>
                <c:pt idx="358">
                  <c:v>6.9522461032944998</c:v>
                </c:pt>
                <c:pt idx="359">
                  <c:v>5.8958230539654597</c:v>
                </c:pt>
                <c:pt idx="360">
                  <c:v>7.1570347192073198</c:v>
                </c:pt>
                <c:pt idx="361">
                  <c:v>5.1002208385272798</c:v>
                </c:pt>
                <c:pt idx="362">
                  <c:v>6.9512133554011504</c:v>
                </c:pt>
                <c:pt idx="363">
                  <c:v>4.9131441523731203</c:v>
                </c:pt>
                <c:pt idx="364">
                  <c:v>3.10539177663125</c:v>
                </c:pt>
                <c:pt idx="365">
                  <c:v>5.6759025842878996</c:v>
                </c:pt>
                <c:pt idx="366">
                  <c:v>2.7964048613866201</c:v>
                </c:pt>
                <c:pt idx="367">
                  <c:v>6.6176086844156599</c:v>
                </c:pt>
                <c:pt idx="368">
                  <c:v>7.3164344515970798</c:v>
                </c:pt>
                <c:pt idx="369">
                  <c:v>6.8146721756256703</c:v>
                </c:pt>
                <c:pt idx="370">
                  <c:v>5.4967033831152001</c:v>
                </c:pt>
                <c:pt idx="371">
                  <c:v>9.6905483271170496</c:v>
                </c:pt>
                <c:pt idx="372">
                  <c:v>7.7759328767643803</c:v>
                </c:pt>
                <c:pt idx="373">
                  <c:v>7.5253440202543596</c:v>
                </c:pt>
                <c:pt idx="374">
                  <c:v>-0.61925100410549605</c:v>
                </c:pt>
                <c:pt idx="375">
                  <c:v>4.90590867019095</c:v>
                </c:pt>
                <c:pt idx="376">
                  <c:v>3.7968230269763699</c:v>
                </c:pt>
                <c:pt idx="377">
                  <c:v>9.2052713954832406</c:v>
                </c:pt>
                <c:pt idx="378">
                  <c:v>9.0720012706715405</c:v>
                </c:pt>
                <c:pt idx="379">
                  <c:v>4.6430139839219597</c:v>
                </c:pt>
                <c:pt idx="380">
                  <c:v>2.33564815051407</c:v>
                </c:pt>
                <c:pt idx="381">
                  <c:v>-5.5117003267392404</c:v>
                </c:pt>
                <c:pt idx="382">
                  <c:v>-5.7901836966853697</c:v>
                </c:pt>
                <c:pt idx="383">
                  <c:v>-5.6919482240279597</c:v>
                </c:pt>
                <c:pt idx="384">
                  <c:v>-4.8171591368812097</c:v>
                </c:pt>
                <c:pt idx="385">
                  <c:v>-4.2529129308296296</c:v>
                </c:pt>
                <c:pt idx="386">
                  <c:v>-4.6492992369429098</c:v>
                </c:pt>
                <c:pt idx="387">
                  <c:v>-4.0123554508240096</c:v>
                </c:pt>
                <c:pt idx="388">
                  <c:v>-4.8788738047059104</c:v>
                </c:pt>
                <c:pt idx="389">
                  <c:v>-5.97434498213038</c:v>
                </c:pt>
                <c:pt idx="390">
                  <c:v>-5.34559176480745</c:v>
                </c:pt>
                <c:pt idx="391">
                  <c:v>-3.72420580370007</c:v>
                </c:pt>
                <c:pt idx="392">
                  <c:v>-2.8139933380657398</c:v>
                </c:pt>
                <c:pt idx="393">
                  <c:v>-4.6956411396675701</c:v>
                </c:pt>
                <c:pt idx="394">
                  <c:v>-3.8261820449950399</c:v>
                </c:pt>
                <c:pt idx="395">
                  <c:v>-5.4174401594905097</c:v>
                </c:pt>
                <c:pt idx="396">
                  <c:v>-3.4339605562459101</c:v>
                </c:pt>
                <c:pt idx="397">
                  <c:v>-5.1755002920756397</c:v>
                </c:pt>
                <c:pt idx="398">
                  <c:v>-3.1164599824926902</c:v>
                </c:pt>
                <c:pt idx="399">
                  <c:v>-5.4442955722391497</c:v>
                </c:pt>
                <c:pt idx="400">
                  <c:v>-5.0816578058139203</c:v>
                </c:pt>
                <c:pt idx="401">
                  <c:v>-1.6382757331650399</c:v>
                </c:pt>
                <c:pt idx="402">
                  <c:v>-3.37841019839875</c:v>
                </c:pt>
                <c:pt idx="403">
                  <c:v>-4.3562647018283096</c:v>
                </c:pt>
                <c:pt idx="404">
                  <c:v>-5.2962602625641404</c:v>
                </c:pt>
                <c:pt idx="405">
                  <c:v>-4.6908198145212401</c:v>
                </c:pt>
                <c:pt idx="406">
                  <c:v>-14.9014880330196</c:v>
                </c:pt>
                <c:pt idx="407">
                  <c:v>-5.4484844278100697</c:v>
                </c:pt>
                <c:pt idx="408">
                  <c:v>-5.43648502024707</c:v>
                </c:pt>
                <c:pt idx="409">
                  <c:v>-1.2573733948876999</c:v>
                </c:pt>
                <c:pt idx="410">
                  <c:v>-3.65015642736721</c:v>
                </c:pt>
                <c:pt idx="411">
                  <c:v>-5.8020504100527504</c:v>
                </c:pt>
                <c:pt idx="412">
                  <c:v>9.9822816129726402</c:v>
                </c:pt>
                <c:pt idx="413">
                  <c:v>10.016048532430901</c:v>
                </c:pt>
                <c:pt idx="414">
                  <c:v>9.5693241874768091</c:v>
                </c:pt>
                <c:pt idx="415">
                  <c:v>9.8639241210704895</c:v>
                </c:pt>
                <c:pt idx="416">
                  <c:v>9.5644273493272305</c:v>
                </c:pt>
                <c:pt idx="417">
                  <c:v>8.2263947654354102</c:v>
                </c:pt>
                <c:pt idx="418">
                  <c:v>9.1741380792881397</c:v>
                </c:pt>
                <c:pt idx="419">
                  <c:v>6.5081998390723301</c:v>
                </c:pt>
                <c:pt idx="420">
                  <c:v>11.003244261896199</c:v>
                </c:pt>
                <c:pt idx="421">
                  <c:v>11.7216840018627</c:v>
                </c:pt>
                <c:pt idx="422">
                  <c:v>9.0273079849674591</c:v>
                </c:pt>
                <c:pt idx="423">
                  <c:v>9.5532881711727597</c:v>
                </c:pt>
                <c:pt idx="424">
                  <c:v>9.0461621328831594</c:v>
                </c:pt>
                <c:pt idx="425">
                  <c:v>9.0460610018756906</c:v>
                </c:pt>
                <c:pt idx="426">
                  <c:v>8.4485809902813802</c:v>
                </c:pt>
                <c:pt idx="427">
                  <c:v>7.6981261284590099</c:v>
                </c:pt>
                <c:pt idx="428">
                  <c:v>10.946408858398501</c:v>
                </c:pt>
                <c:pt idx="429">
                  <c:v>8.6606078733270593</c:v>
                </c:pt>
                <c:pt idx="430">
                  <c:v>11.5596135783269</c:v>
                </c:pt>
                <c:pt idx="431">
                  <c:v>9.6641505937920709</c:v>
                </c:pt>
                <c:pt idx="432">
                  <c:v>10.5539921789573</c:v>
                </c:pt>
                <c:pt idx="433">
                  <c:v>6.9587006759868499</c:v>
                </c:pt>
                <c:pt idx="434">
                  <c:v>7.6093174757340396</c:v>
                </c:pt>
                <c:pt idx="435">
                  <c:v>9.4185310859738198</c:v>
                </c:pt>
                <c:pt idx="436">
                  <c:v>8.7009895870544796</c:v>
                </c:pt>
                <c:pt idx="437">
                  <c:v>8.8428446837393597</c:v>
                </c:pt>
                <c:pt idx="438">
                  <c:v>9.1317573456624892</c:v>
                </c:pt>
                <c:pt idx="439">
                  <c:v>9.2658687314814294</c:v>
                </c:pt>
                <c:pt idx="440">
                  <c:v>9.87619181246375</c:v>
                </c:pt>
                <c:pt idx="441">
                  <c:v>6.7085619813473096</c:v>
                </c:pt>
                <c:pt idx="442">
                  <c:v>9.5131350098931104</c:v>
                </c:pt>
                <c:pt idx="443">
                  <c:v>8.4198333908668097</c:v>
                </c:pt>
                <c:pt idx="444">
                  <c:v>10.105083906115</c:v>
                </c:pt>
                <c:pt idx="445">
                  <c:v>1.3682337431340501</c:v>
                </c:pt>
                <c:pt idx="446">
                  <c:v>7.5467822971415703</c:v>
                </c:pt>
                <c:pt idx="447">
                  <c:v>6.8190973206313998</c:v>
                </c:pt>
                <c:pt idx="448">
                  <c:v>6.9257780466632903</c:v>
                </c:pt>
                <c:pt idx="449">
                  <c:v>7.6557764988749097</c:v>
                </c:pt>
                <c:pt idx="450">
                  <c:v>7.2511969851303899</c:v>
                </c:pt>
                <c:pt idx="451">
                  <c:v>0.65566932936031697</c:v>
                </c:pt>
                <c:pt idx="452">
                  <c:v>2.2531687904365998</c:v>
                </c:pt>
                <c:pt idx="453">
                  <c:v>2.0867722286373702</c:v>
                </c:pt>
                <c:pt idx="454">
                  <c:v>2.7691088110486</c:v>
                </c:pt>
                <c:pt idx="455">
                  <c:v>2.2221320446401598</c:v>
                </c:pt>
                <c:pt idx="456">
                  <c:v>2.2039057990208901</c:v>
                </c:pt>
                <c:pt idx="457">
                  <c:v>0.93727458037865197</c:v>
                </c:pt>
                <c:pt idx="458">
                  <c:v>-0.36311769362738</c:v>
                </c:pt>
                <c:pt idx="459">
                  <c:v>3.0254740658157599</c:v>
                </c:pt>
                <c:pt idx="460">
                  <c:v>2.3002242706153</c:v>
                </c:pt>
                <c:pt idx="461">
                  <c:v>0.50966441216066805</c:v>
                </c:pt>
                <c:pt idx="462">
                  <c:v>-0.20417247232840999</c:v>
                </c:pt>
                <c:pt idx="463">
                  <c:v>-1.1412236851931199</c:v>
                </c:pt>
                <c:pt idx="464">
                  <c:v>2.4510594111205699</c:v>
                </c:pt>
                <c:pt idx="465">
                  <c:v>-1.2812909702111901</c:v>
                </c:pt>
                <c:pt idx="466">
                  <c:v>5.98260093824661E-2</c:v>
                </c:pt>
                <c:pt idx="467">
                  <c:v>2.54045641647877</c:v>
                </c:pt>
                <c:pt idx="468">
                  <c:v>-0.577373391254839</c:v>
                </c:pt>
                <c:pt idx="469">
                  <c:v>2.0829225501831701</c:v>
                </c:pt>
                <c:pt idx="470">
                  <c:v>-0.455923781797275</c:v>
                </c:pt>
                <c:pt idx="471">
                  <c:v>1.2081806915013</c:v>
                </c:pt>
                <c:pt idx="472">
                  <c:v>1.43445283773287</c:v>
                </c:pt>
                <c:pt idx="473">
                  <c:v>-0.173603613089342</c:v>
                </c:pt>
                <c:pt idx="474">
                  <c:v>0.61271093260127796</c:v>
                </c:pt>
                <c:pt idx="475">
                  <c:v>2.15134271714521</c:v>
                </c:pt>
                <c:pt idx="476">
                  <c:v>1.7501176306241599</c:v>
                </c:pt>
                <c:pt idx="477">
                  <c:v>2.1925731387463201</c:v>
                </c:pt>
                <c:pt idx="478">
                  <c:v>-0.62595002243749998</c:v>
                </c:pt>
                <c:pt idx="479">
                  <c:v>0.55010944316224897</c:v>
                </c:pt>
                <c:pt idx="480">
                  <c:v>0.89620244627331602</c:v>
                </c:pt>
                <c:pt idx="481">
                  <c:v>2.0405333104085202</c:v>
                </c:pt>
                <c:pt idx="482">
                  <c:v>2.3262997641604599</c:v>
                </c:pt>
                <c:pt idx="483">
                  <c:v>0.64602813397468195</c:v>
                </c:pt>
                <c:pt idx="484">
                  <c:v>2.7050790466076799</c:v>
                </c:pt>
                <c:pt idx="485">
                  <c:v>1.0392723957657499</c:v>
                </c:pt>
                <c:pt idx="486">
                  <c:v>1.36886357367237</c:v>
                </c:pt>
                <c:pt idx="487">
                  <c:v>-9.9237520204087E-3</c:v>
                </c:pt>
                <c:pt idx="488">
                  <c:v>4.3890231286983603</c:v>
                </c:pt>
                <c:pt idx="489">
                  <c:v>2.4919665836671498</c:v>
                </c:pt>
                <c:pt idx="490">
                  <c:v>3.54359149301483</c:v>
                </c:pt>
                <c:pt idx="491">
                  <c:v>1.1252576133762999</c:v>
                </c:pt>
                <c:pt idx="492">
                  <c:v>1.7974178180607901E-2</c:v>
                </c:pt>
                <c:pt idx="493">
                  <c:v>2.8449048496887999</c:v>
                </c:pt>
                <c:pt idx="494">
                  <c:v>2.8027291520906399</c:v>
                </c:pt>
                <c:pt idx="495">
                  <c:v>0.74486354190085102</c:v>
                </c:pt>
                <c:pt idx="496">
                  <c:v>-6.53412233105269E-2</c:v>
                </c:pt>
                <c:pt idx="497">
                  <c:v>-1.1268653756084599E-2</c:v>
                </c:pt>
                <c:pt idx="498">
                  <c:v>0.58298698634540702</c:v>
                </c:pt>
                <c:pt idx="499">
                  <c:v>-1.28028701071108</c:v>
                </c:pt>
                <c:pt idx="500">
                  <c:v>1.7872413326041701</c:v>
                </c:pt>
                <c:pt idx="501">
                  <c:v>2.9096531671500401</c:v>
                </c:pt>
                <c:pt idx="502">
                  <c:v>-0.250664086773906</c:v>
                </c:pt>
                <c:pt idx="503">
                  <c:v>0.64291253806698101</c:v>
                </c:pt>
                <c:pt idx="504">
                  <c:v>2.02290555103091</c:v>
                </c:pt>
                <c:pt idx="505">
                  <c:v>0.50852613956054604</c:v>
                </c:pt>
                <c:pt idx="506">
                  <c:v>2.0742484436984499</c:v>
                </c:pt>
                <c:pt idx="507">
                  <c:v>3.2256376328101499</c:v>
                </c:pt>
                <c:pt idx="508">
                  <c:v>2.1260660209211801</c:v>
                </c:pt>
                <c:pt idx="509">
                  <c:v>2.8477767255952502</c:v>
                </c:pt>
                <c:pt idx="510">
                  <c:v>8.7680249564413408</c:v>
                </c:pt>
                <c:pt idx="511">
                  <c:v>-4.0235796034420996</c:v>
                </c:pt>
                <c:pt idx="512">
                  <c:v>6.0903752995342</c:v>
                </c:pt>
                <c:pt idx="513">
                  <c:v>6.9036039707535704</c:v>
                </c:pt>
                <c:pt idx="514">
                  <c:v>9.5047353468603504</c:v>
                </c:pt>
                <c:pt idx="515">
                  <c:v>8.8335568849835795</c:v>
                </c:pt>
                <c:pt idx="516">
                  <c:v>2.56628732239751</c:v>
                </c:pt>
                <c:pt idx="517">
                  <c:v>1.58537814884588</c:v>
                </c:pt>
                <c:pt idx="518">
                  <c:v>7.8513189976340696</c:v>
                </c:pt>
                <c:pt idx="519">
                  <c:v>8.9657850211717207</c:v>
                </c:pt>
                <c:pt idx="520">
                  <c:v>8.5681232658979596</c:v>
                </c:pt>
                <c:pt idx="521">
                  <c:v>9.24992090823587</c:v>
                </c:pt>
                <c:pt idx="522">
                  <c:v>7.7191391860768901</c:v>
                </c:pt>
                <c:pt idx="523">
                  <c:v>0.78262692263965195</c:v>
                </c:pt>
                <c:pt idx="524">
                  <c:v>6.6519499244246898</c:v>
                </c:pt>
                <c:pt idx="525">
                  <c:v>8.5433939415198505</c:v>
                </c:pt>
                <c:pt idx="526">
                  <c:v>9.4527642620566095</c:v>
                </c:pt>
                <c:pt idx="527">
                  <c:v>7.3655430271590898</c:v>
                </c:pt>
                <c:pt idx="528">
                  <c:v>6.63602621715747</c:v>
                </c:pt>
                <c:pt idx="529">
                  <c:v>4.3850487719935796</c:v>
                </c:pt>
                <c:pt idx="530">
                  <c:v>-7.6317287169842203</c:v>
                </c:pt>
                <c:pt idx="531">
                  <c:v>-13.184870440179999</c:v>
                </c:pt>
                <c:pt idx="532">
                  <c:v>-16.720119088932702</c:v>
                </c:pt>
                <c:pt idx="533">
                  <c:v>-12.2322920550181</c:v>
                </c:pt>
                <c:pt idx="534">
                  <c:v>-16.454475711246701</c:v>
                </c:pt>
                <c:pt idx="535">
                  <c:v>-16.017548609006699</c:v>
                </c:pt>
                <c:pt idx="536">
                  <c:v>-17.652089359010301</c:v>
                </c:pt>
                <c:pt idx="537">
                  <c:v>-14.5550151409624</c:v>
                </c:pt>
                <c:pt idx="538">
                  <c:v>-17.111331279605501</c:v>
                </c:pt>
                <c:pt idx="539">
                  <c:v>-20.126518030523702</c:v>
                </c:pt>
                <c:pt idx="540">
                  <c:v>-17.628715336820299</c:v>
                </c:pt>
                <c:pt idx="541">
                  <c:v>-19.2411931154315</c:v>
                </c:pt>
                <c:pt idx="542">
                  <c:v>-15.9203159644313</c:v>
                </c:pt>
                <c:pt idx="543">
                  <c:v>-16.850657845839098</c:v>
                </c:pt>
                <c:pt idx="544">
                  <c:v>-14.0951976090517</c:v>
                </c:pt>
                <c:pt idx="545">
                  <c:v>-18.5631346889149</c:v>
                </c:pt>
                <c:pt idx="546">
                  <c:v>-18.520031276412301</c:v>
                </c:pt>
                <c:pt idx="547">
                  <c:v>-18.050615449064399</c:v>
                </c:pt>
                <c:pt idx="548">
                  <c:v>-17.055813473181299</c:v>
                </c:pt>
                <c:pt idx="549">
                  <c:v>-15.044664462669999</c:v>
                </c:pt>
                <c:pt idx="550">
                  <c:v>-16.130444320556801</c:v>
                </c:pt>
                <c:pt idx="551">
                  <c:v>-19.158849412584701</c:v>
                </c:pt>
                <c:pt idx="552">
                  <c:v>5.1625204359452104</c:v>
                </c:pt>
                <c:pt idx="553">
                  <c:v>5.4107989765204199</c:v>
                </c:pt>
                <c:pt idx="554">
                  <c:v>4.4873498218244201</c:v>
                </c:pt>
                <c:pt idx="555">
                  <c:v>3.3874966563606002</c:v>
                </c:pt>
                <c:pt idx="556">
                  <c:v>4.7584874730465803</c:v>
                </c:pt>
                <c:pt idx="557">
                  <c:v>4.3468259560421796</c:v>
                </c:pt>
                <c:pt idx="558">
                  <c:v>6.0880720189970896</c:v>
                </c:pt>
                <c:pt idx="559">
                  <c:v>4.63439474225199</c:v>
                </c:pt>
                <c:pt idx="560">
                  <c:v>6.9390560667038201</c:v>
                </c:pt>
                <c:pt idx="561">
                  <c:v>6.7136057113694898</c:v>
                </c:pt>
                <c:pt idx="562">
                  <c:v>5.77683595828299</c:v>
                </c:pt>
                <c:pt idx="563">
                  <c:v>6.7997605342504999</c:v>
                </c:pt>
                <c:pt idx="564">
                  <c:v>5.2695871196854398</c:v>
                </c:pt>
                <c:pt idx="565">
                  <c:v>7.0693938235650302</c:v>
                </c:pt>
                <c:pt idx="566">
                  <c:v>5.5746216038947898</c:v>
                </c:pt>
                <c:pt idx="567">
                  <c:v>3.95955861701455</c:v>
                </c:pt>
                <c:pt idx="568">
                  <c:v>4.7073476328519801</c:v>
                </c:pt>
                <c:pt idx="569">
                  <c:v>3.9600659797542699</c:v>
                </c:pt>
                <c:pt idx="570">
                  <c:v>4.6173480254663</c:v>
                </c:pt>
                <c:pt idx="571">
                  <c:v>1.55943294614205</c:v>
                </c:pt>
                <c:pt idx="572">
                  <c:v>-3.1544628699120101</c:v>
                </c:pt>
                <c:pt idx="573">
                  <c:v>4.33435114234595</c:v>
                </c:pt>
                <c:pt idx="574">
                  <c:v>5.2202362523160097</c:v>
                </c:pt>
                <c:pt idx="575">
                  <c:v>3.72412355244927</c:v>
                </c:pt>
                <c:pt idx="576">
                  <c:v>-1.9182373301914999</c:v>
                </c:pt>
                <c:pt idx="577">
                  <c:v>5.1737049957824501</c:v>
                </c:pt>
                <c:pt idx="578">
                  <c:v>4.0710321653743202</c:v>
                </c:pt>
                <c:pt idx="579">
                  <c:v>0.68432290803597395</c:v>
                </c:pt>
                <c:pt idx="580">
                  <c:v>-0.46221570935742401</c:v>
                </c:pt>
                <c:pt idx="581">
                  <c:v>0.17036282392530699</c:v>
                </c:pt>
                <c:pt idx="582">
                  <c:v>3.18078508843722</c:v>
                </c:pt>
                <c:pt idx="583">
                  <c:v>2.3294312306342002</c:v>
                </c:pt>
                <c:pt idx="584">
                  <c:v>0.50804535382868898</c:v>
                </c:pt>
                <c:pt idx="585">
                  <c:v>-0.66841699739411997</c:v>
                </c:pt>
                <c:pt idx="586">
                  <c:v>-1.3056368622414301</c:v>
                </c:pt>
                <c:pt idx="587">
                  <c:v>6.7505820127874001</c:v>
                </c:pt>
                <c:pt idx="588">
                  <c:v>5.0819298972498501</c:v>
                </c:pt>
                <c:pt idx="589">
                  <c:v>8.3384021398694497</c:v>
                </c:pt>
                <c:pt idx="590">
                  <c:v>3.39308079880563</c:v>
                </c:pt>
                <c:pt idx="591">
                  <c:v>8.3584703095357096</c:v>
                </c:pt>
                <c:pt idx="592">
                  <c:v>2.7109307104759299</c:v>
                </c:pt>
                <c:pt idx="593">
                  <c:v>-0.30847728615370201</c:v>
                </c:pt>
                <c:pt idx="594">
                  <c:v>7.1701845227311498</c:v>
                </c:pt>
                <c:pt idx="595">
                  <c:v>2.54455225451881</c:v>
                </c:pt>
                <c:pt idx="596">
                  <c:v>8.8008550029297492</c:v>
                </c:pt>
                <c:pt idx="597">
                  <c:v>8.4106361778729095</c:v>
                </c:pt>
                <c:pt idx="598">
                  <c:v>6.7314976120538796</c:v>
                </c:pt>
                <c:pt idx="599">
                  <c:v>9.5724595643571107</c:v>
                </c:pt>
                <c:pt idx="600">
                  <c:v>-2.5963968941657898</c:v>
                </c:pt>
                <c:pt idx="601">
                  <c:v>3.8778869975738699</c:v>
                </c:pt>
                <c:pt idx="602">
                  <c:v>1.7933194248172699</c:v>
                </c:pt>
                <c:pt idx="603">
                  <c:v>7.1161601436279502</c:v>
                </c:pt>
                <c:pt idx="604">
                  <c:v>9.3332821574019906</c:v>
                </c:pt>
                <c:pt idx="605">
                  <c:v>9.29421879495772</c:v>
                </c:pt>
                <c:pt idx="606">
                  <c:v>3.9667665330910702</c:v>
                </c:pt>
                <c:pt idx="607">
                  <c:v>7.3679348566579996</c:v>
                </c:pt>
                <c:pt idx="608">
                  <c:v>8.9666417086855201</c:v>
                </c:pt>
                <c:pt idx="609">
                  <c:v>8.0000961199750709</c:v>
                </c:pt>
                <c:pt idx="610">
                  <c:v>4.8242619653549896</c:v>
                </c:pt>
                <c:pt idx="611">
                  <c:v>8.6875191260260696</c:v>
                </c:pt>
                <c:pt idx="612">
                  <c:v>-0.50151097385338095</c:v>
                </c:pt>
                <c:pt idx="613">
                  <c:v>1.1995901326991401</c:v>
                </c:pt>
                <c:pt idx="614">
                  <c:v>2.20595072047526</c:v>
                </c:pt>
                <c:pt idx="615">
                  <c:v>-0.14376675439887901</c:v>
                </c:pt>
                <c:pt idx="616">
                  <c:v>0.66407574791639701</c:v>
                </c:pt>
                <c:pt idx="617">
                  <c:v>2.28535593991927</c:v>
                </c:pt>
                <c:pt idx="618">
                  <c:v>1.5140762145630999</c:v>
                </c:pt>
                <c:pt idx="619">
                  <c:v>0.99245789243719795</c:v>
                </c:pt>
                <c:pt idx="620">
                  <c:v>7.6380790544656102E-2</c:v>
                </c:pt>
                <c:pt idx="621">
                  <c:v>1.74493630539689</c:v>
                </c:pt>
                <c:pt idx="622">
                  <c:v>3.2297529408808101</c:v>
                </c:pt>
                <c:pt idx="623">
                  <c:v>1.2526110804263</c:v>
                </c:pt>
                <c:pt idx="624">
                  <c:v>1.7768272730180299</c:v>
                </c:pt>
                <c:pt idx="625">
                  <c:v>3.0601963513639001</c:v>
                </c:pt>
                <c:pt idx="626">
                  <c:v>1.3244873618083299</c:v>
                </c:pt>
                <c:pt idx="627">
                  <c:v>0.24825497921845099</c:v>
                </c:pt>
                <c:pt idx="628">
                  <c:v>0.58143828117914997</c:v>
                </c:pt>
                <c:pt idx="629">
                  <c:v>1.7650306817221499</c:v>
                </c:pt>
                <c:pt idx="630">
                  <c:v>3.06263401771472</c:v>
                </c:pt>
                <c:pt idx="631">
                  <c:v>1.4205771351841501</c:v>
                </c:pt>
                <c:pt idx="632">
                  <c:v>2.47620463810282</c:v>
                </c:pt>
                <c:pt idx="633">
                  <c:v>-0.303128025390278</c:v>
                </c:pt>
                <c:pt idx="634">
                  <c:v>-0.56791026041580805</c:v>
                </c:pt>
                <c:pt idx="635">
                  <c:v>1.1904619666659</c:v>
                </c:pt>
                <c:pt idx="636">
                  <c:v>2.1655049471136198</c:v>
                </c:pt>
                <c:pt idx="637">
                  <c:v>-1.9491667317333099</c:v>
                </c:pt>
                <c:pt idx="638">
                  <c:v>2.1590827358170599</c:v>
                </c:pt>
                <c:pt idx="639">
                  <c:v>-0.26662933767085001</c:v>
                </c:pt>
                <c:pt idx="640">
                  <c:v>0.533500842188525</c:v>
                </c:pt>
                <c:pt idx="641">
                  <c:v>-0.21982680794518</c:v>
                </c:pt>
                <c:pt idx="642">
                  <c:v>4.1246468276882</c:v>
                </c:pt>
                <c:pt idx="643">
                  <c:v>-0.35867594194475599</c:v>
                </c:pt>
                <c:pt idx="644">
                  <c:v>2.2122481905407798</c:v>
                </c:pt>
                <c:pt idx="645">
                  <c:v>0.75900714693979199</c:v>
                </c:pt>
                <c:pt idx="646">
                  <c:v>0.59148666865711197</c:v>
                </c:pt>
                <c:pt idx="647">
                  <c:v>1.2067656536708</c:v>
                </c:pt>
                <c:pt idx="648">
                  <c:v>2.00014298538711</c:v>
                </c:pt>
                <c:pt idx="649">
                  <c:v>-1.70275268280133</c:v>
                </c:pt>
                <c:pt idx="650">
                  <c:v>9.6098213412632791</c:v>
                </c:pt>
                <c:pt idx="651">
                  <c:v>8.3246175203725006</c:v>
                </c:pt>
                <c:pt idx="652">
                  <c:v>8.1520154606977808</c:v>
                </c:pt>
                <c:pt idx="653">
                  <c:v>6.2483398866259297</c:v>
                </c:pt>
                <c:pt idx="654">
                  <c:v>9.3116998113917298</c:v>
                </c:pt>
                <c:pt idx="655">
                  <c:v>8.5297411408509394</c:v>
                </c:pt>
                <c:pt idx="656">
                  <c:v>7.7688983554157804</c:v>
                </c:pt>
                <c:pt idx="657">
                  <c:v>8.5351685514708606</c:v>
                </c:pt>
                <c:pt idx="658">
                  <c:v>8.4712557199377496</c:v>
                </c:pt>
                <c:pt idx="659">
                  <c:v>7.5603195889199597</c:v>
                </c:pt>
                <c:pt idx="660">
                  <c:v>6.9847445134209298</c:v>
                </c:pt>
                <c:pt idx="661">
                  <c:v>8.0767028336100495</c:v>
                </c:pt>
                <c:pt idx="662">
                  <c:v>7.6414430491898298</c:v>
                </c:pt>
                <c:pt idx="663">
                  <c:v>8.7088773452136206</c:v>
                </c:pt>
                <c:pt idx="664">
                  <c:v>7.7876451313886204</c:v>
                </c:pt>
                <c:pt idx="665">
                  <c:v>8.4877480368017295</c:v>
                </c:pt>
                <c:pt idx="666">
                  <c:v>8.5094375973843697</c:v>
                </c:pt>
                <c:pt idx="667">
                  <c:v>2.96093822297397</c:v>
                </c:pt>
                <c:pt idx="668">
                  <c:v>6.8165686622766701</c:v>
                </c:pt>
                <c:pt idx="669">
                  <c:v>6.7987789049126102</c:v>
                </c:pt>
                <c:pt idx="670">
                  <c:v>6.4565052714186004</c:v>
                </c:pt>
                <c:pt idx="671">
                  <c:v>3.51915570962539</c:v>
                </c:pt>
                <c:pt idx="672">
                  <c:v>-5.7884351615309404</c:v>
                </c:pt>
                <c:pt idx="673">
                  <c:v>-3.9856316733489501</c:v>
                </c:pt>
                <c:pt idx="674">
                  <c:v>-9.0157231645326394</c:v>
                </c:pt>
                <c:pt idx="675">
                  <c:v>-6.02243007589054</c:v>
                </c:pt>
                <c:pt idx="676">
                  <c:v>-6.8033143339307198</c:v>
                </c:pt>
                <c:pt idx="677">
                  <c:v>-6.0705158831293904</c:v>
                </c:pt>
                <c:pt idx="678">
                  <c:v>-5.2470267932167998</c:v>
                </c:pt>
                <c:pt idx="679">
                  <c:v>-4.9235203283208202</c:v>
                </c:pt>
                <c:pt idx="680">
                  <c:v>-6.2149365321131604</c:v>
                </c:pt>
                <c:pt idx="681">
                  <c:v>-1.83098635160553</c:v>
                </c:pt>
                <c:pt idx="682">
                  <c:v>-2.8788997767224198</c:v>
                </c:pt>
                <c:pt idx="683">
                  <c:v>-3.6403462084998899</c:v>
                </c:pt>
                <c:pt idx="684">
                  <c:v>-5.0143361895090202</c:v>
                </c:pt>
                <c:pt idx="685">
                  <c:v>-3.8709995314346601</c:v>
                </c:pt>
                <c:pt idx="686">
                  <c:v>-0.62690198041323297</c:v>
                </c:pt>
                <c:pt idx="687">
                  <c:v>-6.5663126777320002</c:v>
                </c:pt>
                <c:pt idx="688">
                  <c:v>-5.9896463101893804</c:v>
                </c:pt>
                <c:pt idx="689">
                  <c:v>-6.4383031504936197</c:v>
                </c:pt>
                <c:pt idx="690">
                  <c:v>-5.8456580410244596</c:v>
                </c:pt>
                <c:pt idx="691">
                  <c:v>-6.6562374732108101</c:v>
                </c:pt>
                <c:pt idx="692">
                  <c:v>-5.2398875873590196</c:v>
                </c:pt>
                <c:pt idx="693">
                  <c:v>-2.5521899954904299</c:v>
                </c:pt>
                <c:pt idx="694">
                  <c:v>-5.6261478676520396</c:v>
                </c:pt>
                <c:pt idx="695">
                  <c:v>-3.52278272693141</c:v>
                </c:pt>
                <c:pt idx="696">
                  <c:v>-4.5318202822591296</c:v>
                </c:pt>
                <c:pt idx="697">
                  <c:v>-3.81816439278828</c:v>
                </c:pt>
                <c:pt idx="698">
                  <c:v>-6.5026266785736402</c:v>
                </c:pt>
                <c:pt idx="699">
                  <c:v>-4.7326046205432499</c:v>
                </c:pt>
                <c:pt idx="700">
                  <c:v>-3.14116864306515</c:v>
                </c:pt>
                <c:pt idx="701">
                  <c:v>-4.9931239791363398</c:v>
                </c:pt>
                <c:pt idx="702">
                  <c:v>-3.7399349635650698</c:v>
                </c:pt>
                <c:pt idx="703">
                  <c:v>-2.4643167237027401</c:v>
                </c:pt>
                <c:pt idx="704">
                  <c:v>-3.1189172850973499</c:v>
                </c:pt>
                <c:pt idx="705">
                  <c:v>-5.8654937729193302</c:v>
                </c:pt>
                <c:pt idx="706">
                  <c:v>-4.2058433689191901</c:v>
                </c:pt>
                <c:pt idx="707">
                  <c:v>-7.5164807064760097</c:v>
                </c:pt>
                <c:pt idx="708">
                  <c:v>-5.8389895314042404</c:v>
                </c:pt>
                <c:pt idx="709">
                  <c:v>-7.5624706639960504</c:v>
                </c:pt>
                <c:pt idx="710">
                  <c:v>-4.8924075559849003</c:v>
                </c:pt>
                <c:pt idx="711">
                  <c:v>-4.4873961791661703</c:v>
                </c:pt>
                <c:pt idx="712">
                  <c:v>-4.4756124260455197</c:v>
                </c:pt>
                <c:pt idx="713">
                  <c:v>-8.0026892273761501</c:v>
                </c:pt>
              </c:numCache>
            </c:numRef>
          </c:xVal>
          <c:yVal>
            <c:numRef>
              <c:f>'Lat and Long'!$G$2:$G$715</c:f>
              <c:numCache>
                <c:formatCode>0.0000</c:formatCode>
                <c:ptCount val="714"/>
                <c:pt idx="0">
                  <c:v>44.683333333333302</c:v>
                </c:pt>
                <c:pt idx="1">
                  <c:v>44.683333333333302</c:v>
                </c:pt>
                <c:pt idx="2">
                  <c:v>44.683333333333302</c:v>
                </c:pt>
                <c:pt idx="3">
                  <c:v>44.683333333333302</c:v>
                </c:pt>
                <c:pt idx="4">
                  <c:v>44.683333333333302</c:v>
                </c:pt>
                <c:pt idx="5">
                  <c:v>44.683333333333302</c:v>
                </c:pt>
                <c:pt idx="6">
                  <c:v>44.683333333333302</c:v>
                </c:pt>
                <c:pt idx="7">
                  <c:v>44.683333333333302</c:v>
                </c:pt>
                <c:pt idx="8">
                  <c:v>44.683333333333302</c:v>
                </c:pt>
                <c:pt idx="9">
                  <c:v>44.683333333333302</c:v>
                </c:pt>
                <c:pt idx="10">
                  <c:v>44.683333333333302</c:v>
                </c:pt>
                <c:pt idx="11">
                  <c:v>44.683333333333302</c:v>
                </c:pt>
                <c:pt idx="12">
                  <c:v>44.683333333333302</c:v>
                </c:pt>
                <c:pt idx="13">
                  <c:v>44.683333333333302</c:v>
                </c:pt>
                <c:pt idx="14">
                  <c:v>44.683333333333302</c:v>
                </c:pt>
                <c:pt idx="15">
                  <c:v>44.683333333333302</c:v>
                </c:pt>
                <c:pt idx="16">
                  <c:v>44.683333333333302</c:v>
                </c:pt>
                <c:pt idx="17">
                  <c:v>44.683333333333302</c:v>
                </c:pt>
                <c:pt idx="18">
                  <c:v>44.683333333333302</c:v>
                </c:pt>
                <c:pt idx="19">
                  <c:v>44.683333333333302</c:v>
                </c:pt>
                <c:pt idx="20">
                  <c:v>44.683333333333302</c:v>
                </c:pt>
                <c:pt idx="21">
                  <c:v>44.683333333333302</c:v>
                </c:pt>
                <c:pt idx="22">
                  <c:v>44.683333333333302</c:v>
                </c:pt>
                <c:pt idx="23">
                  <c:v>44.683333333333302</c:v>
                </c:pt>
                <c:pt idx="24">
                  <c:v>44.683333333333302</c:v>
                </c:pt>
                <c:pt idx="25">
                  <c:v>44.683333333333302</c:v>
                </c:pt>
                <c:pt idx="26">
                  <c:v>44.683333333333302</c:v>
                </c:pt>
                <c:pt idx="27">
                  <c:v>44.683333333333302</c:v>
                </c:pt>
                <c:pt idx="28">
                  <c:v>44.683333333333302</c:v>
                </c:pt>
                <c:pt idx="29">
                  <c:v>44.683333333333302</c:v>
                </c:pt>
                <c:pt idx="30">
                  <c:v>44.683333333333302</c:v>
                </c:pt>
                <c:pt idx="31">
                  <c:v>44.683333333333302</c:v>
                </c:pt>
                <c:pt idx="32">
                  <c:v>44.683333333333302</c:v>
                </c:pt>
                <c:pt idx="33">
                  <c:v>44.683333333333302</c:v>
                </c:pt>
                <c:pt idx="34">
                  <c:v>44.683333333333302</c:v>
                </c:pt>
                <c:pt idx="35">
                  <c:v>44.683333333333302</c:v>
                </c:pt>
                <c:pt idx="36">
                  <c:v>44.683333333333302</c:v>
                </c:pt>
                <c:pt idx="37">
                  <c:v>44.683333333333302</c:v>
                </c:pt>
                <c:pt idx="38">
                  <c:v>44.683333333333302</c:v>
                </c:pt>
                <c:pt idx="39">
                  <c:v>44.683333333333302</c:v>
                </c:pt>
                <c:pt idx="40">
                  <c:v>44.683333333333302</c:v>
                </c:pt>
                <c:pt idx="41">
                  <c:v>44.683333333333302</c:v>
                </c:pt>
                <c:pt idx="42">
                  <c:v>44.683333333333302</c:v>
                </c:pt>
                <c:pt idx="43">
                  <c:v>44.683333333333302</c:v>
                </c:pt>
                <c:pt idx="44">
                  <c:v>44.683333333333302</c:v>
                </c:pt>
                <c:pt idx="45">
                  <c:v>44.683333333333302</c:v>
                </c:pt>
                <c:pt idx="46">
                  <c:v>44.683333333333302</c:v>
                </c:pt>
                <c:pt idx="47">
                  <c:v>44.683333333333302</c:v>
                </c:pt>
                <c:pt idx="48">
                  <c:v>44.683333333333302</c:v>
                </c:pt>
                <c:pt idx="49">
                  <c:v>44.683333333333302</c:v>
                </c:pt>
                <c:pt idx="50">
                  <c:v>44.683333333333302</c:v>
                </c:pt>
                <c:pt idx="51">
                  <c:v>44.683333333333302</c:v>
                </c:pt>
                <c:pt idx="52">
                  <c:v>44.683333333333302</c:v>
                </c:pt>
                <c:pt idx="53">
                  <c:v>44.683333333333302</c:v>
                </c:pt>
                <c:pt idx="54">
                  <c:v>44.683333333333302</c:v>
                </c:pt>
                <c:pt idx="55">
                  <c:v>44.75</c:v>
                </c:pt>
                <c:pt idx="56">
                  <c:v>44.75</c:v>
                </c:pt>
                <c:pt idx="57">
                  <c:v>44.75</c:v>
                </c:pt>
                <c:pt idx="58">
                  <c:v>44.75</c:v>
                </c:pt>
                <c:pt idx="59">
                  <c:v>44.75</c:v>
                </c:pt>
                <c:pt idx="60">
                  <c:v>44.75</c:v>
                </c:pt>
                <c:pt idx="61">
                  <c:v>44.75</c:v>
                </c:pt>
                <c:pt idx="62">
                  <c:v>44.75</c:v>
                </c:pt>
                <c:pt idx="63">
                  <c:v>44.75</c:v>
                </c:pt>
                <c:pt idx="64">
                  <c:v>44.75</c:v>
                </c:pt>
                <c:pt idx="65">
                  <c:v>44.75</c:v>
                </c:pt>
                <c:pt idx="66">
                  <c:v>44.75</c:v>
                </c:pt>
                <c:pt idx="67">
                  <c:v>44.75</c:v>
                </c:pt>
                <c:pt idx="68">
                  <c:v>44.75</c:v>
                </c:pt>
                <c:pt idx="69">
                  <c:v>44.75</c:v>
                </c:pt>
                <c:pt idx="70">
                  <c:v>44.75</c:v>
                </c:pt>
                <c:pt idx="71">
                  <c:v>44.75</c:v>
                </c:pt>
                <c:pt idx="72">
                  <c:v>44.75</c:v>
                </c:pt>
                <c:pt idx="73">
                  <c:v>44.75</c:v>
                </c:pt>
                <c:pt idx="74">
                  <c:v>44.75</c:v>
                </c:pt>
                <c:pt idx="75">
                  <c:v>44.75</c:v>
                </c:pt>
                <c:pt idx="76">
                  <c:v>44.75</c:v>
                </c:pt>
                <c:pt idx="77">
                  <c:v>44.75</c:v>
                </c:pt>
                <c:pt idx="78">
                  <c:v>44.75</c:v>
                </c:pt>
                <c:pt idx="79">
                  <c:v>44.75</c:v>
                </c:pt>
                <c:pt idx="80">
                  <c:v>44.75</c:v>
                </c:pt>
                <c:pt idx="81">
                  <c:v>44.75</c:v>
                </c:pt>
                <c:pt idx="82">
                  <c:v>44.75</c:v>
                </c:pt>
                <c:pt idx="83">
                  <c:v>44.75</c:v>
                </c:pt>
                <c:pt idx="84">
                  <c:v>44.75</c:v>
                </c:pt>
                <c:pt idx="85">
                  <c:v>44.75</c:v>
                </c:pt>
                <c:pt idx="86">
                  <c:v>44.75</c:v>
                </c:pt>
                <c:pt idx="87">
                  <c:v>44.75</c:v>
                </c:pt>
                <c:pt idx="88">
                  <c:v>44.75</c:v>
                </c:pt>
                <c:pt idx="89">
                  <c:v>44.75</c:v>
                </c:pt>
                <c:pt idx="90">
                  <c:v>44.75</c:v>
                </c:pt>
                <c:pt idx="91">
                  <c:v>44.75</c:v>
                </c:pt>
                <c:pt idx="92">
                  <c:v>44.75</c:v>
                </c:pt>
                <c:pt idx="93">
                  <c:v>44.75</c:v>
                </c:pt>
                <c:pt idx="94">
                  <c:v>44.75</c:v>
                </c:pt>
                <c:pt idx="95">
                  <c:v>44.75</c:v>
                </c:pt>
                <c:pt idx="96">
                  <c:v>44.75</c:v>
                </c:pt>
                <c:pt idx="97">
                  <c:v>44.75</c:v>
                </c:pt>
                <c:pt idx="98">
                  <c:v>44.75</c:v>
                </c:pt>
                <c:pt idx="99">
                  <c:v>44.75</c:v>
                </c:pt>
                <c:pt idx="100">
                  <c:v>44.75</c:v>
                </c:pt>
                <c:pt idx="101">
                  <c:v>44.75</c:v>
                </c:pt>
                <c:pt idx="102">
                  <c:v>44.75</c:v>
                </c:pt>
                <c:pt idx="103">
                  <c:v>44.75</c:v>
                </c:pt>
                <c:pt idx="104">
                  <c:v>44.75</c:v>
                </c:pt>
                <c:pt idx="105">
                  <c:v>44.75</c:v>
                </c:pt>
                <c:pt idx="106">
                  <c:v>44.75</c:v>
                </c:pt>
                <c:pt idx="107">
                  <c:v>44.75</c:v>
                </c:pt>
                <c:pt idx="108">
                  <c:v>46.8333333333333</c:v>
                </c:pt>
                <c:pt idx="109">
                  <c:v>47.266666669999999</c:v>
                </c:pt>
                <c:pt idx="110">
                  <c:v>41.933333333333302</c:v>
                </c:pt>
                <c:pt idx="111">
                  <c:v>41.933333333333302</c:v>
                </c:pt>
                <c:pt idx="112">
                  <c:v>41.933333333333302</c:v>
                </c:pt>
                <c:pt idx="113">
                  <c:v>41.933333333333302</c:v>
                </c:pt>
                <c:pt idx="114">
                  <c:v>41.933333333333302</c:v>
                </c:pt>
                <c:pt idx="115">
                  <c:v>46.4</c:v>
                </c:pt>
                <c:pt idx="116">
                  <c:v>46.4</c:v>
                </c:pt>
                <c:pt idx="117">
                  <c:v>46.4</c:v>
                </c:pt>
                <c:pt idx="118">
                  <c:v>46.4</c:v>
                </c:pt>
                <c:pt idx="119">
                  <c:v>46.4</c:v>
                </c:pt>
                <c:pt idx="120">
                  <c:v>46.4</c:v>
                </c:pt>
                <c:pt idx="121">
                  <c:v>46.4</c:v>
                </c:pt>
                <c:pt idx="122">
                  <c:v>46.4</c:v>
                </c:pt>
                <c:pt idx="123">
                  <c:v>46.4</c:v>
                </c:pt>
                <c:pt idx="124">
                  <c:v>46.4</c:v>
                </c:pt>
                <c:pt idx="125">
                  <c:v>46.4</c:v>
                </c:pt>
                <c:pt idx="126">
                  <c:v>46.4</c:v>
                </c:pt>
                <c:pt idx="127">
                  <c:v>46.4</c:v>
                </c:pt>
                <c:pt idx="128">
                  <c:v>46.4</c:v>
                </c:pt>
                <c:pt idx="129">
                  <c:v>46.4</c:v>
                </c:pt>
                <c:pt idx="130">
                  <c:v>46.4</c:v>
                </c:pt>
                <c:pt idx="131">
                  <c:v>46.4</c:v>
                </c:pt>
                <c:pt idx="132">
                  <c:v>46.4</c:v>
                </c:pt>
                <c:pt idx="133">
                  <c:v>46.4</c:v>
                </c:pt>
                <c:pt idx="134">
                  <c:v>46.4</c:v>
                </c:pt>
                <c:pt idx="135">
                  <c:v>46.4</c:v>
                </c:pt>
                <c:pt idx="136">
                  <c:v>46.4</c:v>
                </c:pt>
                <c:pt idx="137">
                  <c:v>46.4</c:v>
                </c:pt>
                <c:pt idx="138">
                  <c:v>46.4</c:v>
                </c:pt>
                <c:pt idx="139">
                  <c:v>46.4</c:v>
                </c:pt>
                <c:pt idx="140">
                  <c:v>46.4</c:v>
                </c:pt>
                <c:pt idx="141">
                  <c:v>46.4</c:v>
                </c:pt>
                <c:pt idx="142">
                  <c:v>46.4</c:v>
                </c:pt>
                <c:pt idx="143">
                  <c:v>46.4</c:v>
                </c:pt>
                <c:pt idx="144">
                  <c:v>46.4</c:v>
                </c:pt>
                <c:pt idx="145">
                  <c:v>46.4</c:v>
                </c:pt>
                <c:pt idx="146">
                  <c:v>46.4</c:v>
                </c:pt>
                <c:pt idx="147">
                  <c:v>46.4</c:v>
                </c:pt>
                <c:pt idx="148">
                  <c:v>46.4</c:v>
                </c:pt>
                <c:pt idx="149">
                  <c:v>46.4</c:v>
                </c:pt>
                <c:pt idx="150">
                  <c:v>46.4</c:v>
                </c:pt>
                <c:pt idx="151">
                  <c:v>46.4</c:v>
                </c:pt>
                <c:pt idx="152">
                  <c:v>46.4</c:v>
                </c:pt>
                <c:pt idx="153">
                  <c:v>46.4</c:v>
                </c:pt>
                <c:pt idx="154">
                  <c:v>46.4</c:v>
                </c:pt>
                <c:pt idx="155">
                  <c:v>46.4</c:v>
                </c:pt>
                <c:pt idx="156">
                  <c:v>46.4</c:v>
                </c:pt>
                <c:pt idx="157">
                  <c:v>46.4</c:v>
                </c:pt>
                <c:pt idx="158">
                  <c:v>46.4</c:v>
                </c:pt>
                <c:pt idx="159">
                  <c:v>46.4</c:v>
                </c:pt>
                <c:pt idx="160">
                  <c:v>46.4</c:v>
                </c:pt>
                <c:pt idx="161">
                  <c:v>46.4</c:v>
                </c:pt>
                <c:pt idx="162">
                  <c:v>46.4</c:v>
                </c:pt>
                <c:pt idx="163">
                  <c:v>46.4</c:v>
                </c:pt>
                <c:pt idx="164">
                  <c:v>46.4</c:v>
                </c:pt>
                <c:pt idx="165">
                  <c:v>46.4</c:v>
                </c:pt>
                <c:pt idx="166">
                  <c:v>46.4</c:v>
                </c:pt>
                <c:pt idx="167">
                  <c:v>46.4</c:v>
                </c:pt>
                <c:pt idx="168">
                  <c:v>46.4</c:v>
                </c:pt>
                <c:pt idx="169">
                  <c:v>46.4</c:v>
                </c:pt>
                <c:pt idx="170">
                  <c:v>46.4</c:v>
                </c:pt>
                <c:pt idx="171">
                  <c:v>46.4</c:v>
                </c:pt>
                <c:pt idx="172">
                  <c:v>46.4</c:v>
                </c:pt>
                <c:pt idx="173">
                  <c:v>46.4</c:v>
                </c:pt>
                <c:pt idx="174">
                  <c:v>46.4</c:v>
                </c:pt>
                <c:pt idx="175">
                  <c:v>46.4</c:v>
                </c:pt>
                <c:pt idx="176">
                  <c:v>46.4</c:v>
                </c:pt>
                <c:pt idx="177">
                  <c:v>46.4</c:v>
                </c:pt>
                <c:pt idx="178">
                  <c:v>46.4</c:v>
                </c:pt>
                <c:pt idx="179">
                  <c:v>46.4</c:v>
                </c:pt>
                <c:pt idx="180">
                  <c:v>46.4</c:v>
                </c:pt>
                <c:pt idx="181">
                  <c:v>46.4</c:v>
                </c:pt>
                <c:pt idx="182">
                  <c:v>46.4</c:v>
                </c:pt>
                <c:pt idx="183">
                  <c:v>46.4</c:v>
                </c:pt>
                <c:pt idx="184">
                  <c:v>46.4</c:v>
                </c:pt>
                <c:pt idx="185">
                  <c:v>46.4</c:v>
                </c:pt>
                <c:pt idx="186">
                  <c:v>46.4</c:v>
                </c:pt>
                <c:pt idx="187">
                  <c:v>46.4</c:v>
                </c:pt>
                <c:pt idx="188">
                  <c:v>46.4</c:v>
                </c:pt>
                <c:pt idx="189">
                  <c:v>46.4</c:v>
                </c:pt>
                <c:pt idx="190">
                  <c:v>46.4</c:v>
                </c:pt>
                <c:pt idx="191">
                  <c:v>46.4</c:v>
                </c:pt>
                <c:pt idx="192">
                  <c:v>46.4</c:v>
                </c:pt>
                <c:pt idx="193">
                  <c:v>46.4</c:v>
                </c:pt>
                <c:pt idx="194">
                  <c:v>46.4</c:v>
                </c:pt>
                <c:pt idx="195">
                  <c:v>46.4</c:v>
                </c:pt>
                <c:pt idx="196">
                  <c:v>46.4</c:v>
                </c:pt>
                <c:pt idx="197">
                  <c:v>46.4</c:v>
                </c:pt>
                <c:pt idx="198">
                  <c:v>46.4</c:v>
                </c:pt>
                <c:pt idx="199">
                  <c:v>46.4</c:v>
                </c:pt>
                <c:pt idx="200">
                  <c:v>46.4</c:v>
                </c:pt>
                <c:pt idx="201">
                  <c:v>46.4</c:v>
                </c:pt>
                <c:pt idx="202">
                  <c:v>46.4</c:v>
                </c:pt>
                <c:pt idx="203">
                  <c:v>46.4</c:v>
                </c:pt>
                <c:pt idx="204">
                  <c:v>46.4</c:v>
                </c:pt>
                <c:pt idx="205">
                  <c:v>46.4</c:v>
                </c:pt>
                <c:pt idx="206">
                  <c:v>46.4</c:v>
                </c:pt>
                <c:pt idx="207">
                  <c:v>46.4</c:v>
                </c:pt>
                <c:pt idx="208">
                  <c:v>46.4</c:v>
                </c:pt>
                <c:pt idx="209">
                  <c:v>46.4</c:v>
                </c:pt>
                <c:pt idx="210">
                  <c:v>46.4</c:v>
                </c:pt>
                <c:pt idx="211">
                  <c:v>46.4</c:v>
                </c:pt>
                <c:pt idx="212">
                  <c:v>46.4</c:v>
                </c:pt>
                <c:pt idx="213">
                  <c:v>46.4</c:v>
                </c:pt>
                <c:pt idx="214">
                  <c:v>46.4</c:v>
                </c:pt>
                <c:pt idx="215">
                  <c:v>46.4</c:v>
                </c:pt>
                <c:pt idx="216">
                  <c:v>46.4</c:v>
                </c:pt>
                <c:pt idx="217">
                  <c:v>46.4</c:v>
                </c:pt>
                <c:pt idx="218">
                  <c:v>46.4</c:v>
                </c:pt>
                <c:pt idx="219">
                  <c:v>46.4</c:v>
                </c:pt>
                <c:pt idx="220">
                  <c:v>46.4</c:v>
                </c:pt>
                <c:pt idx="221">
                  <c:v>46.4</c:v>
                </c:pt>
                <c:pt idx="222">
                  <c:v>46.4</c:v>
                </c:pt>
                <c:pt idx="223">
                  <c:v>46.4</c:v>
                </c:pt>
                <c:pt idx="224">
                  <c:v>46.4</c:v>
                </c:pt>
                <c:pt idx="225">
                  <c:v>46.4</c:v>
                </c:pt>
                <c:pt idx="226">
                  <c:v>46.4</c:v>
                </c:pt>
                <c:pt idx="227">
                  <c:v>46.4</c:v>
                </c:pt>
                <c:pt idx="228">
                  <c:v>46.4</c:v>
                </c:pt>
                <c:pt idx="229">
                  <c:v>46.4</c:v>
                </c:pt>
                <c:pt idx="230">
                  <c:v>46.4</c:v>
                </c:pt>
                <c:pt idx="231">
                  <c:v>46.4</c:v>
                </c:pt>
                <c:pt idx="232">
                  <c:v>46.4</c:v>
                </c:pt>
                <c:pt idx="233">
                  <c:v>46.4</c:v>
                </c:pt>
                <c:pt idx="234">
                  <c:v>46.4</c:v>
                </c:pt>
                <c:pt idx="235">
                  <c:v>46.4</c:v>
                </c:pt>
                <c:pt idx="236">
                  <c:v>46.4</c:v>
                </c:pt>
                <c:pt idx="237">
                  <c:v>46.4</c:v>
                </c:pt>
                <c:pt idx="238">
                  <c:v>46.4</c:v>
                </c:pt>
                <c:pt idx="239">
                  <c:v>46.4</c:v>
                </c:pt>
                <c:pt idx="240">
                  <c:v>46.4</c:v>
                </c:pt>
                <c:pt idx="241">
                  <c:v>46.4</c:v>
                </c:pt>
                <c:pt idx="242">
                  <c:v>46.4</c:v>
                </c:pt>
                <c:pt idx="243">
                  <c:v>46.4</c:v>
                </c:pt>
                <c:pt idx="244">
                  <c:v>46.4</c:v>
                </c:pt>
                <c:pt idx="245">
                  <c:v>46.4</c:v>
                </c:pt>
                <c:pt idx="246">
                  <c:v>46.4</c:v>
                </c:pt>
                <c:pt idx="247">
                  <c:v>46.4</c:v>
                </c:pt>
                <c:pt idx="248">
                  <c:v>46.4</c:v>
                </c:pt>
                <c:pt idx="249">
                  <c:v>41.933333333333302</c:v>
                </c:pt>
                <c:pt idx="250">
                  <c:v>41.933333333333302</c:v>
                </c:pt>
                <c:pt idx="251">
                  <c:v>41.933333333333302</c:v>
                </c:pt>
                <c:pt idx="252">
                  <c:v>41.933333333333302</c:v>
                </c:pt>
                <c:pt idx="253">
                  <c:v>41.933333333333302</c:v>
                </c:pt>
                <c:pt idx="254">
                  <c:v>41.5833333333333</c:v>
                </c:pt>
                <c:pt idx="255">
                  <c:v>41.5833333333333</c:v>
                </c:pt>
                <c:pt idx="256">
                  <c:v>40.450000000000003</c:v>
                </c:pt>
                <c:pt idx="257">
                  <c:v>40.450000000000003</c:v>
                </c:pt>
                <c:pt idx="258">
                  <c:v>40.433333333333302</c:v>
                </c:pt>
                <c:pt idx="259">
                  <c:v>40.533333333333303</c:v>
                </c:pt>
                <c:pt idx="260">
                  <c:v>40.533333333333303</c:v>
                </c:pt>
                <c:pt idx="261">
                  <c:v>40.549999999999997</c:v>
                </c:pt>
                <c:pt idx="262">
                  <c:v>40.566666666666698</c:v>
                </c:pt>
                <c:pt idx="263">
                  <c:v>40.566666666666698</c:v>
                </c:pt>
                <c:pt idx="264">
                  <c:v>40.5833333333333</c:v>
                </c:pt>
                <c:pt idx="265">
                  <c:v>40.5833333333333</c:v>
                </c:pt>
                <c:pt idx="266">
                  <c:v>40.5833333333333</c:v>
                </c:pt>
                <c:pt idx="267">
                  <c:v>40.5833333333333</c:v>
                </c:pt>
                <c:pt idx="268">
                  <c:v>40.5833333333333</c:v>
                </c:pt>
                <c:pt idx="269">
                  <c:v>40.6</c:v>
                </c:pt>
                <c:pt idx="270">
                  <c:v>40.5833333333333</c:v>
                </c:pt>
                <c:pt idx="271">
                  <c:v>40.5833333333333</c:v>
                </c:pt>
                <c:pt idx="272">
                  <c:v>47.566666666666698</c:v>
                </c:pt>
                <c:pt idx="273">
                  <c:v>47.566666666666698</c:v>
                </c:pt>
                <c:pt idx="274">
                  <c:v>47.566666666666698</c:v>
                </c:pt>
                <c:pt idx="275">
                  <c:v>47.566666666666698</c:v>
                </c:pt>
                <c:pt idx="276">
                  <c:v>47.566666666666698</c:v>
                </c:pt>
                <c:pt idx="277">
                  <c:v>47.566666666666698</c:v>
                </c:pt>
                <c:pt idx="278">
                  <c:v>47.566666666666698</c:v>
                </c:pt>
                <c:pt idx="279">
                  <c:v>47.566666666666698</c:v>
                </c:pt>
                <c:pt idx="280">
                  <c:v>47.566666666666698</c:v>
                </c:pt>
                <c:pt idx="281">
                  <c:v>47.566666666666698</c:v>
                </c:pt>
                <c:pt idx="282">
                  <c:v>47.566666666666698</c:v>
                </c:pt>
                <c:pt idx="283">
                  <c:v>47.566666666666698</c:v>
                </c:pt>
                <c:pt idx="284">
                  <c:v>47.566666666666698</c:v>
                </c:pt>
                <c:pt idx="285">
                  <c:v>47.566666666666698</c:v>
                </c:pt>
                <c:pt idx="286">
                  <c:v>47.566666666666698</c:v>
                </c:pt>
                <c:pt idx="287">
                  <c:v>47.566666666666698</c:v>
                </c:pt>
                <c:pt idx="288">
                  <c:v>47.566666666666698</c:v>
                </c:pt>
                <c:pt idx="289">
                  <c:v>47.566666666666698</c:v>
                </c:pt>
                <c:pt idx="290">
                  <c:v>47.566666666666698</c:v>
                </c:pt>
                <c:pt idx="291">
                  <c:v>47.566666666666698</c:v>
                </c:pt>
                <c:pt idx="292">
                  <c:v>47.566666666666698</c:v>
                </c:pt>
                <c:pt idx="293">
                  <c:v>47.566666666666698</c:v>
                </c:pt>
                <c:pt idx="294">
                  <c:v>47.566666666666698</c:v>
                </c:pt>
                <c:pt idx="295">
                  <c:v>47.566666666666698</c:v>
                </c:pt>
                <c:pt idx="296">
                  <c:v>47.566666666666698</c:v>
                </c:pt>
                <c:pt idx="297">
                  <c:v>47.566666666666698</c:v>
                </c:pt>
                <c:pt idx="298">
                  <c:v>47.566666666666698</c:v>
                </c:pt>
                <c:pt idx="299">
                  <c:v>47.566666666666698</c:v>
                </c:pt>
                <c:pt idx="300">
                  <c:v>47.566666666666698</c:v>
                </c:pt>
                <c:pt idx="301">
                  <c:v>47.566666666666698</c:v>
                </c:pt>
                <c:pt idx="302">
                  <c:v>47.566666666666698</c:v>
                </c:pt>
                <c:pt idx="303">
                  <c:v>47.566666666666698</c:v>
                </c:pt>
                <c:pt idx="304">
                  <c:v>47.566666666666698</c:v>
                </c:pt>
                <c:pt idx="305">
                  <c:v>41.933333333333302</c:v>
                </c:pt>
                <c:pt idx="306">
                  <c:v>41.933333333333302</c:v>
                </c:pt>
                <c:pt idx="307">
                  <c:v>41.933333333333302</c:v>
                </c:pt>
                <c:pt idx="308">
                  <c:v>41.933333333333302</c:v>
                </c:pt>
                <c:pt idx="309">
                  <c:v>41.933333333333302</c:v>
                </c:pt>
                <c:pt idx="310">
                  <c:v>41.933333333333302</c:v>
                </c:pt>
                <c:pt idx="311">
                  <c:v>41.933333333333302</c:v>
                </c:pt>
                <c:pt idx="312">
                  <c:v>41.933333333333302</c:v>
                </c:pt>
                <c:pt idx="313">
                  <c:v>41.933333333333302</c:v>
                </c:pt>
                <c:pt idx="314">
                  <c:v>41.933333333333302</c:v>
                </c:pt>
                <c:pt idx="315">
                  <c:v>41.933333333333302</c:v>
                </c:pt>
                <c:pt idx="316">
                  <c:v>41.933333333333302</c:v>
                </c:pt>
                <c:pt idx="317">
                  <c:v>41.933333333333302</c:v>
                </c:pt>
                <c:pt idx="318">
                  <c:v>41.933333333333302</c:v>
                </c:pt>
                <c:pt idx="319">
                  <c:v>41.5833333333333</c:v>
                </c:pt>
                <c:pt idx="320">
                  <c:v>41.5833333333333</c:v>
                </c:pt>
                <c:pt idx="321">
                  <c:v>41.5833333333333</c:v>
                </c:pt>
                <c:pt idx="322">
                  <c:v>41.5833333333333</c:v>
                </c:pt>
                <c:pt idx="323">
                  <c:v>41.5833333333333</c:v>
                </c:pt>
                <c:pt idx="324">
                  <c:v>41.5833333333333</c:v>
                </c:pt>
                <c:pt idx="325">
                  <c:v>43.985399999999998</c:v>
                </c:pt>
                <c:pt idx="326">
                  <c:v>46.383333333333297</c:v>
                </c:pt>
                <c:pt idx="327">
                  <c:v>46.383333333333297</c:v>
                </c:pt>
                <c:pt idx="328">
                  <c:v>46.383333333333297</c:v>
                </c:pt>
                <c:pt idx="329">
                  <c:v>46.383333333333297</c:v>
                </c:pt>
                <c:pt idx="330">
                  <c:v>46.383333333333297</c:v>
                </c:pt>
                <c:pt idx="331">
                  <c:v>46.383333333333297</c:v>
                </c:pt>
                <c:pt idx="332">
                  <c:v>46.383333333333297</c:v>
                </c:pt>
                <c:pt idx="333">
                  <c:v>46.383333333333297</c:v>
                </c:pt>
                <c:pt idx="334">
                  <c:v>46.383333333333297</c:v>
                </c:pt>
                <c:pt idx="335">
                  <c:v>46.383333333333297</c:v>
                </c:pt>
                <c:pt idx="336">
                  <c:v>46.383333333333297</c:v>
                </c:pt>
                <c:pt idx="337">
                  <c:v>46.383333333333297</c:v>
                </c:pt>
                <c:pt idx="338">
                  <c:v>46.383333333333297</c:v>
                </c:pt>
                <c:pt idx="339">
                  <c:v>46.383333333333297</c:v>
                </c:pt>
                <c:pt idx="340">
                  <c:v>46.383333333333297</c:v>
                </c:pt>
                <c:pt idx="341">
                  <c:v>46.383333333333297</c:v>
                </c:pt>
                <c:pt idx="342">
                  <c:v>46.383333333333297</c:v>
                </c:pt>
                <c:pt idx="343">
                  <c:v>46.383333333333297</c:v>
                </c:pt>
                <c:pt idx="344">
                  <c:v>46.383333333333297</c:v>
                </c:pt>
                <c:pt idx="345">
                  <c:v>46.383333333333297</c:v>
                </c:pt>
                <c:pt idx="346">
                  <c:v>46.383333333333297</c:v>
                </c:pt>
                <c:pt idx="347">
                  <c:v>46.383333333333297</c:v>
                </c:pt>
                <c:pt idx="348">
                  <c:v>46.383333333333297</c:v>
                </c:pt>
                <c:pt idx="349">
                  <c:v>46.383333333333297</c:v>
                </c:pt>
                <c:pt idx="350">
                  <c:v>46.383333333333297</c:v>
                </c:pt>
                <c:pt idx="351">
                  <c:v>46.383333333333297</c:v>
                </c:pt>
                <c:pt idx="352">
                  <c:v>46.383333333333297</c:v>
                </c:pt>
                <c:pt idx="353">
                  <c:v>46.383333333333297</c:v>
                </c:pt>
                <c:pt idx="354">
                  <c:v>46.383333333333297</c:v>
                </c:pt>
                <c:pt idx="355">
                  <c:v>46.383333333333297</c:v>
                </c:pt>
                <c:pt idx="356">
                  <c:v>46.383333333333297</c:v>
                </c:pt>
                <c:pt idx="357">
                  <c:v>46.383333333333297</c:v>
                </c:pt>
                <c:pt idx="358">
                  <c:v>46.383333333333297</c:v>
                </c:pt>
                <c:pt idx="359">
                  <c:v>46.383333333333297</c:v>
                </c:pt>
                <c:pt idx="360">
                  <c:v>46.383333333333297</c:v>
                </c:pt>
                <c:pt idx="361">
                  <c:v>48.4166666666667</c:v>
                </c:pt>
                <c:pt idx="362">
                  <c:v>48.4166666666667</c:v>
                </c:pt>
                <c:pt idx="363">
                  <c:v>48.4166666666667</c:v>
                </c:pt>
                <c:pt idx="364">
                  <c:v>48.4166666666667</c:v>
                </c:pt>
                <c:pt idx="365">
                  <c:v>48.4166666666667</c:v>
                </c:pt>
                <c:pt idx="366">
                  <c:v>48.4166666666667</c:v>
                </c:pt>
                <c:pt idx="367">
                  <c:v>48.4166666666667</c:v>
                </c:pt>
                <c:pt idx="368">
                  <c:v>48.4166666666667</c:v>
                </c:pt>
                <c:pt idx="369">
                  <c:v>48.4166666666667</c:v>
                </c:pt>
                <c:pt idx="370">
                  <c:v>48.4166666666667</c:v>
                </c:pt>
                <c:pt idx="371">
                  <c:v>48.4166666666667</c:v>
                </c:pt>
                <c:pt idx="372">
                  <c:v>48.4166666666667</c:v>
                </c:pt>
                <c:pt idx="373">
                  <c:v>48.4166666666667</c:v>
                </c:pt>
                <c:pt idx="374">
                  <c:v>41.5833333333333</c:v>
                </c:pt>
                <c:pt idx="375">
                  <c:v>41.5833333333333</c:v>
                </c:pt>
                <c:pt idx="376">
                  <c:v>41.5833333333333</c:v>
                </c:pt>
                <c:pt idx="377">
                  <c:v>41.5833333333333</c:v>
                </c:pt>
                <c:pt idx="378">
                  <c:v>41.5833333333333</c:v>
                </c:pt>
                <c:pt idx="379">
                  <c:v>41.5833333333333</c:v>
                </c:pt>
                <c:pt idx="380">
                  <c:v>46.466000000000001</c:v>
                </c:pt>
                <c:pt idx="381">
                  <c:v>47.8</c:v>
                </c:pt>
                <c:pt idx="382">
                  <c:v>47.8</c:v>
                </c:pt>
                <c:pt idx="383">
                  <c:v>47.8</c:v>
                </c:pt>
                <c:pt idx="384">
                  <c:v>47.8</c:v>
                </c:pt>
                <c:pt idx="385">
                  <c:v>47.8</c:v>
                </c:pt>
                <c:pt idx="386">
                  <c:v>47.8</c:v>
                </c:pt>
                <c:pt idx="387">
                  <c:v>47.8</c:v>
                </c:pt>
                <c:pt idx="388">
                  <c:v>47.8</c:v>
                </c:pt>
                <c:pt idx="389">
                  <c:v>47.8</c:v>
                </c:pt>
                <c:pt idx="390">
                  <c:v>47.8</c:v>
                </c:pt>
                <c:pt idx="391">
                  <c:v>47.8</c:v>
                </c:pt>
                <c:pt idx="392">
                  <c:v>47.8</c:v>
                </c:pt>
                <c:pt idx="393">
                  <c:v>47.8</c:v>
                </c:pt>
                <c:pt idx="394">
                  <c:v>47.8</c:v>
                </c:pt>
                <c:pt idx="395">
                  <c:v>47.8</c:v>
                </c:pt>
                <c:pt idx="396">
                  <c:v>47.8</c:v>
                </c:pt>
                <c:pt idx="397">
                  <c:v>47.8</c:v>
                </c:pt>
                <c:pt idx="398">
                  <c:v>47.8</c:v>
                </c:pt>
                <c:pt idx="399">
                  <c:v>47.8</c:v>
                </c:pt>
                <c:pt idx="400">
                  <c:v>47.8</c:v>
                </c:pt>
                <c:pt idx="401">
                  <c:v>47.8</c:v>
                </c:pt>
                <c:pt idx="402">
                  <c:v>47.8</c:v>
                </c:pt>
                <c:pt idx="403">
                  <c:v>47.8</c:v>
                </c:pt>
                <c:pt idx="404">
                  <c:v>47.8</c:v>
                </c:pt>
                <c:pt idx="405">
                  <c:v>47.8</c:v>
                </c:pt>
                <c:pt idx="406">
                  <c:v>47.8</c:v>
                </c:pt>
                <c:pt idx="407">
                  <c:v>47.8</c:v>
                </c:pt>
                <c:pt idx="408">
                  <c:v>47.8</c:v>
                </c:pt>
                <c:pt idx="409">
                  <c:v>47.8</c:v>
                </c:pt>
                <c:pt idx="410">
                  <c:v>47.8</c:v>
                </c:pt>
                <c:pt idx="411">
                  <c:v>47.8</c:v>
                </c:pt>
                <c:pt idx="412">
                  <c:v>49.816666666666698</c:v>
                </c:pt>
                <c:pt idx="413">
                  <c:v>49.816666666666698</c:v>
                </c:pt>
                <c:pt idx="414">
                  <c:v>49.816666666666698</c:v>
                </c:pt>
                <c:pt idx="415">
                  <c:v>49.816666666666698</c:v>
                </c:pt>
                <c:pt idx="416">
                  <c:v>49.816666666666698</c:v>
                </c:pt>
                <c:pt idx="417">
                  <c:v>49.816666666666698</c:v>
                </c:pt>
                <c:pt idx="418">
                  <c:v>49.816666666666698</c:v>
                </c:pt>
                <c:pt idx="419">
                  <c:v>49.816666666666698</c:v>
                </c:pt>
                <c:pt idx="420">
                  <c:v>49.816666666666698</c:v>
                </c:pt>
                <c:pt idx="421">
                  <c:v>49.816666666666698</c:v>
                </c:pt>
                <c:pt idx="422">
                  <c:v>49.816666666666698</c:v>
                </c:pt>
                <c:pt idx="423">
                  <c:v>49.816666666666698</c:v>
                </c:pt>
                <c:pt idx="424">
                  <c:v>49.816666666666698</c:v>
                </c:pt>
                <c:pt idx="425">
                  <c:v>49.816666666666698</c:v>
                </c:pt>
                <c:pt idx="426">
                  <c:v>49.816666666666698</c:v>
                </c:pt>
                <c:pt idx="427">
                  <c:v>49.816666666666698</c:v>
                </c:pt>
                <c:pt idx="428">
                  <c:v>49.816666666666698</c:v>
                </c:pt>
                <c:pt idx="429">
                  <c:v>49.816666666666698</c:v>
                </c:pt>
                <c:pt idx="430">
                  <c:v>49.816666666666698</c:v>
                </c:pt>
                <c:pt idx="431">
                  <c:v>49.816666666666698</c:v>
                </c:pt>
                <c:pt idx="432">
                  <c:v>49.816666666666698</c:v>
                </c:pt>
                <c:pt idx="433">
                  <c:v>49.816666666666698</c:v>
                </c:pt>
                <c:pt idx="434">
                  <c:v>49.816666666666698</c:v>
                </c:pt>
                <c:pt idx="435">
                  <c:v>49.816666666666698</c:v>
                </c:pt>
                <c:pt idx="436">
                  <c:v>49.816666666666698</c:v>
                </c:pt>
                <c:pt idx="437">
                  <c:v>49.816666666666698</c:v>
                </c:pt>
                <c:pt idx="438">
                  <c:v>49.816666666666698</c:v>
                </c:pt>
                <c:pt idx="439">
                  <c:v>49.816666666666698</c:v>
                </c:pt>
                <c:pt idx="440">
                  <c:v>49.816666666666698</c:v>
                </c:pt>
                <c:pt idx="441">
                  <c:v>49.816666666666698</c:v>
                </c:pt>
                <c:pt idx="442">
                  <c:v>49.816666666666698</c:v>
                </c:pt>
                <c:pt idx="443">
                  <c:v>49.816666666666698</c:v>
                </c:pt>
                <c:pt idx="444">
                  <c:v>49.816666666666698</c:v>
                </c:pt>
                <c:pt idx="445">
                  <c:v>41.5833333333333</c:v>
                </c:pt>
                <c:pt idx="446">
                  <c:v>41.5833333333333</c:v>
                </c:pt>
                <c:pt idx="447">
                  <c:v>41.5833333333333</c:v>
                </c:pt>
                <c:pt idx="448">
                  <c:v>41.5833333333333</c:v>
                </c:pt>
                <c:pt idx="449">
                  <c:v>41.5833333333333</c:v>
                </c:pt>
                <c:pt idx="450">
                  <c:v>41.5833333333333</c:v>
                </c:pt>
                <c:pt idx="451">
                  <c:v>45.266666666666701</c:v>
                </c:pt>
                <c:pt idx="452">
                  <c:v>45.266666666666701</c:v>
                </c:pt>
                <c:pt idx="453">
                  <c:v>45.266666666666701</c:v>
                </c:pt>
                <c:pt idx="454">
                  <c:v>45.266666666666701</c:v>
                </c:pt>
                <c:pt idx="455">
                  <c:v>45.266666666666701</c:v>
                </c:pt>
                <c:pt idx="456">
                  <c:v>45.266666666666701</c:v>
                </c:pt>
                <c:pt idx="457">
                  <c:v>45.266666666666701</c:v>
                </c:pt>
                <c:pt idx="458">
                  <c:v>45.266666666666701</c:v>
                </c:pt>
                <c:pt idx="459">
                  <c:v>45.266666666666701</c:v>
                </c:pt>
                <c:pt idx="460">
                  <c:v>45.266666666666701</c:v>
                </c:pt>
                <c:pt idx="461">
                  <c:v>45.266666666666701</c:v>
                </c:pt>
                <c:pt idx="462">
                  <c:v>45.266666666666701</c:v>
                </c:pt>
                <c:pt idx="463">
                  <c:v>45.266666666666701</c:v>
                </c:pt>
                <c:pt idx="464">
                  <c:v>45.266666666666701</c:v>
                </c:pt>
                <c:pt idx="465">
                  <c:v>45.266666666666701</c:v>
                </c:pt>
                <c:pt idx="466">
                  <c:v>45.266666666666701</c:v>
                </c:pt>
                <c:pt idx="467">
                  <c:v>45.266666666666701</c:v>
                </c:pt>
                <c:pt idx="468">
                  <c:v>45.266666666666701</c:v>
                </c:pt>
                <c:pt idx="469">
                  <c:v>45.266666666666701</c:v>
                </c:pt>
                <c:pt idx="470">
                  <c:v>45.266666666666701</c:v>
                </c:pt>
                <c:pt idx="471">
                  <c:v>45.266666666666701</c:v>
                </c:pt>
                <c:pt idx="472">
                  <c:v>45.266666666666701</c:v>
                </c:pt>
                <c:pt idx="473">
                  <c:v>45.266666666666701</c:v>
                </c:pt>
                <c:pt idx="474">
                  <c:v>45.266666666666701</c:v>
                </c:pt>
                <c:pt idx="475">
                  <c:v>45.266666666666701</c:v>
                </c:pt>
                <c:pt idx="476">
                  <c:v>45.266666666666701</c:v>
                </c:pt>
                <c:pt idx="477">
                  <c:v>45.266666666666701</c:v>
                </c:pt>
                <c:pt idx="478">
                  <c:v>45.266666666666701</c:v>
                </c:pt>
                <c:pt idx="479">
                  <c:v>45.266666666666701</c:v>
                </c:pt>
                <c:pt idx="480">
                  <c:v>45.266666666666701</c:v>
                </c:pt>
                <c:pt idx="481">
                  <c:v>45.266666666666701</c:v>
                </c:pt>
                <c:pt idx="482">
                  <c:v>45.266666666666701</c:v>
                </c:pt>
                <c:pt idx="483">
                  <c:v>45.266666666666701</c:v>
                </c:pt>
                <c:pt idx="484">
                  <c:v>45.266666666666701</c:v>
                </c:pt>
                <c:pt idx="485">
                  <c:v>45.266666666666701</c:v>
                </c:pt>
                <c:pt idx="486">
                  <c:v>45.266666666666701</c:v>
                </c:pt>
                <c:pt idx="487">
                  <c:v>45.266666666666701</c:v>
                </c:pt>
                <c:pt idx="488">
                  <c:v>45.266666666666701</c:v>
                </c:pt>
                <c:pt idx="489">
                  <c:v>45.266666666666701</c:v>
                </c:pt>
                <c:pt idx="490">
                  <c:v>45.266666666666701</c:v>
                </c:pt>
                <c:pt idx="491">
                  <c:v>45.266666666666701</c:v>
                </c:pt>
                <c:pt idx="492">
                  <c:v>45.266666666666701</c:v>
                </c:pt>
                <c:pt idx="493">
                  <c:v>45.266666666666701</c:v>
                </c:pt>
                <c:pt idx="494">
                  <c:v>45.266666666666701</c:v>
                </c:pt>
                <c:pt idx="495">
                  <c:v>45.266666666666701</c:v>
                </c:pt>
                <c:pt idx="496">
                  <c:v>45.266666666666701</c:v>
                </c:pt>
                <c:pt idx="497">
                  <c:v>45.266666666666701</c:v>
                </c:pt>
                <c:pt idx="498">
                  <c:v>45.266666666666701</c:v>
                </c:pt>
                <c:pt idx="499">
                  <c:v>45.266666666666701</c:v>
                </c:pt>
                <c:pt idx="500">
                  <c:v>45.266666666666701</c:v>
                </c:pt>
                <c:pt idx="501">
                  <c:v>45.266666666666701</c:v>
                </c:pt>
                <c:pt idx="502">
                  <c:v>45.266666666666701</c:v>
                </c:pt>
                <c:pt idx="503">
                  <c:v>45.266666666666701</c:v>
                </c:pt>
                <c:pt idx="504">
                  <c:v>45.266666666666701</c:v>
                </c:pt>
                <c:pt idx="505">
                  <c:v>45.266666666666701</c:v>
                </c:pt>
                <c:pt idx="506">
                  <c:v>45.266666666666701</c:v>
                </c:pt>
                <c:pt idx="507">
                  <c:v>52.0833333333333</c:v>
                </c:pt>
                <c:pt idx="508">
                  <c:v>52</c:v>
                </c:pt>
                <c:pt idx="509">
                  <c:v>52.533333333333303</c:v>
                </c:pt>
                <c:pt idx="510">
                  <c:v>52.516666666666701</c:v>
                </c:pt>
                <c:pt idx="511">
                  <c:v>51.433333333333302</c:v>
                </c:pt>
                <c:pt idx="512">
                  <c:v>52.433333333333302</c:v>
                </c:pt>
                <c:pt idx="513">
                  <c:v>52.15</c:v>
                </c:pt>
                <c:pt idx="514">
                  <c:v>52.433333333333302</c:v>
                </c:pt>
                <c:pt idx="515">
                  <c:v>52.533333333333303</c:v>
                </c:pt>
                <c:pt idx="516">
                  <c:v>52.516666666666701</c:v>
                </c:pt>
                <c:pt idx="517">
                  <c:v>52.216666666666697</c:v>
                </c:pt>
                <c:pt idx="518">
                  <c:v>52.1</c:v>
                </c:pt>
                <c:pt idx="519">
                  <c:v>51.966666666666697</c:v>
                </c:pt>
                <c:pt idx="520">
                  <c:v>52.433333333333302</c:v>
                </c:pt>
                <c:pt idx="521">
                  <c:v>51.816666666666698</c:v>
                </c:pt>
                <c:pt idx="522">
                  <c:v>51.95</c:v>
                </c:pt>
                <c:pt idx="523">
                  <c:v>51.266666666666701</c:v>
                </c:pt>
                <c:pt idx="524">
                  <c:v>51.8</c:v>
                </c:pt>
                <c:pt idx="525">
                  <c:v>52.1</c:v>
                </c:pt>
                <c:pt idx="526">
                  <c:v>51.816666666666698</c:v>
                </c:pt>
                <c:pt idx="528">
                  <c:v>51.966666666666697</c:v>
                </c:pt>
                <c:pt idx="529">
                  <c:v>52.0833333333333</c:v>
                </c:pt>
                <c:pt idx="530">
                  <c:v>42.85</c:v>
                </c:pt>
                <c:pt idx="531">
                  <c:v>42.85</c:v>
                </c:pt>
                <c:pt idx="532">
                  <c:v>42.8333333333333</c:v>
                </c:pt>
                <c:pt idx="533">
                  <c:v>42.816666666666698</c:v>
                </c:pt>
                <c:pt idx="534">
                  <c:v>42.816666666666698</c:v>
                </c:pt>
                <c:pt idx="535">
                  <c:v>42.816666666666698</c:v>
                </c:pt>
                <c:pt idx="536">
                  <c:v>42.816666666666698</c:v>
                </c:pt>
                <c:pt idx="537">
                  <c:v>42.816666666666698</c:v>
                </c:pt>
                <c:pt idx="538">
                  <c:v>42.783333333333303</c:v>
                </c:pt>
                <c:pt idx="539">
                  <c:v>42.783333333333303</c:v>
                </c:pt>
                <c:pt idx="540">
                  <c:v>42.783333333333303</c:v>
                </c:pt>
                <c:pt idx="541">
                  <c:v>42.783333333333303</c:v>
                </c:pt>
                <c:pt idx="542">
                  <c:v>42.8</c:v>
                </c:pt>
                <c:pt idx="543">
                  <c:v>42.8</c:v>
                </c:pt>
                <c:pt idx="544">
                  <c:v>42.783333333333303</c:v>
                </c:pt>
                <c:pt idx="545">
                  <c:v>42.766666666666701</c:v>
                </c:pt>
                <c:pt idx="546">
                  <c:v>42.766666666666701</c:v>
                </c:pt>
                <c:pt idx="547">
                  <c:v>42.766666666666701</c:v>
                </c:pt>
                <c:pt idx="548">
                  <c:v>42.766666666666701</c:v>
                </c:pt>
                <c:pt idx="549">
                  <c:v>42.766666666666701</c:v>
                </c:pt>
                <c:pt idx="550">
                  <c:v>42.766666666666701</c:v>
                </c:pt>
                <c:pt idx="552">
                  <c:v>44.733333333333299</c:v>
                </c:pt>
                <c:pt idx="553">
                  <c:v>44.733333333333299</c:v>
                </c:pt>
                <c:pt idx="554">
                  <c:v>44.733333333333299</c:v>
                </c:pt>
                <c:pt idx="555">
                  <c:v>44.733333333333299</c:v>
                </c:pt>
                <c:pt idx="556">
                  <c:v>44.733333333333299</c:v>
                </c:pt>
                <c:pt idx="557">
                  <c:v>44.733333333333299</c:v>
                </c:pt>
                <c:pt idx="558">
                  <c:v>44.733333333333299</c:v>
                </c:pt>
                <c:pt idx="559">
                  <c:v>44.733333333333299</c:v>
                </c:pt>
                <c:pt idx="560">
                  <c:v>44.733333333333299</c:v>
                </c:pt>
                <c:pt idx="561">
                  <c:v>44.733333333333299</c:v>
                </c:pt>
                <c:pt idx="562">
                  <c:v>44.733333333333299</c:v>
                </c:pt>
                <c:pt idx="563">
                  <c:v>44.733333333333299</c:v>
                </c:pt>
                <c:pt idx="564">
                  <c:v>44.733333333333299</c:v>
                </c:pt>
                <c:pt idx="565">
                  <c:v>44.733333333333299</c:v>
                </c:pt>
                <c:pt idx="566">
                  <c:v>44.733333333333299</c:v>
                </c:pt>
                <c:pt idx="567">
                  <c:v>44.733333333333299</c:v>
                </c:pt>
                <c:pt idx="568">
                  <c:v>44.733333333333299</c:v>
                </c:pt>
                <c:pt idx="569">
                  <c:v>44.733333333333299</c:v>
                </c:pt>
                <c:pt idx="570">
                  <c:v>44.733333333333299</c:v>
                </c:pt>
                <c:pt idx="571">
                  <c:v>44.733333333333299</c:v>
                </c:pt>
                <c:pt idx="572">
                  <c:v>44.733333333333299</c:v>
                </c:pt>
                <c:pt idx="573">
                  <c:v>44.733333333333299</c:v>
                </c:pt>
                <c:pt idx="574">
                  <c:v>44.733333333333299</c:v>
                </c:pt>
                <c:pt idx="575">
                  <c:v>44.733333333333299</c:v>
                </c:pt>
                <c:pt idx="576">
                  <c:v>44.733333333333299</c:v>
                </c:pt>
                <c:pt idx="577">
                  <c:v>44.733333333333299</c:v>
                </c:pt>
                <c:pt idx="578">
                  <c:v>44.733333333333299</c:v>
                </c:pt>
                <c:pt idx="579">
                  <c:v>44.733333333333299</c:v>
                </c:pt>
                <c:pt idx="580">
                  <c:v>44.733333333333299</c:v>
                </c:pt>
                <c:pt idx="581">
                  <c:v>44.733333333333299</c:v>
                </c:pt>
                <c:pt idx="582">
                  <c:v>44.733333333333299</c:v>
                </c:pt>
                <c:pt idx="583">
                  <c:v>44.733333333333299</c:v>
                </c:pt>
                <c:pt idx="584">
                  <c:v>44.733333333333299</c:v>
                </c:pt>
                <c:pt idx="585">
                  <c:v>44.733333333333299</c:v>
                </c:pt>
                <c:pt idx="586">
                  <c:v>44.733333333333299</c:v>
                </c:pt>
                <c:pt idx="587">
                  <c:v>44.733333333333299</c:v>
                </c:pt>
                <c:pt idx="588">
                  <c:v>44.733333333333299</c:v>
                </c:pt>
                <c:pt idx="589">
                  <c:v>48.266666666666701</c:v>
                </c:pt>
                <c:pt idx="590">
                  <c:v>48.266666666666701</c:v>
                </c:pt>
                <c:pt idx="591">
                  <c:v>48.266666666666701</c:v>
                </c:pt>
                <c:pt idx="592">
                  <c:v>48.266666666666701</c:v>
                </c:pt>
                <c:pt idx="593">
                  <c:v>48.266666666666701</c:v>
                </c:pt>
                <c:pt idx="594">
                  <c:v>48.266666666666701</c:v>
                </c:pt>
                <c:pt idx="595">
                  <c:v>48.266666666666701</c:v>
                </c:pt>
                <c:pt idx="596">
                  <c:v>48.266666666666701</c:v>
                </c:pt>
                <c:pt idx="597">
                  <c:v>48.266666666666701</c:v>
                </c:pt>
                <c:pt idx="598">
                  <c:v>48.266666666666701</c:v>
                </c:pt>
                <c:pt idx="599">
                  <c:v>48.266666666666701</c:v>
                </c:pt>
                <c:pt idx="600">
                  <c:v>48.266666666666701</c:v>
                </c:pt>
                <c:pt idx="601">
                  <c:v>48.266666666666701</c:v>
                </c:pt>
                <c:pt idx="602">
                  <c:v>48.266666666666701</c:v>
                </c:pt>
                <c:pt idx="603">
                  <c:v>48.266666666666701</c:v>
                </c:pt>
                <c:pt idx="604">
                  <c:v>48.266666666666701</c:v>
                </c:pt>
                <c:pt idx="605">
                  <c:v>48.266666666666701</c:v>
                </c:pt>
                <c:pt idx="606">
                  <c:v>48.266666666666701</c:v>
                </c:pt>
                <c:pt idx="607">
                  <c:v>48.266666666666701</c:v>
                </c:pt>
                <c:pt idx="608">
                  <c:v>41.5833333333333</c:v>
                </c:pt>
                <c:pt idx="609">
                  <c:v>41.5833333333333</c:v>
                </c:pt>
                <c:pt idx="610">
                  <c:v>41.5833333333333</c:v>
                </c:pt>
                <c:pt idx="611">
                  <c:v>41.5833333333333</c:v>
                </c:pt>
                <c:pt idx="612">
                  <c:v>45.2</c:v>
                </c:pt>
                <c:pt idx="613">
                  <c:v>45.2</c:v>
                </c:pt>
                <c:pt idx="614">
                  <c:v>45.2</c:v>
                </c:pt>
                <c:pt idx="615">
                  <c:v>45.2</c:v>
                </c:pt>
                <c:pt idx="616">
                  <c:v>45.2</c:v>
                </c:pt>
                <c:pt idx="617">
                  <c:v>45.2</c:v>
                </c:pt>
                <c:pt idx="618">
                  <c:v>45.2</c:v>
                </c:pt>
                <c:pt idx="619">
                  <c:v>45.2</c:v>
                </c:pt>
                <c:pt idx="620">
                  <c:v>45.2</c:v>
                </c:pt>
                <c:pt idx="621">
                  <c:v>45.2</c:v>
                </c:pt>
                <c:pt idx="622">
                  <c:v>45.2</c:v>
                </c:pt>
                <c:pt idx="623">
                  <c:v>45.2</c:v>
                </c:pt>
                <c:pt idx="624">
                  <c:v>45.2</c:v>
                </c:pt>
                <c:pt idx="625">
                  <c:v>45.2</c:v>
                </c:pt>
                <c:pt idx="626">
                  <c:v>45.2</c:v>
                </c:pt>
                <c:pt idx="627">
                  <c:v>45.2</c:v>
                </c:pt>
                <c:pt idx="628">
                  <c:v>45.2</c:v>
                </c:pt>
                <c:pt idx="629">
                  <c:v>45.2</c:v>
                </c:pt>
                <c:pt idx="630">
                  <c:v>45.2</c:v>
                </c:pt>
                <c:pt idx="631">
                  <c:v>45.2</c:v>
                </c:pt>
                <c:pt idx="632">
                  <c:v>45.2</c:v>
                </c:pt>
                <c:pt idx="633">
                  <c:v>45.2</c:v>
                </c:pt>
                <c:pt idx="634">
                  <c:v>45.2</c:v>
                </c:pt>
                <c:pt idx="635">
                  <c:v>45.2</c:v>
                </c:pt>
                <c:pt idx="636">
                  <c:v>45.2</c:v>
                </c:pt>
                <c:pt idx="637">
                  <c:v>45.2</c:v>
                </c:pt>
                <c:pt idx="638">
                  <c:v>45.2</c:v>
                </c:pt>
                <c:pt idx="639">
                  <c:v>45.2</c:v>
                </c:pt>
                <c:pt idx="640">
                  <c:v>45.2</c:v>
                </c:pt>
                <c:pt idx="641">
                  <c:v>45.2</c:v>
                </c:pt>
                <c:pt idx="642">
                  <c:v>45.2</c:v>
                </c:pt>
                <c:pt idx="643">
                  <c:v>45.2</c:v>
                </c:pt>
                <c:pt idx="644">
                  <c:v>45.2</c:v>
                </c:pt>
                <c:pt idx="645">
                  <c:v>45.2</c:v>
                </c:pt>
                <c:pt idx="646">
                  <c:v>45.2</c:v>
                </c:pt>
                <c:pt idx="647">
                  <c:v>45.2</c:v>
                </c:pt>
                <c:pt idx="648">
                  <c:v>45.2</c:v>
                </c:pt>
                <c:pt idx="649">
                  <c:v>44.47</c:v>
                </c:pt>
                <c:pt idx="650">
                  <c:v>48.616666666666703</c:v>
                </c:pt>
                <c:pt idx="651">
                  <c:v>48.616666666666703</c:v>
                </c:pt>
                <c:pt idx="652">
                  <c:v>48.616666666666703</c:v>
                </c:pt>
                <c:pt idx="653">
                  <c:v>48.616666666666703</c:v>
                </c:pt>
                <c:pt idx="654">
                  <c:v>48.616666666666703</c:v>
                </c:pt>
                <c:pt idx="655">
                  <c:v>48.616666666666703</c:v>
                </c:pt>
                <c:pt idx="656">
                  <c:v>48.616666666666703</c:v>
                </c:pt>
                <c:pt idx="657">
                  <c:v>48.616666666666703</c:v>
                </c:pt>
                <c:pt idx="658">
                  <c:v>48.616666666666703</c:v>
                </c:pt>
                <c:pt idx="659">
                  <c:v>48.616666666666703</c:v>
                </c:pt>
                <c:pt idx="660">
                  <c:v>48.616666666666703</c:v>
                </c:pt>
                <c:pt idx="661">
                  <c:v>48.616666666666703</c:v>
                </c:pt>
                <c:pt idx="662">
                  <c:v>48.616666666666703</c:v>
                </c:pt>
                <c:pt idx="663">
                  <c:v>48.616666666666703</c:v>
                </c:pt>
                <c:pt idx="664">
                  <c:v>48.616666666666703</c:v>
                </c:pt>
                <c:pt idx="665">
                  <c:v>48.616666666666703</c:v>
                </c:pt>
                <c:pt idx="666">
                  <c:v>48.616666666666703</c:v>
                </c:pt>
                <c:pt idx="667">
                  <c:v>48.616666666666703</c:v>
                </c:pt>
                <c:pt idx="668">
                  <c:v>48.3</c:v>
                </c:pt>
                <c:pt idx="669">
                  <c:v>48.3</c:v>
                </c:pt>
                <c:pt idx="670">
                  <c:v>48.3</c:v>
                </c:pt>
                <c:pt idx="671">
                  <c:v>48.3</c:v>
                </c:pt>
                <c:pt idx="672">
                  <c:v>46.4</c:v>
                </c:pt>
                <c:pt idx="673">
                  <c:v>46.4</c:v>
                </c:pt>
                <c:pt idx="674">
                  <c:v>46.4</c:v>
                </c:pt>
                <c:pt idx="675">
                  <c:v>46.4</c:v>
                </c:pt>
                <c:pt idx="676">
                  <c:v>46.4</c:v>
                </c:pt>
                <c:pt idx="677">
                  <c:v>46.4</c:v>
                </c:pt>
                <c:pt idx="678">
                  <c:v>46.4</c:v>
                </c:pt>
                <c:pt idx="679">
                  <c:v>46.4</c:v>
                </c:pt>
                <c:pt idx="680">
                  <c:v>46.4</c:v>
                </c:pt>
                <c:pt idx="681">
                  <c:v>46.4</c:v>
                </c:pt>
                <c:pt idx="682">
                  <c:v>46.4</c:v>
                </c:pt>
                <c:pt idx="683">
                  <c:v>46.4</c:v>
                </c:pt>
                <c:pt idx="684">
                  <c:v>46.4</c:v>
                </c:pt>
                <c:pt idx="685">
                  <c:v>46.4</c:v>
                </c:pt>
                <c:pt idx="686">
                  <c:v>46.4</c:v>
                </c:pt>
                <c:pt idx="687">
                  <c:v>46.4</c:v>
                </c:pt>
                <c:pt idx="688">
                  <c:v>46.4</c:v>
                </c:pt>
                <c:pt idx="689">
                  <c:v>46.4</c:v>
                </c:pt>
                <c:pt idx="690">
                  <c:v>46.4</c:v>
                </c:pt>
                <c:pt idx="691">
                  <c:v>46.4</c:v>
                </c:pt>
                <c:pt idx="692">
                  <c:v>46.4</c:v>
                </c:pt>
                <c:pt idx="693">
                  <c:v>46.4</c:v>
                </c:pt>
                <c:pt idx="694">
                  <c:v>46.4</c:v>
                </c:pt>
                <c:pt idx="695">
                  <c:v>46.4</c:v>
                </c:pt>
                <c:pt idx="696">
                  <c:v>46.4</c:v>
                </c:pt>
                <c:pt idx="697">
                  <c:v>46.4</c:v>
                </c:pt>
                <c:pt idx="698">
                  <c:v>46.4</c:v>
                </c:pt>
                <c:pt idx="699">
                  <c:v>46.4</c:v>
                </c:pt>
                <c:pt idx="700">
                  <c:v>46.4</c:v>
                </c:pt>
                <c:pt idx="701">
                  <c:v>46.4</c:v>
                </c:pt>
                <c:pt idx="702">
                  <c:v>46.4</c:v>
                </c:pt>
                <c:pt idx="703">
                  <c:v>46.4</c:v>
                </c:pt>
                <c:pt idx="704">
                  <c:v>46.4</c:v>
                </c:pt>
                <c:pt idx="705">
                  <c:v>46.4</c:v>
                </c:pt>
                <c:pt idx="706">
                  <c:v>46.4</c:v>
                </c:pt>
                <c:pt idx="707">
                  <c:v>46.4</c:v>
                </c:pt>
                <c:pt idx="708">
                  <c:v>46.4</c:v>
                </c:pt>
                <c:pt idx="709">
                  <c:v>46.4</c:v>
                </c:pt>
                <c:pt idx="710">
                  <c:v>46.4</c:v>
                </c:pt>
                <c:pt idx="711">
                  <c:v>46.4</c:v>
                </c:pt>
                <c:pt idx="712">
                  <c:v>46.4</c:v>
                </c:pt>
                <c:pt idx="713">
                  <c:v>46.4</c:v>
                </c:pt>
              </c:numCache>
            </c:numRef>
          </c:yVal>
          <c:smooth val="0"/>
        </c:ser>
        <c:dLbls>
          <c:showLegendKey val="0"/>
          <c:showVal val="0"/>
          <c:showCatName val="0"/>
          <c:showSerName val="0"/>
          <c:showPercent val="0"/>
          <c:showBubbleSize val="0"/>
        </c:dLbls>
        <c:axId val="99058048"/>
        <c:axId val="99059584"/>
      </c:scatterChart>
      <c:valAx>
        <c:axId val="99058048"/>
        <c:scaling>
          <c:orientation val="minMax"/>
        </c:scaling>
        <c:delete val="0"/>
        <c:axPos val="b"/>
        <c:numFmt formatCode="General" sourceLinked="1"/>
        <c:majorTickMark val="out"/>
        <c:minorTickMark val="none"/>
        <c:tickLblPos val="nextTo"/>
        <c:crossAx val="99059584"/>
        <c:crosses val="autoZero"/>
        <c:crossBetween val="midCat"/>
      </c:valAx>
      <c:valAx>
        <c:axId val="99059584"/>
        <c:scaling>
          <c:orientation val="minMax"/>
        </c:scaling>
        <c:delete val="0"/>
        <c:axPos val="l"/>
        <c:numFmt formatCode="0" sourceLinked="0"/>
        <c:majorTickMark val="out"/>
        <c:minorTickMark val="none"/>
        <c:tickLblPos val="nextTo"/>
        <c:crossAx val="99058048"/>
        <c:crosses val="autoZero"/>
        <c:crossBetween val="midCat"/>
      </c:valAx>
    </c:plotArea>
    <c:plotVisOnly val="1"/>
    <c:dispBlanksAs val="gap"/>
    <c:showDLblsOverMax val="0"/>
  </c:chart>
  <c:spPr>
    <a:ln>
      <a:solidFill>
        <a:schemeClr val="tx1"/>
      </a:solid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PC3 </a:t>
            </a:r>
            <a:r>
              <a:rPr lang="en-US" dirty="0" smtClean="0"/>
              <a:t>vs. longitude</a:t>
            </a:r>
            <a:endParaRPr lang="en-US" dirty="0"/>
          </a:p>
        </c:rich>
      </c:tx>
      <c:layout/>
      <c:overlay val="0"/>
    </c:title>
    <c:autoTitleDeleted val="0"/>
    <c:plotArea>
      <c:layout/>
      <c:scatterChart>
        <c:scatterStyle val="lineMarker"/>
        <c:varyColors val="0"/>
        <c:ser>
          <c:idx val="0"/>
          <c:order val="0"/>
          <c:tx>
            <c:strRef>
              <c:f>'Lat and Long'!$H$1</c:f>
              <c:strCache>
                <c:ptCount val="1"/>
                <c:pt idx="0">
                  <c:v>longitude</c:v>
                </c:pt>
              </c:strCache>
            </c:strRef>
          </c:tx>
          <c:spPr>
            <a:ln w="28575">
              <a:noFill/>
            </a:ln>
          </c:spPr>
          <c:trendline>
            <c:trendlineType val="linear"/>
            <c:dispRSqr val="1"/>
            <c:dispEq val="0"/>
            <c:trendlineLbl>
              <c:layout>
                <c:manualLayout>
                  <c:x val="0.1103640382923619"/>
                  <c:y val="-0.25957046566864744"/>
                </c:manualLayout>
              </c:layout>
              <c:numFmt formatCode="General" sourceLinked="0"/>
            </c:trendlineLbl>
          </c:trendline>
          <c:xVal>
            <c:numRef>
              <c:f>'Lat and Long'!$F$2:$F$715</c:f>
              <c:numCache>
                <c:formatCode>General</c:formatCode>
                <c:ptCount val="714"/>
                <c:pt idx="0">
                  <c:v>4.8504870395656097</c:v>
                </c:pt>
                <c:pt idx="1">
                  <c:v>6.6273713531070797</c:v>
                </c:pt>
                <c:pt idx="2">
                  <c:v>2.6041850553435402</c:v>
                </c:pt>
                <c:pt idx="3">
                  <c:v>6.5267825567048297</c:v>
                </c:pt>
                <c:pt idx="4">
                  <c:v>3.1008755185391998</c:v>
                </c:pt>
                <c:pt idx="5">
                  <c:v>5.4044265159268701</c:v>
                </c:pt>
                <c:pt idx="6">
                  <c:v>5.9932890178978999</c:v>
                </c:pt>
                <c:pt idx="7">
                  <c:v>6.9243563422824002</c:v>
                </c:pt>
                <c:pt idx="8">
                  <c:v>5.72225126149345</c:v>
                </c:pt>
                <c:pt idx="9">
                  <c:v>6.2954059852405697</c:v>
                </c:pt>
                <c:pt idx="10">
                  <c:v>6.0830759612468004</c:v>
                </c:pt>
                <c:pt idx="11">
                  <c:v>5.1806806828188403</c:v>
                </c:pt>
                <c:pt idx="12">
                  <c:v>7.9964750363977597</c:v>
                </c:pt>
                <c:pt idx="13">
                  <c:v>7.0238647362264102</c:v>
                </c:pt>
                <c:pt idx="14">
                  <c:v>5.9498879871662602</c:v>
                </c:pt>
                <c:pt idx="15">
                  <c:v>7.6412262685768502</c:v>
                </c:pt>
                <c:pt idx="16">
                  <c:v>5.7228769297736797</c:v>
                </c:pt>
                <c:pt idx="17">
                  <c:v>3.97235966560388</c:v>
                </c:pt>
                <c:pt idx="18">
                  <c:v>3.5705456056042002</c:v>
                </c:pt>
                <c:pt idx="19">
                  <c:v>7.3439200189257399</c:v>
                </c:pt>
                <c:pt idx="20">
                  <c:v>6.2991641280244597</c:v>
                </c:pt>
                <c:pt idx="21">
                  <c:v>8.1106661864688991</c:v>
                </c:pt>
                <c:pt idx="22">
                  <c:v>8.4937956188164296</c:v>
                </c:pt>
                <c:pt idx="23">
                  <c:v>3.9027235919578902</c:v>
                </c:pt>
                <c:pt idx="24">
                  <c:v>4.8988512707440401</c:v>
                </c:pt>
                <c:pt idx="25">
                  <c:v>5.8359899495706999</c:v>
                </c:pt>
                <c:pt idx="26">
                  <c:v>4.3234996935283299</c:v>
                </c:pt>
                <c:pt idx="27">
                  <c:v>8.8719546606796396</c:v>
                </c:pt>
                <c:pt idx="28">
                  <c:v>5.58811687787213</c:v>
                </c:pt>
                <c:pt idx="29">
                  <c:v>6.5133828634235096</c:v>
                </c:pt>
                <c:pt idx="30">
                  <c:v>7.8518358815667204</c:v>
                </c:pt>
                <c:pt idx="31">
                  <c:v>7.4847368049665999</c:v>
                </c:pt>
                <c:pt idx="32">
                  <c:v>2.8123633156300998</c:v>
                </c:pt>
                <c:pt idx="33">
                  <c:v>-1.42685818724796</c:v>
                </c:pt>
                <c:pt idx="34">
                  <c:v>1.9098841667788899</c:v>
                </c:pt>
                <c:pt idx="35">
                  <c:v>4.9587810246580197</c:v>
                </c:pt>
                <c:pt idx="36">
                  <c:v>0.60987231249006002</c:v>
                </c:pt>
                <c:pt idx="37">
                  <c:v>6.0858162378999303</c:v>
                </c:pt>
                <c:pt idx="38">
                  <c:v>6.1229617553770996</c:v>
                </c:pt>
                <c:pt idx="39">
                  <c:v>4.6823364832185304</c:v>
                </c:pt>
                <c:pt idx="40">
                  <c:v>4.1914886562948697</c:v>
                </c:pt>
                <c:pt idx="41">
                  <c:v>6.3676273792522204</c:v>
                </c:pt>
                <c:pt idx="42">
                  <c:v>4.7005748647124603</c:v>
                </c:pt>
                <c:pt idx="43">
                  <c:v>5.40602964576349</c:v>
                </c:pt>
                <c:pt idx="44">
                  <c:v>7.80577529010802</c:v>
                </c:pt>
                <c:pt idx="45">
                  <c:v>6.5084417799541896</c:v>
                </c:pt>
                <c:pt idx="46">
                  <c:v>0.97795319124610502</c:v>
                </c:pt>
                <c:pt idx="47">
                  <c:v>-5.3822932072240999</c:v>
                </c:pt>
                <c:pt idx="48">
                  <c:v>5.1434190519121303</c:v>
                </c:pt>
                <c:pt idx="49">
                  <c:v>5.7144102910637304</c:v>
                </c:pt>
                <c:pt idx="50">
                  <c:v>8.1042197157731408</c:v>
                </c:pt>
                <c:pt idx="51">
                  <c:v>5.7471656102721003</c:v>
                </c:pt>
                <c:pt idx="52">
                  <c:v>4.7760829102174096</c:v>
                </c:pt>
                <c:pt idx="53">
                  <c:v>6.49178825376171</c:v>
                </c:pt>
                <c:pt idx="54">
                  <c:v>6.7449661670648302</c:v>
                </c:pt>
                <c:pt idx="55">
                  <c:v>-0.79007150268287496</c:v>
                </c:pt>
                <c:pt idx="56">
                  <c:v>-1.6382683117233801</c:v>
                </c:pt>
                <c:pt idx="57">
                  <c:v>6.4884486939250801</c:v>
                </c:pt>
                <c:pt idx="58">
                  <c:v>4.3356719486442596</c:v>
                </c:pt>
                <c:pt idx="59">
                  <c:v>6.3972599756938502</c:v>
                </c:pt>
                <c:pt idx="60">
                  <c:v>0.19222887108551501</c:v>
                </c:pt>
                <c:pt idx="61">
                  <c:v>0.58083363898774698</c:v>
                </c:pt>
                <c:pt idx="62">
                  <c:v>-2.1728066864761502</c:v>
                </c:pt>
                <c:pt idx="63">
                  <c:v>5.0203642721892603</c:v>
                </c:pt>
                <c:pt idx="64">
                  <c:v>4.0855615736411002</c:v>
                </c:pt>
                <c:pt idx="65">
                  <c:v>6.1517424682356401</c:v>
                </c:pt>
                <c:pt idx="66">
                  <c:v>-2.0089621424861299</c:v>
                </c:pt>
                <c:pt idx="67">
                  <c:v>4.9678521679874796</c:v>
                </c:pt>
                <c:pt idx="68">
                  <c:v>7.4130133404806697</c:v>
                </c:pt>
                <c:pt idx="69">
                  <c:v>5.7005819001865596</c:v>
                </c:pt>
                <c:pt idx="70">
                  <c:v>2.1918449410909799</c:v>
                </c:pt>
                <c:pt idx="71">
                  <c:v>5.9673426483129601</c:v>
                </c:pt>
                <c:pt idx="72">
                  <c:v>5.2871508444535298</c:v>
                </c:pt>
                <c:pt idx="73">
                  <c:v>6.7717279297734603</c:v>
                </c:pt>
                <c:pt idx="74">
                  <c:v>6.4542968073432201</c:v>
                </c:pt>
                <c:pt idx="75">
                  <c:v>1.69994430252734</c:v>
                </c:pt>
                <c:pt idx="76">
                  <c:v>0.31646421305978001</c:v>
                </c:pt>
                <c:pt idx="77">
                  <c:v>6.2869579861179297</c:v>
                </c:pt>
                <c:pt idx="78">
                  <c:v>0.60451551300940298</c:v>
                </c:pt>
                <c:pt idx="79">
                  <c:v>7.90354053476503</c:v>
                </c:pt>
                <c:pt idx="80">
                  <c:v>5.1182565682698202</c:v>
                </c:pt>
                <c:pt idx="81">
                  <c:v>2.06958472896306</c:v>
                </c:pt>
                <c:pt idx="82">
                  <c:v>7.1470110340096502</c:v>
                </c:pt>
                <c:pt idx="83">
                  <c:v>1.33149976554926</c:v>
                </c:pt>
                <c:pt idx="84">
                  <c:v>-4.42993876886639</c:v>
                </c:pt>
                <c:pt idx="85">
                  <c:v>1.8129522270898799</c:v>
                </c:pt>
                <c:pt idx="86">
                  <c:v>4.6948717893242398</c:v>
                </c:pt>
                <c:pt idx="87">
                  <c:v>3.5667842351733499</c:v>
                </c:pt>
                <c:pt idx="88">
                  <c:v>6.6095742736374596</c:v>
                </c:pt>
                <c:pt idx="89">
                  <c:v>-0.146478180341963</c:v>
                </c:pt>
                <c:pt idx="90">
                  <c:v>5.4322707455444199</c:v>
                </c:pt>
                <c:pt idx="91">
                  <c:v>7.2983737206134096</c:v>
                </c:pt>
                <c:pt idx="92">
                  <c:v>0.485565003186396</c:v>
                </c:pt>
                <c:pt idx="93">
                  <c:v>2.3102922903877099</c:v>
                </c:pt>
                <c:pt idx="94">
                  <c:v>-3.1739454205153699</c:v>
                </c:pt>
                <c:pt idx="95">
                  <c:v>5.4175088011221701</c:v>
                </c:pt>
                <c:pt idx="96">
                  <c:v>-0.44910532456708602</c:v>
                </c:pt>
                <c:pt idx="97">
                  <c:v>2.76328740737332</c:v>
                </c:pt>
                <c:pt idx="98">
                  <c:v>2.7185777133367699</c:v>
                </c:pt>
                <c:pt idx="99">
                  <c:v>-3.4956829207978002</c:v>
                </c:pt>
                <c:pt idx="100">
                  <c:v>-1.84813686811178</c:v>
                </c:pt>
                <c:pt idx="101">
                  <c:v>1.7858722200091599</c:v>
                </c:pt>
                <c:pt idx="102">
                  <c:v>3.0395412847404901</c:v>
                </c:pt>
                <c:pt idx="103">
                  <c:v>0.76345363427163104</c:v>
                </c:pt>
                <c:pt idx="104">
                  <c:v>1.13169115177456</c:v>
                </c:pt>
                <c:pt idx="105">
                  <c:v>2.8795674547332801</c:v>
                </c:pt>
                <c:pt idx="106">
                  <c:v>-1.1312254884241999</c:v>
                </c:pt>
                <c:pt idx="107">
                  <c:v>2.46753706886838</c:v>
                </c:pt>
                <c:pt idx="108">
                  <c:v>-2.6743638970306001</c:v>
                </c:pt>
                <c:pt idx="109">
                  <c:v>-4.7538487938357301</c:v>
                </c:pt>
                <c:pt idx="110">
                  <c:v>7.6609981602445298</c:v>
                </c:pt>
                <c:pt idx="111">
                  <c:v>4.2598312562212604</c:v>
                </c:pt>
                <c:pt idx="112">
                  <c:v>8.0850528006733597</c:v>
                </c:pt>
                <c:pt idx="113">
                  <c:v>3.4044601980978602</c:v>
                </c:pt>
                <c:pt idx="114">
                  <c:v>3.5403311144716301</c:v>
                </c:pt>
                <c:pt idx="115">
                  <c:v>-3.0629778844888</c:v>
                </c:pt>
                <c:pt idx="116">
                  <c:v>-5.1769316942170498</c:v>
                </c:pt>
                <c:pt idx="117">
                  <c:v>-4.17091926950937</c:v>
                </c:pt>
                <c:pt idx="118">
                  <c:v>-7.9766912925094102</c:v>
                </c:pt>
                <c:pt idx="119">
                  <c:v>-7.8122708372786596</c:v>
                </c:pt>
                <c:pt idx="120">
                  <c:v>-5.1322109437634698</c:v>
                </c:pt>
                <c:pt idx="121">
                  <c:v>-4.9551612565802996</c:v>
                </c:pt>
                <c:pt idx="122">
                  <c:v>-4.2950657698441201</c:v>
                </c:pt>
                <c:pt idx="123">
                  <c:v>-5.2494869776166899</c:v>
                </c:pt>
                <c:pt idx="124">
                  <c:v>-3.7630746891081102</c:v>
                </c:pt>
                <c:pt idx="125">
                  <c:v>-5.5335660328529404</c:v>
                </c:pt>
                <c:pt idx="126">
                  <c:v>-5.7033303632390204</c:v>
                </c:pt>
                <c:pt idx="127">
                  <c:v>-6.5401748436790799</c:v>
                </c:pt>
                <c:pt idx="128">
                  <c:v>-4.4644581308001001</c:v>
                </c:pt>
                <c:pt idx="129">
                  <c:v>-5.81706947797894</c:v>
                </c:pt>
                <c:pt idx="130">
                  <c:v>-6.3914906887877398</c:v>
                </c:pt>
                <c:pt idx="131">
                  <c:v>-5.1309934302745202</c:v>
                </c:pt>
                <c:pt idx="132">
                  <c:v>-4.6232141076693898</c:v>
                </c:pt>
                <c:pt idx="133">
                  <c:v>-5.5941955872597102</c:v>
                </c:pt>
                <c:pt idx="134">
                  <c:v>-7.5793889078815004</c:v>
                </c:pt>
                <c:pt idx="135">
                  <c:v>-6.7148955417034797</c:v>
                </c:pt>
                <c:pt idx="136">
                  <c:v>-5.61335477539542</c:v>
                </c:pt>
                <c:pt idx="137">
                  <c:v>-5.7548187250880503</c:v>
                </c:pt>
                <c:pt idx="138">
                  <c:v>-6.0369835539413597</c:v>
                </c:pt>
                <c:pt idx="139">
                  <c:v>-3.5966809701710898</c:v>
                </c:pt>
                <c:pt idx="140">
                  <c:v>-5.2658566079066302</c:v>
                </c:pt>
                <c:pt idx="141">
                  <c:v>-4.3231399609960404</c:v>
                </c:pt>
                <c:pt idx="142">
                  <c:v>-3.4825067619529602</c:v>
                </c:pt>
                <c:pt idx="143">
                  <c:v>-4.55522627471011</c:v>
                </c:pt>
                <c:pt idx="144">
                  <c:v>-5.6661827029129403</c:v>
                </c:pt>
                <c:pt idx="145">
                  <c:v>-5.3557558177593902</c:v>
                </c:pt>
                <c:pt idx="146">
                  <c:v>-5.9674472942364698</c:v>
                </c:pt>
                <c:pt idx="147">
                  <c:v>-6.0287072820365397</c:v>
                </c:pt>
                <c:pt idx="148">
                  <c:v>-3.6084373590543999</c:v>
                </c:pt>
                <c:pt idx="149">
                  <c:v>-6.8337800642664304</c:v>
                </c:pt>
                <c:pt idx="150">
                  <c:v>-6.2156779008299603</c:v>
                </c:pt>
                <c:pt idx="151">
                  <c:v>-4.1598755459628398</c:v>
                </c:pt>
                <c:pt idx="152">
                  <c:v>-5.1806670492367104</c:v>
                </c:pt>
                <c:pt idx="153">
                  <c:v>-5.2518699973865601</c:v>
                </c:pt>
                <c:pt idx="154">
                  <c:v>-6.1216146024909701</c:v>
                </c:pt>
                <c:pt idx="155">
                  <c:v>-5.6544609057459096</c:v>
                </c:pt>
                <c:pt idx="156">
                  <c:v>-8.1648249435754892</c:v>
                </c:pt>
                <c:pt idx="157">
                  <c:v>-5.8563498625711699</c:v>
                </c:pt>
                <c:pt idx="158">
                  <c:v>-4.8005339088154697</c:v>
                </c:pt>
                <c:pt idx="159">
                  <c:v>-4.0159861399064001</c:v>
                </c:pt>
                <c:pt idx="160">
                  <c:v>-3.4476735056449899</c:v>
                </c:pt>
                <c:pt idx="161">
                  <c:v>-6.1565131824671901</c:v>
                </c:pt>
                <c:pt idx="162">
                  <c:v>-5.8947952236778702</c:v>
                </c:pt>
                <c:pt idx="163">
                  <c:v>-6.3840443179155004</c:v>
                </c:pt>
                <c:pt idx="164">
                  <c:v>-5.1021009577507499</c:v>
                </c:pt>
                <c:pt idx="165">
                  <c:v>-4.5335193095288604</c:v>
                </c:pt>
                <c:pt idx="166">
                  <c:v>-5.2604682289094402</c:v>
                </c:pt>
                <c:pt idx="167">
                  <c:v>-4.4782460641864699</c:v>
                </c:pt>
                <c:pt idx="168">
                  <c:v>-6.2027092724431903</c:v>
                </c:pt>
                <c:pt idx="169">
                  <c:v>-3.5907274225748602</c:v>
                </c:pt>
                <c:pt idx="170">
                  <c:v>-4.1019906321756698</c:v>
                </c:pt>
                <c:pt idx="171">
                  <c:v>-4.1658495907587199</c:v>
                </c:pt>
                <c:pt idx="172">
                  <c:v>-7.2696545668141201</c:v>
                </c:pt>
                <c:pt idx="173">
                  <c:v>-7.0537094536219902</c:v>
                </c:pt>
                <c:pt idx="174">
                  <c:v>-5.1809843476870796</c:v>
                </c:pt>
                <c:pt idx="175">
                  <c:v>-4.8763636464649203</c:v>
                </c:pt>
                <c:pt idx="176">
                  <c:v>-6.7673585001779397</c:v>
                </c:pt>
                <c:pt idx="177">
                  <c:v>-6.2924542976936504</c:v>
                </c:pt>
                <c:pt idx="178">
                  <c:v>-5.6525822783091204</c:v>
                </c:pt>
                <c:pt idx="179">
                  <c:v>-6.6514909123184598</c:v>
                </c:pt>
                <c:pt idx="180">
                  <c:v>-5.2961880647308304</c:v>
                </c:pt>
                <c:pt idx="181">
                  <c:v>-4.9976437777105804</c:v>
                </c:pt>
                <c:pt idx="182">
                  <c:v>-4.1766325357461804</c:v>
                </c:pt>
                <c:pt idx="183">
                  <c:v>-6.5518709576241401</c:v>
                </c:pt>
                <c:pt idx="184">
                  <c:v>-2.6836887280431001</c:v>
                </c:pt>
                <c:pt idx="185">
                  <c:v>-4.48958048794794</c:v>
                </c:pt>
                <c:pt idx="186">
                  <c:v>-6.8773672289842596</c:v>
                </c:pt>
                <c:pt idx="187">
                  <c:v>-6.1544430163868897</c:v>
                </c:pt>
                <c:pt idx="188">
                  <c:v>-4.49175304003814</c:v>
                </c:pt>
                <c:pt idx="189">
                  <c:v>-4.5219942374466902</c:v>
                </c:pt>
                <c:pt idx="190">
                  <c:v>-5.1067758937308501</c:v>
                </c:pt>
                <c:pt idx="191">
                  <c:v>-4.9367302469850101</c:v>
                </c:pt>
                <c:pt idx="192">
                  <c:v>-3.9352703480419402</c:v>
                </c:pt>
                <c:pt idx="193">
                  <c:v>-6.7406744723573002</c:v>
                </c:pt>
                <c:pt idx="194">
                  <c:v>-7.9498917720440101</c:v>
                </c:pt>
                <c:pt idx="195">
                  <c:v>-4.5986300582530397</c:v>
                </c:pt>
                <c:pt idx="196">
                  <c:v>-4.0923986800946999</c:v>
                </c:pt>
                <c:pt idx="197">
                  <c:v>-5.3357965654202504</c:v>
                </c:pt>
                <c:pt idx="198">
                  <c:v>-5.5857873418196098</c:v>
                </c:pt>
                <c:pt idx="199">
                  <c:v>-4.0997684657140896</c:v>
                </c:pt>
                <c:pt idx="200">
                  <c:v>-4.3265434241614402</c:v>
                </c:pt>
                <c:pt idx="201">
                  <c:v>-5.4260671290707201</c:v>
                </c:pt>
                <c:pt idx="202">
                  <c:v>-6.0194108024735797</c:v>
                </c:pt>
                <c:pt idx="203">
                  <c:v>-4.8256880261225197</c:v>
                </c:pt>
                <c:pt idx="204">
                  <c:v>-5.7984214749442904</c:v>
                </c:pt>
                <c:pt idx="205">
                  <c:v>-5.2158747284830298</c:v>
                </c:pt>
                <c:pt idx="206">
                  <c:v>-6.7318119449654796</c:v>
                </c:pt>
                <c:pt idx="207">
                  <c:v>-5.13340538075464</c:v>
                </c:pt>
                <c:pt idx="208">
                  <c:v>-5.4142831508832501</c:v>
                </c:pt>
                <c:pt idx="209">
                  <c:v>-6.4971716105743402</c:v>
                </c:pt>
                <c:pt idx="210">
                  <c:v>-3.5279008382924402</c:v>
                </c:pt>
                <c:pt idx="211">
                  <c:v>-5.0670695357089599</c:v>
                </c:pt>
                <c:pt idx="212">
                  <c:v>-3.98673930259586</c:v>
                </c:pt>
                <c:pt idx="213">
                  <c:v>-5.3362464328857504</c:v>
                </c:pt>
                <c:pt idx="214">
                  <c:v>-5.6711762924015598</c:v>
                </c:pt>
                <c:pt idx="215">
                  <c:v>-6.5829956019770801</c:v>
                </c:pt>
                <c:pt idx="216">
                  <c:v>-3.97610604715361</c:v>
                </c:pt>
                <c:pt idx="217">
                  <c:v>-4.3450888462844599</c:v>
                </c:pt>
                <c:pt idx="218">
                  <c:v>-5.1806767982444999</c:v>
                </c:pt>
                <c:pt idx="219">
                  <c:v>-5.3196011183499001</c:v>
                </c:pt>
                <c:pt idx="220">
                  <c:v>-6.0093578328204602</c:v>
                </c:pt>
                <c:pt idx="221">
                  <c:v>-6.5083181534782497</c:v>
                </c:pt>
                <c:pt idx="222">
                  <c:v>-5.5004430181642103</c:v>
                </c:pt>
                <c:pt idx="223">
                  <c:v>-5.1108853288803404</c:v>
                </c:pt>
                <c:pt idx="224">
                  <c:v>-2.5033520116808501</c:v>
                </c:pt>
                <c:pt idx="225">
                  <c:v>-4.3587910880064102</c:v>
                </c:pt>
                <c:pt idx="226">
                  <c:v>-5.9638735437682699</c:v>
                </c:pt>
                <c:pt idx="227">
                  <c:v>-5.8615527556904903</c:v>
                </c:pt>
                <c:pt idx="228">
                  <c:v>-3.89263497095684</c:v>
                </c:pt>
                <c:pt idx="229">
                  <c:v>-5.7379300695055004</c:v>
                </c:pt>
                <c:pt idx="230">
                  <c:v>-7.2770908177191496</c:v>
                </c:pt>
                <c:pt idx="231">
                  <c:v>-5.6308342455436904</c:v>
                </c:pt>
                <c:pt idx="232">
                  <c:v>-5.8314130155504902</c:v>
                </c:pt>
                <c:pt idx="233">
                  <c:v>-3.9341155951049802</c:v>
                </c:pt>
                <c:pt idx="234">
                  <c:v>-6.6013270660630896</c:v>
                </c:pt>
                <c:pt idx="235">
                  <c:v>-5.6034595600939801</c:v>
                </c:pt>
                <c:pt idx="236">
                  <c:v>-6.6013270660630896</c:v>
                </c:pt>
                <c:pt idx="237">
                  <c:v>-2.9349690500574299</c:v>
                </c:pt>
                <c:pt idx="238">
                  <c:v>-4.5205601531359996</c:v>
                </c:pt>
                <c:pt idx="239">
                  <c:v>-5.0478639086407897</c:v>
                </c:pt>
                <c:pt idx="240">
                  <c:v>-7.2706944477371902</c:v>
                </c:pt>
                <c:pt idx="241">
                  <c:v>-4.5902845245899204</c:v>
                </c:pt>
                <c:pt idx="242">
                  <c:v>-3.61680021897822</c:v>
                </c:pt>
                <c:pt idx="243">
                  <c:v>-5.7850010321562904</c:v>
                </c:pt>
                <c:pt idx="244">
                  <c:v>-6.6097018722694498</c:v>
                </c:pt>
                <c:pt idx="245">
                  <c:v>-6.41418392123839</c:v>
                </c:pt>
                <c:pt idx="246">
                  <c:v>-5.76440509970704</c:v>
                </c:pt>
                <c:pt idx="247">
                  <c:v>-5.3014792342696602</c:v>
                </c:pt>
                <c:pt idx="248">
                  <c:v>-4.2826596414148996</c:v>
                </c:pt>
                <c:pt idx="249">
                  <c:v>5.31541290397496</c:v>
                </c:pt>
                <c:pt idx="250">
                  <c:v>2.22078443527516</c:v>
                </c:pt>
                <c:pt idx="251">
                  <c:v>2.66296352523716</c:v>
                </c:pt>
                <c:pt idx="252">
                  <c:v>2.9489121674803598</c:v>
                </c:pt>
                <c:pt idx="253">
                  <c:v>5.6758169101997797</c:v>
                </c:pt>
                <c:pt idx="254">
                  <c:v>1.48883557704654</c:v>
                </c:pt>
                <c:pt idx="255">
                  <c:v>1.6464433832966301</c:v>
                </c:pt>
                <c:pt idx="256">
                  <c:v>-17.339549732644599</c:v>
                </c:pt>
                <c:pt idx="257">
                  <c:v>-22.162555883380499</c:v>
                </c:pt>
                <c:pt idx="258">
                  <c:v>-19.351011503336199</c:v>
                </c:pt>
                <c:pt idx="259">
                  <c:v>-21.2684592074691</c:v>
                </c:pt>
                <c:pt idx="260">
                  <c:v>-20.210357219151199</c:v>
                </c:pt>
                <c:pt idx="261">
                  <c:v>-22.573756060152501</c:v>
                </c:pt>
                <c:pt idx="262">
                  <c:v>-20.039874788252899</c:v>
                </c:pt>
                <c:pt idx="263">
                  <c:v>-22.525979756072498</c:v>
                </c:pt>
                <c:pt idx="264">
                  <c:v>-22.028227025592599</c:v>
                </c:pt>
                <c:pt idx="265">
                  <c:v>-20.5638362911358</c:v>
                </c:pt>
                <c:pt idx="266">
                  <c:v>-21.115736933032601</c:v>
                </c:pt>
                <c:pt idx="267">
                  <c:v>-21.798049103467701</c:v>
                </c:pt>
                <c:pt idx="268">
                  <c:v>-19.671149944862702</c:v>
                </c:pt>
                <c:pt idx="269">
                  <c:v>-19.383357209493798</c:v>
                </c:pt>
                <c:pt idx="270">
                  <c:v>-22.399585280388202</c:v>
                </c:pt>
                <c:pt idx="271">
                  <c:v>-21.8238923533114</c:v>
                </c:pt>
                <c:pt idx="272">
                  <c:v>-3.4450798600311598</c:v>
                </c:pt>
                <c:pt idx="273">
                  <c:v>-4.3973722360705496</c:v>
                </c:pt>
                <c:pt idx="274">
                  <c:v>-5.1348436375457398</c:v>
                </c:pt>
                <c:pt idx="275">
                  <c:v>-3.20450893313062</c:v>
                </c:pt>
                <c:pt idx="276">
                  <c:v>-6.4330075400665301</c:v>
                </c:pt>
                <c:pt idx="277">
                  <c:v>-5.3053238769305198</c:v>
                </c:pt>
                <c:pt idx="278">
                  <c:v>-4.2806307526493104</c:v>
                </c:pt>
                <c:pt idx="279">
                  <c:v>-4.5694312997212396</c:v>
                </c:pt>
                <c:pt idx="280">
                  <c:v>-4.3927979143017799</c:v>
                </c:pt>
                <c:pt idx="281">
                  <c:v>-4.2867375870749997</c:v>
                </c:pt>
                <c:pt idx="282">
                  <c:v>-5.1823932027227597</c:v>
                </c:pt>
                <c:pt idx="283">
                  <c:v>-5.8766910813410096</c:v>
                </c:pt>
                <c:pt idx="284">
                  <c:v>-3.5693758865705898</c:v>
                </c:pt>
                <c:pt idx="285">
                  <c:v>-5.2653018058329302</c:v>
                </c:pt>
                <c:pt idx="286">
                  <c:v>-6.3899284608966704</c:v>
                </c:pt>
                <c:pt idx="287">
                  <c:v>-3.5071000738652298</c:v>
                </c:pt>
                <c:pt idx="288">
                  <c:v>-4.0660377631879498</c:v>
                </c:pt>
                <c:pt idx="289">
                  <c:v>-6.5323446507835703</c:v>
                </c:pt>
                <c:pt idx="290">
                  <c:v>-7.1504973335485396</c:v>
                </c:pt>
                <c:pt idx="291">
                  <c:v>-2.2317180027038899</c:v>
                </c:pt>
                <c:pt idx="292">
                  <c:v>-4.3136206961372698</c:v>
                </c:pt>
                <c:pt idx="293">
                  <c:v>-3.7400389114982802</c:v>
                </c:pt>
                <c:pt idx="294">
                  <c:v>-4.1358353110089503</c:v>
                </c:pt>
                <c:pt idx="295">
                  <c:v>-5.6009898553780797</c:v>
                </c:pt>
                <c:pt idx="296">
                  <c:v>-4.15655438614447</c:v>
                </c:pt>
                <c:pt idx="297">
                  <c:v>-4.6240364379402799</c:v>
                </c:pt>
                <c:pt idx="298">
                  <c:v>-3.7528668927105699</c:v>
                </c:pt>
                <c:pt idx="299">
                  <c:v>-2.7683975329488799</c:v>
                </c:pt>
                <c:pt idx="300">
                  <c:v>-2.8077213069637699</c:v>
                </c:pt>
                <c:pt idx="301">
                  <c:v>-3.95927913056352</c:v>
                </c:pt>
                <c:pt idx="302">
                  <c:v>-4.5163829795992401</c:v>
                </c:pt>
                <c:pt idx="303">
                  <c:v>-3.01759379566507</c:v>
                </c:pt>
                <c:pt idx="304">
                  <c:v>-5.5569870986199197</c:v>
                </c:pt>
                <c:pt idx="305">
                  <c:v>0.84516847268139705</c:v>
                </c:pt>
                <c:pt idx="306">
                  <c:v>8.9036264218718006</c:v>
                </c:pt>
                <c:pt idx="307">
                  <c:v>8.1316018901450899</c:v>
                </c:pt>
                <c:pt idx="308">
                  <c:v>4.5829958716138002</c:v>
                </c:pt>
                <c:pt idx="309">
                  <c:v>2.3627609041874198</c:v>
                </c:pt>
                <c:pt idx="310">
                  <c:v>7.2005340594907601</c:v>
                </c:pt>
                <c:pt idx="311">
                  <c:v>8.0141773068958297</c:v>
                </c:pt>
                <c:pt idx="312">
                  <c:v>4.1984207120519903</c:v>
                </c:pt>
                <c:pt idx="313">
                  <c:v>7.9708028166310703</c:v>
                </c:pt>
                <c:pt idx="314">
                  <c:v>-0.331800536444322</c:v>
                </c:pt>
                <c:pt idx="315">
                  <c:v>1.2926625456401</c:v>
                </c:pt>
                <c:pt idx="316">
                  <c:v>4.8232032623123997</c:v>
                </c:pt>
                <c:pt idx="317">
                  <c:v>7.4307363357826901</c:v>
                </c:pt>
                <c:pt idx="318">
                  <c:v>0.43432231490761802</c:v>
                </c:pt>
                <c:pt idx="319">
                  <c:v>5.8792192900617204</c:v>
                </c:pt>
                <c:pt idx="320">
                  <c:v>4.82578636641618</c:v>
                </c:pt>
                <c:pt idx="321">
                  <c:v>1.87444434125509</c:v>
                </c:pt>
                <c:pt idx="322">
                  <c:v>4.1597975204153999</c:v>
                </c:pt>
                <c:pt idx="323">
                  <c:v>5.8948029022630699</c:v>
                </c:pt>
                <c:pt idx="324">
                  <c:v>8.3996318742581604</c:v>
                </c:pt>
                <c:pt idx="325">
                  <c:v>-5.21595530948027</c:v>
                </c:pt>
                <c:pt idx="326">
                  <c:v>6.4420710002610599</c:v>
                </c:pt>
                <c:pt idx="327">
                  <c:v>7.2411587583812196</c:v>
                </c:pt>
                <c:pt idx="328">
                  <c:v>4.5521541947633297</c:v>
                </c:pt>
                <c:pt idx="329">
                  <c:v>6.9760178606862899</c:v>
                </c:pt>
                <c:pt idx="330">
                  <c:v>7.0286123759826404</c:v>
                </c:pt>
                <c:pt idx="331">
                  <c:v>4.8509089591210204</c:v>
                </c:pt>
                <c:pt idx="332">
                  <c:v>5.3446844598782599</c:v>
                </c:pt>
                <c:pt idx="333">
                  <c:v>4.4484128419416198</c:v>
                </c:pt>
                <c:pt idx="334">
                  <c:v>5.5501632144725104</c:v>
                </c:pt>
                <c:pt idx="335">
                  <c:v>1.62327294096193</c:v>
                </c:pt>
                <c:pt idx="336">
                  <c:v>6.8350671286338196</c:v>
                </c:pt>
                <c:pt idx="337">
                  <c:v>5.2581871792390897</c:v>
                </c:pt>
                <c:pt idx="338">
                  <c:v>7.2244006811175598</c:v>
                </c:pt>
                <c:pt idx="339">
                  <c:v>3.7693011251061002</c:v>
                </c:pt>
                <c:pt idx="340">
                  <c:v>5.6466279485776703</c:v>
                </c:pt>
                <c:pt idx="341">
                  <c:v>6.36947674217007</c:v>
                </c:pt>
                <c:pt idx="342">
                  <c:v>5.5235491666894703</c:v>
                </c:pt>
                <c:pt idx="343">
                  <c:v>7.3974371209046597</c:v>
                </c:pt>
                <c:pt idx="344">
                  <c:v>3.6282098279402799</c:v>
                </c:pt>
                <c:pt idx="345">
                  <c:v>2.07157063674964</c:v>
                </c:pt>
                <c:pt idx="346">
                  <c:v>6.2480947491072403</c:v>
                </c:pt>
                <c:pt idx="347">
                  <c:v>4.0802105848323098</c:v>
                </c:pt>
                <c:pt idx="348">
                  <c:v>6.81676725729334</c:v>
                </c:pt>
                <c:pt idx="349">
                  <c:v>7.8934329406619304</c:v>
                </c:pt>
                <c:pt idx="350">
                  <c:v>4.1334261549969202</c:v>
                </c:pt>
                <c:pt idx="351">
                  <c:v>7.0406618071753</c:v>
                </c:pt>
                <c:pt idx="352">
                  <c:v>5.4096366552949702</c:v>
                </c:pt>
                <c:pt idx="353">
                  <c:v>7.1881166731274302</c:v>
                </c:pt>
                <c:pt idx="354">
                  <c:v>7.1490418631865298</c:v>
                </c:pt>
                <c:pt idx="355">
                  <c:v>8.8740133791067795</c:v>
                </c:pt>
                <c:pt idx="356">
                  <c:v>8.68158395027735</c:v>
                </c:pt>
                <c:pt idx="357">
                  <c:v>6.7711623242545098</c:v>
                </c:pt>
                <c:pt idx="358">
                  <c:v>6.9522461032944998</c:v>
                </c:pt>
                <c:pt idx="359">
                  <c:v>5.8958230539654597</c:v>
                </c:pt>
                <c:pt idx="360">
                  <c:v>7.1570347192073198</c:v>
                </c:pt>
                <c:pt idx="361">
                  <c:v>5.1002208385272798</c:v>
                </c:pt>
                <c:pt idx="362">
                  <c:v>6.9512133554011504</c:v>
                </c:pt>
                <c:pt idx="363">
                  <c:v>4.9131441523731203</c:v>
                </c:pt>
                <c:pt idx="364">
                  <c:v>3.10539177663125</c:v>
                </c:pt>
                <c:pt idx="365">
                  <c:v>5.6759025842878996</c:v>
                </c:pt>
                <c:pt idx="366">
                  <c:v>2.7964048613866201</c:v>
                </c:pt>
                <c:pt idx="367">
                  <c:v>6.6176086844156599</c:v>
                </c:pt>
                <c:pt idx="368">
                  <c:v>7.3164344515970798</c:v>
                </c:pt>
                <c:pt idx="369">
                  <c:v>6.8146721756256703</c:v>
                </c:pt>
                <c:pt idx="370">
                  <c:v>5.4967033831152001</c:v>
                </c:pt>
                <c:pt idx="371">
                  <c:v>9.6905483271170496</c:v>
                </c:pt>
                <c:pt idx="372">
                  <c:v>7.7759328767643803</c:v>
                </c:pt>
                <c:pt idx="373">
                  <c:v>7.5253440202543596</c:v>
                </c:pt>
                <c:pt idx="374">
                  <c:v>-0.61925100410549605</c:v>
                </c:pt>
                <c:pt idx="375">
                  <c:v>4.90590867019095</c:v>
                </c:pt>
                <c:pt idx="376">
                  <c:v>3.7968230269763699</c:v>
                </c:pt>
                <c:pt idx="377">
                  <c:v>9.2052713954832406</c:v>
                </c:pt>
                <c:pt idx="378">
                  <c:v>9.0720012706715405</c:v>
                </c:pt>
                <c:pt idx="379">
                  <c:v>4.6430139839219597</c:v>
                </c:pt>
                <c:pt idx="380">
                  <c:v>2.33564815051407</c:v>
                </c:pt>
                <c:pt idx="381">
                  <c:v>-5.5117003267392404</c:v>
                </c:pt>
                <c:pt idx="382">
                  <c:v>-5.7901836966853697</c:v>
                </c:pt>
                <c:pt idx="383">
                  <c:v>-5.6919482240279597</c:v>
                </c:pt>
                <c:pt idx="384">
                  <c:v>-4.8171591368812097</c:v>
                </c:pt>
                <c:pt idx="385">
                  <c:v>-4.2529129308296296</c:v>
                </c:pt>
                <c:pt idx="386">
                  <c:v>-4.6492992369429098</c:v>
                </c:pt>
                <c:pt idx="387">
                  <c:v>-4.0123554508240096</c:v>
                </c:pt>
                <c:pt idx="388">
                  <c:v>-4.8788738047059104</c:v>
                </c:pt>
                <c:pt idx="389">
                  <c:v>-5.97434498213038</c:v>
                </c:pt>
                <c:pt idx="390">
                  <c:v>-5.34559176480745</c:v>
                </c:pt>
                <c:pt idx="391">
                  <c:v>-3.72420580370007</c:v>
                </c:pt>
                <c:pt idx="392">
                  <c:v>-2.8139933380657398</c:v>
                </c:pt>
                <c:pt idx="393">
                  <c:v>-4.6956411396675701</c:v>
                </c:pt>
                <c:pt idx="394">
                  <c:v>-3.8261820449950399</c:v>
                </c:pt>
                <c:pt idx="395">
                  <c:v>-5.4174401594905097</c:v>
                </c:pt>
                <c:pt idx="396">
                  <c:v>-3.4339605562459101</c:v>
                </c:pt>
                <c:pt idx="397">
                  <c:v>-5.1755002920756397</c:v>
                </c:pt>
                <c:pt idx="398">
                  <c:v>-3.1164599824926902</c:v>
                </c:pt>
                <c:pt idx="399">
                  <c:v>-5.4442955722391497</c:v>
                </c:pt>
                <c:pt idx="400">
                  <c:v>-5.0816578058139203</c:v>
                </c:pt>
                <c:pt idx="401">
                  <c:v>-1.6382757331650399</c:v>
                </c:pt>
                <c:pt idx="402">
                  <c:v>-3.37841019839875</c:v>
                </c:pt>
                <c:pt idx="403">
                  <c:v>-4.3562647018283096</c:v>
                </c:pt>
                <c:pt idx="404">
                  <c:v>-5.2962602625641404</c:v>
                </c:pt>
                <c:pt idx="405">
                  <c:v>-4.6908198145212401</c:v>
                </c:pt>
                <c:pt idx="406">
                  <c:v>-14.9014880330196</c:v>
                </c:pt>
                <c:pt idx="407">
                  <c:v>-5.4484844278100697</c:v>
                </c:pt>
                <c:pt idx="408">
                  <c:v>-5.43648502024707</c:v>
                </c:pt>
                <c:pt idx="409">
                  <c:v>-1.2573733948876999</c:v>
                </c:pt>
                <c:pt idx="410">
                  <c:v>-3.65015642736721</c:v>
                </c:pt>
                <c:pt idx="411">
                  <c:v>-5.8020504100527504</c:v>
                </c:pt>
                <c:pt idx="412">
                  <c:v>9.9822816129726402</c:v>
                </c:pt>
                <c:pt idx="413">
                  <c:v>10.016048532430901</c:v>
                </c:pt>
                <c:pt idx="414">
                  <c:v>9.5693241874768091</c:v>
                </c:pt>
                <c:pt idx="415">
                  <c:v>9.8639241210704895</c:v>
                </c:pt>
                <c:pt idx="416">
                  <c:v>9.5644273493272305</c:v>
                </c:pt>
                <c:pt idx="417">
                  <c:v>8.2263947654354102</c:v>
                </c:pt>
                <c:pt idx="418">
                  <c:v>9.1741380792881397</c:v>
                </c:pt>
                <c:pt idx="419">
                  <c:v>6.5081998390723301</c:v>
                </c:pt>
                <c:pt idx="420">
                  <c:v>11.003244261896199</c:v>
                </c:pt>
                <c:pt idx="421">
                  <c:v>11.7216840018627</c:v>
                </c:pt>
                <c:pt idx="422">
                  <c:v>9.0273079849674591</c:v>
                </c:pt>
                <c:pt idx="423">
                  <c:v>9.5532881711727597</c:v>
                </c:pt>
                <c:pt idx="424">
                  <c:v>9.0461621328831594</c:v>
                </c:pt>
                <c:pt idx="425">
                  <c:v>9.0460610018756906</c:v>
                </c:pt>
                <c:pt idx="426">
                  <c:v>8.4485809902813802</c:v>
                </c:pt>
                <c:pt idx="427">
                  <c:v>7.6981261284590099</c:v>
                </c:pt>
                <c:pt idx="428">
                  <c:v>10.946408858398501</c:v>
                </c:pt>
                <c:pt idx="429">
                  <c:v>8.6606078733270593</c:v>
                </c:pt>
                <c:pt idx="430">
                  <c:v>11.5596135783269</c:v>
                </c:pt>
                <c:pt idx="431">
                  <c:v>9.6641505937920709</c:v>
                </c:pt>
                <c:pt idx="432">
                  <c:v>10.5539921789573</c:v>
                </c:pt>
                <c:pt idx="433">
                  <c:v>6.9587006759868499</c:v>
                </c:pt>
                <c:pt idx="434">
                  <c:v>7.6093174757340396</c:v>
                </c:pt>
                <c:pt idx="435">
                  <c:v>9.4185310859738198</c:v>
                </c:pt>
                <c:pt idx="436">
                  <c:v>8.7009895870544796</c:v>
                </c:pt>
                <c:pt idx="437">
                  <c:v>8.8428446837393597</c:v>
                </c:pt>
                <c:pt idx="438">
                  <c:v>9.1317573456624892</c:v>
                </c:pt>
                <c:pt idx="439">
                  <c:v>9.2658687314814294</c:v>
                </c:pt>
                <c:pt idx="440">
                  <c:v>9.87619181246375</c:v>
                </c:pt>
                <c:pt idx="441">
                  <c:v>6.7085619813473096</c:v>
                </c:pt>
                <c:pt idx="442">
                  <c:v>9.5131350098931104</c:v>
                </c:pt>
                <c:pt idx="443">
                  <c:v>8.4198333908668097</c:v>
                </c:pt>
                <c:pt idx="444">
                  <c:v>10.105083906115</c:v>
                </c:pt>
                <c:pt idx="445">
                  <c:v>1.3682337431340501</c:v>
                </c:pt>
                <c:pt idx="446">
                  <c:v>7.5467822971415703</c:v>
                </c:pt>
                <c:pt idx="447">
                  <c:v>6.8190973206313998</c:v>
                </c:pt>
                <c:pt idx="448">
                  <c:v>6.9257780466632903</c:v>
                </c:pt>
                <c:pt idx="449">
                  <c:v>7.6557764988749097</c:v>
                </c:pt>
                <c:pt idx="450">
                  <c:v>7.2511969851303899</c:v>
                </c:pt>
                <c:pt idx="451">
                  <c:v>0.65566932936031697</c:v>
                </c:pt>
                <c:pt idx="452">
                  <c:v>2.2531687904365998</c:v>
                </c:pt>
                <c:pt idx="453">
                  <c:v>2.0867722286373702</c:v>
                </c:pt>
                <c:pt idx="454">
                  <c:v>2.7691088110486</c:v>
                </c:pt>
                <c:pt idx="455">
                  <c:v>2.2221320446401598</c:v>
                </c:pt>
                <c:pt idx="456">
                  <c:v>2.2039057990208901</c:v>
                </c:pt>
                <c:pt idx="457">
                  <c:v>0.93727458037865197</c:v>
                </c:pt>
                <c:pt idx="458">
                  <c:v>-0.36311769362738</c:v>
                </c:pt>
                <c:pt idx="459">
                  <c:v>3.0254740658157599</c:v>
                </c:pt>
                <c:pt idx="460">
                  <c:v>2.3002242706153</c:v>
                </c:pt>
                <c:pt idx="461">
                  <c:v>0.50966441216066805</c:v>
                </c:pt>
                <c:pt idx="462">
                  <c:v>-0.20417247232840999</c:v>
                </c:pt>
                <c:pt idx="463">
                  <c:v>-1.1412236851931199</c:v>
                </c:pt>
                <c:pt idx="464">
                  <c:v>2.4510594111205699</c:v>
                </c:pt>
                <c:pt idx="465">
                  <c:v>-1.2812909702111901</c:v>
                </c:pt>
                <c:pt idx="466">
                  <c:v>5.98260093824661E-2</c:v>
                </c:pt>
                <c:pt idx="467">
                  <c:v>2.54045641647877</c:v>
                </c:pt>
                <c:pt idx="468">
                  <c:v>-0.577373391254839</c:v>
                </c:pt>
                <c:pt idx="469">
                  <c:v>2.0829225501831701</c:v>
                </c:pt>
                <c:pt idx="470">
                  <c:v>-0.455923781797275</c:v>
                </c:pt>
                <c:pt idx="471">
                  <c:v>1.2081806915013</c:v>
                </c:pt>
                <c:pt idx="472">
                  <c:v>1.43445283773287</c:v>
                </c:pt>
                <c:pt idx="473">
                  <c:v>-0.173603613089342</c:v>
                </c:pt>
                <c:pt idx="474">
                  <c:v>0.61271093260127796</c:v>
                </c:pt>
                <c:pt idx="475">
                  <c:v>2.15134271714521</c:v>
                </c:pt>
                <c:pt idx="476">
                  <c:v>1.7501176306241599</c:v>
                </c:pt>
                <c:pt idx="477">
                  <c:v>2.1925731387463201</c:v>
                </c:pt>
                <c:pt idx="478">
                  <c:v>-0.62595002243749998</c:v>
                </c:pt>
                <c:pt idx="479">
                  <c:v>0.55010944316224897</c:v>
                </c:pt>
                <c:pt idx="480">
                  <c:v>0.89620244627331602</c:v>
                </c:pt>
                <c:pt idx="481">
                  <c:v>2.0405333104085202</c:v>
                </c:pt>
                <c:pt idx="482">
                  <c:v>2.3262997641604599</c:v>
                </c:pt>
                <c:pt idx="483">
                  <c:v>0.64602813397468195</c:v>
                </c:pt>
                <c:pt idx="484">
                  <c:v>2.7050790466076799</c:v>
                </c:pt>
                <c:pt idx="485">
                  <c:v>1.0392723957657499</c:v>
                </c:pt>
                <c:pt idx="486">
                  <c:v>1.36886357367237</c:v>
                </c:pt>
                <c:pt idx="487">
                  <c:v>-9.9237520204087E-3</c:v>
                </c:pt>
                <c:pt idx="488">
                  <c:v>4.3890231286983603</c:v>
                </c:pt>
                <c:pt idx="489">
                  <c:v>2.4919665836671498</c:v>
                </c:pt>
                <c:pt idx="490">
                  <c:v>3.54359149301483</c:v>
                </c:pt>
                <c:pt idx="491">
                  <c:v>1.1252576133762999</c:v>
                </c:pt>
                <c:pt idx="492">
                  <c:v>1.7974178180607901E-2</c:v>
                </c:pt>
                <c:pt idx="493">
                  <c:v>2.8449048496887999</c:v>
                </c:pt>
                <c:pt idx="494">
                  <c:v>2.8027291520906399</c:v>
                </c:pt>
                <c:pt idx="495">
                  <c:v>0.74486354190085102</c:v>
                </c:pt>
                <c:pt idx="496">
                  <c:v>-6.53412233105269E-2</c:v>
                </c:pt>
                <c:pt idx="497">
                  <c:v>-1.1268653756084599E-2</c:v>
                </c:pt>
                <c:pt idx="498">
                  <c:v>0.58298698634540702</c:v>
                </c:pt>
                <c:pt idx="499">
                  <c:v>-1.28028701071108</c:v>
                </c:pt>
                <c:pt idx="500">
                  <c:v>1.7872413326041701</c:v>
                </c:pt>
                <c:pt idx="501">
                  <c:v>2.9096531671500401</c:v>
                </c:pt>
                <c:pt idx="502">
                  <c:v>-0.250664086773906</c:v>
                </c:pt>
                <c:pt idx="503">
                  <c:v>0.64291253806698101</c:v>
                </c:pt>
                <c:pt idx="504">
                  <c:v>2.02290555103091</c:v>
                </c:pt>
                <c:pt idx="505">
                  <c:v>0.50852613956054604</c:v>
                </c:pt>
                <c:pt idx="506">
                  <c:v>2.0742484436984499</c:v>
                </c:pt>
                <c:pt idx="507">
                  <c:v>3.2256376328101499</c:v>
                </c:pt>
                <c:pt idx="508">
                  <c:v>2.1260660209211801</c:v>
                </c:pt>
                <c:pt idx="509">
                  <c:v>2.8477767255952502</c:v>
                </c:pt>
                <c:pt idx="510">
                  <c:v>8.7680249564413408</c:v>
                </c:pt>
                <c:pt idx="511">
                  <c:v>-4.0235796034420996</c:v>
                </c:pt>
                <c:pt idx="512">
                  <c:v>6.0903752995342</c:v>
                </c:pt>
                <c:pt idx="513">
                  <c:v>6.9036039707535704</c:v>
                </c:pt>
                <c:pt idx="514">
                  <c:v>9.5047353468603504</c:v>
                </c:pt>
                <c:pt idx="515">
                  <c:v>8.8335568849835795</c:v>
                </c:pt>
                <c:pt idx="516">
                  <c:v>2.56628732239751</c:v>
                </c:pt>
                <c:pt idx="517">
                  <c:v>1.58537814884588</c:v>
                </c:pt>
                <c:pt idx="518">
                  <c:v>7.8513189976340696</c:v>
                </c:pt>
                <c:pt idx="519">
                  <c:v>8.9657850211717207</c:v>
                </c:pt>
                <c:pt idx="520">
                  <c:v>8.5681232658979596</c:v>
                </c:pt>
                <c:pt idx="521">
                  <c:v>9.24992090823587</c:v>
                </c:pt>
                <c:pt idx="522">
                  <c:v>7.7191391860768901</c:v>
                </c:pt>
                <c:pt idx="523">
                  <c:v>0.78262692263965195</c:v>
                </c:pt>
                <c:pt idx="524">
                  <c:v>6.6519499244246898</c:v>
                </c:pt>
                <c:pt idx="525">
                  <c:v>8.5433939415198505</c:v>
                </c:pt>
                <c:pt idx="526">
                  <c:v>9.4527642620566095</c:v>
                </c:pt>
                <c:pt idx="527">
                  <c:v>7.3655430271590898</c:v>
                </c:pt>
                <c:pt idx="528">
                  <c:v>6.63602621715747</c:v>
                </c:pt>
                <c:pt idx="529">
                  <c:v>4.3850487719935796</c:v>
                </c:pt>
                <c:pt idx="530">
                  <c:v>-7.6317287169842203</c:v>
                </c:pt>
                <c:pt idx="531">
                  <c:v>-13.184870440179999</c:v>
                </c:pt>
                <c:pt idx="532">
                  <c:v>-16.720119088932702</c:v>
                </c:pt>
                <c:pt idx="533">
                  <c:v>-12.2322920550181</c:v>
                </c:pt>
                <c:pt idx="534">
                  <c:v>-16.454475711246701</c:v>
                </c:pt>
                <c:pt idx="535">
                  <c:v>-16.017548609006699</c:v>
                </c:pt>
                <c:pt idx="536">
                  <c:v>-17.652089359010301</c:v>
                </c:pt>
                <c:pt idx="537">
                  <c:v>-14.5550151409624</c:v>
                </c:pt>
                <c:pt idx="538">
                  <c:v>-17.111331279605501</c:v>
                </c:pt>
                <c:pt idx="539">
                  <c:v>-20.126518030523702</c:v>
                </c:pt>
                <c:pt idx="540">
                  <c:v>-17.628715336820299</c:v>
                </c:pt>
                <c:pt idx="541">
                  <c:v>-19.2411931154315</c:v>
                </c:pt>
                <c:pt idx="542">
                  <c:v>-15.9203159644313</c:v>
                </c:pt>
                <c:pt idx="543">
                  <c:v>-16.850657845839098</c:v>
                </c:pt>
                <c:pt idx="544">
                  <c:v>-14.0951976090517</c:v>
                </c:pt>
                <c:pt idx="545">
                  <c:v>-18.5631346889149</c:v>
                </c:pt>
                <c:pt idx="546">
                  <c:v>-18.520031276412301</c:v>
                </c:pt>
                <c:pt idx="547">
                  <c:v>-18.050615449064399</c:v>
                </c:pt>
                <c:pt idx="548">
                  <c:v>-17.055813473181299</c:v>
                </c:pt>
                <c:pt idx="549">
                  <c:v>-15.044664462669999</c:v>
                </c:pt>
                <c:pt idx="550">
                  <c:v>-16.130444320556801</c:v>
                </c:pt>
                <c:pt idx="551">
                  <c:v>-19.158849412584701</c:v>
                </c:pt>
                <c:pt idx="552">
                  <c:v>5.1625204359452104</c:v>
                </c:pt>
                <c:pt idx="553">
                  <c:v>5.4107989765204199</c:v>
                </c:pt>
                <c:pt idx="554">
                  <c:v>4.4873498218244201</c:v>
                </c:pt>
                <c:pt idx="555">
                  <c:v>3.3874966563606002</c:v>
                </c:pt>
                <c:pt idx="556">
                  <c:v>4.7584874730465803</c:v>
                </c:pt>
                <c:pt idx="557">
                  <c:v>4.3468259560421796</c:v>
                </c:pt>
                <c:pt idx="558">
                  <c:v>6.0880720189970896</c:v>
                </c:pt>
                <c:pt idx="559">
                  <c:v>4.63439474225199</c:v>
                </c:pt>
                <c:pt idx="560">
                  <c:v>6.9390560667038201</c:v>
                </c:pt>
                <c:pt idx="561">
                  <c:v>6.7136057113694898</c:v>
                </c:pt>
                <c:pt idx="562">
                  <c:v>5.77683595828299</c:v>
                </c:pt>
                <c:pt idx="563">
                  <c:v>6.7997605342504999</c:v>
                </c:pt>
                <c:pt idx="564">
                  <c:v>5.2695871196854398</c:v>
                </c:pt>
                <c:pt idx="565">
                  <c:v>7.0693938235650302</c:v>
                </c:pt>
                <c:pt idx="566">
                  <c:v>5.5746216038947898</c:v>
                </c:pt>
                <c:pt idx="567">
                  <c:v>3.95955861701455</c:v>
                </c:pt>
                <c:pt idx="568">
                  <c:v>4.7073476328519801</c:v>
                </c:pt>
                <c:pt idx="569">
                  <c:v>3.9600659797542699</c:v>
                </c:pt>
                <c:pt idx="570">
                  <c:v>4.6173480254663</c:v>
                </c:pt>
                <c:pt idx="571">
                  <c:v>1.55943294614205</c:v>
                </c:pt>
                <c:pt idx="572">
                  <c:v>-3.1544628699120101</c:v>
                </c:pt>
                <c:pt idx="573">
                  <c:v>4.33435114234595</c:v>
                </c:pt>
                <c:pt idx="574">
                  <c:v>5.2202362523160097</c:v>
                </c:pt>
                <c:pt idx="575">
                  <c:v>3.72412355244927</c:v>
                </c:pt>
                <c:pt idx="576">
                  <c:v>-1.9182373301914999</c:v>
                </c:pt>
                <c:pt idx="577">
                  <c:v>5.1737049957824501</c:v>
                </c:pt>
                <c:pt idx="578">
                  <c:v>4.0710321653743202</c:v>
                </c:pt>
                <c:pt idx="579">
                  <c:v>0.68432290803597395</c:v>
                </c:pt>
                <c:pt idx="580">
                  <c:v>-0.46221570935742401</c:v>
                </c:pt>
                <c:pt idx="581">
                  <c:v>0.17036282392530699</c:v>
                </c:pt>
                <c:pt idx="582">
                  <c:v>3.18078508843722</c:v>
                </c:pt>
                <c:pt idx="583">
                  <c:v>2.3294312306342002</c:v>
                </c:pt>
                <c:pt idx="584">
                  <c:v>0.50804535382868898</c:v>
                </c:pt>
                <c:pt idx="585">
                  <c:v>-0.66841699739411997</c:v>
                </c:pt>
                <c:pt idx="586">
                  <c:v>-1.3056368622414301</c:v>
                </c:pt>
                <c:pt idx="587">
                  <c:v>6.7505820127874001</c:v>
                </c:pt>
                <c:pt idx="588">
                  <c:v>5.0819298972498501</c:v>
                </c:pt>
                <c:pt idx="589">
                  <c:v>8.3384021398694497</c:v>
                </c:pt>
                <c:pt idx="590">
                  <c:v>3.39308079880563</c:v>
                </c:pt>
                <c:pt idx="591">
                  <c:v>8.3584703095357096</c:v>
                </c:pt>
                <c:pt idx="592">
                  <c:v>2.7109307104759299</c:v>
                </c:pt>
                <c:pt idx="593">
                  <c:v>-0.30847728615370201</c:v>
                </c:pt>
                <c:pt idx="594">
                  <c:v>7.1701845227311498</c:v>
                </c:pt>
                <c:pt idx="595">
                  <c:v>2.54455225451881</c:v>
                </c:pt>
                <c:pt idx="596">
                  <c:v>8.8008550029297492</c:v>
                </c:pt>
                <c:pt idx="597">
                  <c:v>8.4106361778729095</c:v>
                </c:pt>
                <c:pt idx="598">
                  <c:v>6.7314976120538796</c:v>
                </c:pt>
                <c:pt idx="599">
                  <c:v>9.5724595643571107</c:v>
                </c:pt>
                <c:pt idx="600">
                  <c:v>-2.5963968941657898</c:v>
                </c:pt>
                <c:pt idx="601">
                  <c:v>3.8778869975738699</c:v>
                </c:pt>
                <c:pt idx="602">
                  <c:v>1.7933194248172699</c:v>
                </c:pt>
                <c:pt idx="603">
                  <c:v>7.1161601436279502</c:v>
                </c:pt>
                <c:pt idx="604">
                  <c:v>9.3332821574019906</c:v>
                </c:pt>
                <c:pt idx="605">
                  <c:v>9.29421879495772</c:v>
                </c:pt>
                <c:pt idx="606">
                  <c:v>3.9667665330910702</c:v>
                </c:pt>
                <c:pt idx="607">
                  <c:v>7.3679348566579996</c:v>
                </c:pt>
                <c:pt idx="608">
                  <c:v>8.9666417086855201</c:v>
                </c:pt>
                <c:pt idx="609">
                  <c:v>8.0000961199750709</c:v>
                </c:pt>
                <c:pt idx="610">
                  <c:v>4.8242619653549896</c:v>
                </c:pt>
                <c:pt idx="611">
                  <c:v>8.6875191260260696</c:v>
                </c:pt>
                <c:pt idx="612">
                  <c:v>-0.50151097385338095</c:v>
                </c:pt>
                <c:pt idx="613">
                  <c:v>1.1995901326991401</c:v>
                </c:pt>
                <c:pt idx="614">
                  <c:v>2.20595072047526</c:v>
                </c:pt>
                <c:pt idx="615">
                  <c:v>-0.14376675439887901</c:v>
                </c:pt>
                <c:pt idx="616">
                  <c:v>0.66407574791639701</c:v>
                </c:pt>
                <c:pt idx="617">
                  <c:v>2.28535593991927</c:v>
                </c:pt>
                <c:pt idx="618">
                  <c:v>1.5140762145630999</c:v>
                </c:pt>
                <c:pt idx="619">
                  <c:v>0.99245789243719795</c:v>
                </c:pt>
                <c:pt idx="620">
                  <c:v>7.6380790544656102E-2</c:v>
                </c:pt>
                <c:pt idx="621">
                  <c:v>1.74493630539689</c:v>
                </c:pt>
                <c:pt idx="622">
                  <c:v>3.2297529408808101</c:v>
                </c:pt>
                <c:pt idx="623">
                  <c:v>1.2526110804263</c:v>
                </c:pt>
                <c:pt idx="624">
                  <c:v>1.7768272730180299</c:v>
                </c:pt>
                <c:pt idx="625">
                  <c:v>3.0601963513639001</c:v>
                </c:pt>
                <c:pt idx="626">
                  <c:v>1.3244873618083299</c:v>
                </c:pt>
                <c:pt idx="627">
                  <c:v>0.24825497921845099</c:v>
                </c:pt>
                <c:pt idx="628">
                  <c:v>0.58143828117914997</c:v>
                </c:pt>
                <c:pt idx="629">
                  <c:v>1.7650306817221499</c:v>
                </c:pt>
                <c:pt idx="630">
                  <c:v>3.06263401771472</c:v>
                </c:pt>
                <c:pt idx="631">
                  <c:v>1.4205771351841501</c:v>
                </c:pt>
                <c:pt idx="632">
                  <c:v>2.47620463810282</c:v>
                </c:pt>
                <c:pt idx="633">
                  <c:v>-0.303128025390278</c:v>
                </c:pt>
                <c:pt idx="634">
                  <c:v>-0.56791026041580805</c:v>
                </c:pt>
                <c:pt idx="635">
                  <c:v>1.1904619666659</c:v>
                </c:pt>
                <c:pt idx="636">
                  <c:v>2.1655049471136198</c:v>
                </c:pt>
                <c:pt idx="637">
                  <c:v>-1.9491667317333099</c:v>
                </c:pt>
                <c:pt idx="638">
                  <c:v>2.1590827358170599</c:v>
                </c:pt>
                <c:pt idx="639">
                  <c:v>-0.26662933767085001</c:v>
                </c:pt>
                <c:pt idx="640">
                  <c:v>0.533500842188525</c:v>
                </c:pt>
                <c:pt idx="641">
                  <c:v>-0.21982680794518</c:v>
                </c:pt>
                <c:pt idx="642">
                  <c:v>4.1246468276882</c:v>
                </c:pt>
                <c:pt idx="643">
                  <c:v>-0.35867594194475599</c:v>
                </c:pt>
                <c:pt idx="644">
                  <c:v>2.2122481905407798</c:v>
                </c:pt>
                <c:pt idx="645">
                  <c:v>0.75900714693979199</c:v>
                </c:pt>
                <c:pt idx="646">
                  <c:v>0.59148666865711197</c:v>
                </c:pt>
                <c:pt idx="647">
                  <c:v>1.2067656536708</c:v>
                </c:pt>
                <c:pt idx="648">
                  <c:v>2.00014298538711</c:v>
                </c:pt>
                <c:pt idx="649">
                  <c:v>-1.70275268280133</c:v>
                </c:pt>
                <c:pt idx="650">
                  <c:v>9.6098213412632791</c:v>
                </c:pt>
                <c:pt idx="651">
                  <c:v>8.3246175203725006</c:v>
                </c:pt>
                <c:pt idx="652">
                  <c:v>8.1520154606977808</c:v>
                </c:pt>
                <c:pt idx="653">
                  <c:v>6.2483398866259297</c:v>
                </c:pt>
                <c:pt idx="654">
                  <c:v>9.3116998113917298</c:v>
                </c:pt>
                <c:pt idx="655">
                  <c:v>8.5297411408509394</c:v>
                </c:pt>
                <c:pt idx="656">
                  <c:v>7.7688983554157804</c:v>
                </c:pt>
                <c:pt idx="657">
                  <c:v>8.5351685514708606</c:v>
                </c:pt>
                <c:pt idx="658">
                  <c:v>8.4712557199377496</c:v>
                </c:pt>
                <c:pt idx="659">
                  <c:v>7.5603195889199597</c:v>
                </c:pt>
                <c:pt idx="660">
                  <c:v>6.9847445134209298</c:v>
                </c:pt>
                <c:pt idx="661">
                  <c:v>8.0767028336100495</c:v>
                </c:pt>
                <c:pt idx="662">
                  <c:v>7.6414430491898298</c:v>
                </c:pt>
                <c:pt idx="663">
                  <c:v>8.7088773452136206</c:v>
                </c:pt>
                <c:pt idx="664">
                  <c:v>7.7876451313886204</c:v>
                </c:pt>
                <c:pt idx="665">
                  <c:v>8.4877480368017295</c:v>
                </c:pt>
                <c:pt idx="666">
                  <c:v>8.5094375973843697</c:v>
                </c:pt>
                <c:pt idx="667">
                  <c:v>2.96093822297397</c:v>
                </c:pt>
                <c:pt idx="668">
                  <c:v>6.8165686622766701</c:v>
                </c:pt>
                <c:pt idx="669">
                  <c:v>6.7987789049126102</c:v>
                </c:pt>
                <c:pt idx="670">
                  <c:v>6.4565052714186004</c:v>
                </c:pt>
                <c:pt idx="671">
                  <c:v>3.51915570962539</c:v>
                </c:pt>
                <c:pt idx="672">
                  <c:v>-5.7884351615309404</c:v>
                </c:pt>
                <c:pt idx="673">
                  <c:v>-3.9856316733489501</c:v>
                </c:pt>
                <c:pt idx="674">
                  <c:v>-9.0157231645326394</c:v>
                </c:pt>
                <c:pt idx="675">
                  <c:v>-6.02243007589054</c:v>
                </c:pt>
                <c:pt idx="676">
                  <c:v>-6.8033143339307198</c:v>
                </c:pt>
                <c:pt idx="677">
                  <c:v>-6.0705158831293904</c:v>
                </c:pt>
                <c:pt idx="678">
                  <c:v>-5.2470267932167998</c:v>
                </c:pt>
                <c:pt idx="679">
                  <c:v>-4.9235203283208202</c:v>
                </c:pt>
                <c:pt idx="680">
                  <c:v>-6.2149365321131604</c:v>
                </c:pt>
                <c:pt idx="681">
                  <c:v>-1.83098635160553</c:v>
                </c:pt>
                <c:pt idx="682">
                  <c:v>-2.8788997767224198</c:v>
                </c:pt>
                <c:pt idx="683">
                  <c:v>-3.6403462084998899</c:v>
                </c:pt>
                <c:pt idx="684">
                  <c:v>-5.0143361895090202</c:v>
                </c:pt>
                <c:pt idx="685">
                  <c:v>-3.8709995314346601</c:v>
                </c:pt>
                <c:pt idx="686">
                  <c:v>-0.62690198041323297</c:v>
                </c:pt>
                <c:pt idx="687">
                  <c:v>-6.5663126777320002</c:v>
                </c:pt>
                <c:pt idx="688">
                  <c:v>-5.9896463101893804</c:v>
                </c:pt>
                <c:pt idx="689">
                  <c:v>-6.4383031504936197</c:v>
                </c:pt>
                <c:pt idx="690">
                  <c:v>-5.8456580410244596</c:v>
                </c:pt>
                <c:pt idx="691">
                  <c:v>-6.6562374732108101</c:v>
                </c:pt>
                <c:pt idx="692">
                  <c:v>-5.2398875873590196</c:v>
                </c:pt>
                <c:pt idx="693">
                  <c:v>-2.5521899954904299</c:v>
                </c:pt>
                <c:pt idx="694">
                  <c:v>-5.6261478676520396</c:v>
                </c:pt>
                <c:pt idx="695">
                  <c:v>-3.52278272693141</c:v>
                </c:pt>
                <c:pt idx="696">
                  <c:v>-4.5318202822591296</c:v>
                </c:pt>
                <c:pt idx="697">
                  <c:v>-3.81816439278828</c:v>
                </c:pt>
                <c:pt idx="698">
                  <c:v>-6.5026266785736402</c:v>
                </c:pt>
                <c:pt idx="699">
                  <c:v>-4.7326046205432499</c:v>
                </c:pt>
                <c:pt idx="700">
                  <c:v>-3.14116864306515</c:v>
                </c:pt>
                <c:pt idx="701">
                  <c:v>-4.9931239791363398</c:v>
                </c:pt>
                <c:pt idx="702">
                  <c:v>-3.7399349635650698</c:v>
                </c:pt>
                <c:pt idx="703">
                  <c:v>-2.4643167237027401</c:v>
                </c:pt>
                <c:pt idx="704">
                  <c:v>-3.1189172850973499</c:v>
                </c:pt>
                <c:pt idx="705">
                  <c:v>-5.8654937729193302</c:v>
                </c:pt>
                <c:pt idx="706">
                  <c:v>-4.2058433689191901</c:v>
                </c:pt>
                <c:pt idx="707">
                  <c:v>-7.5164807064760097</c:v>
                </c:pt>
                <c:pt idx="708">
                  <c:v>-5.8389895314042404</c:v>
                </c:pt>
                <c:pt idx="709">
                  <c:v>-7.5624706639960504</c:v>
                </c:pt>
                <c:pt idx="710">
                  <c:v>-4.8924075559849003</c:v>
                </c:pt>
                <c:pt idx="711">
                  <c:v>-4.4873961791661703</c:v>
                </c:pt>
                <c:pt idx="712">
                  <c:v>-4.4756124260455197</c:v>
                </c:pt>
                <c:pt idx="713">
                  <c:v>-8.0026892273761501</c:v>
                </c:pt>
              </c:numCache>
            </c:numRef>
          </c:xVal>
          <c:yVal>
            <c:numRef>
              <c:f>'Lat and Long'!$H$2:$H$715</c:f>
              <c:numCache>
                <c:formatCode>General</c:formatCode>
                <c:ptCount val="714"/>
                <c:pt idx="0">
                  <c:v>5.4</c:v>
                </c:pt>
                <c:pt idx="1">
                  <c:v>5.4</c:v>
                </c:pt>
                <c:pt idx="2">
                  <c:v>5.4</c:v>
                </c:pt>
                <c:pt idx="3">
                  <c:v>5.4</c:v>
                </c:pt>
                <c:pt idx="4">
                  <c:v>5.4</c:v>
                </c:pt>
                <c:pt idx="5">
                  <c:v>5.4</c:v>
                </c:pt>
                <c:pt idx="6">
                  <c:v>5.4</c:v>
                </c:pt>
                <c:pt idx="7">
                  <c:v>5.4</c:v>
                </c:pt>
                <c:pt idx="8">
                  <c:v>5.4</c:v>
                </c:pt>
                <c:pt idx="9">
                  <c:v>5.4</c:v>
                </c:pt>
                <c:pt idx="10">
                  <c:v>5.4</c:v>
                </c:pt>
                <c:pt idx="11">
                  <c:v>5.4</c:v>
                </c:pt>
                <c:pt idx="12">
                  <c:v>5.4</c:v>
                </c:pt>
                <c:pt idx="13">
                  <c:v>5.4</c:v>
                </c:pt>
                <c:pt idx="14">
                  <c:v>5.4</c:v>
                </c:pt>
                <c:pt idx="15">
                  <c:v>5.4</c:v>
                </c:pt>
                <c:pt idx="16">
                  <c:v>5.4</c:v>
                </c:pt>
                <c:pt idx="17">
                  <c:v>5.4</c:v>
                </c:pt>
                <c:pt idx="18">
                  <c:v>5.4</c:v>
                </c:pt>
                <c:pt idx="19">
                  <c:v>5.4</c:v>
                </c:pt>
                <c:pt idx="20">
                  <c:v>5.4</c:v>
                </c:pt>
                <c:pt idx="21">
                  <c:v>5.4</c:v>
                </c:pt>
                <c:pt idx="22">
                  <c:v>5.4</c:v>
                </c:pt>
                <c:pt idx="23">
                  <c:v>5.4</c:v>
                </c:pt>
                <c:pt idx="24">
                  <c:v>5.4</c:v>
                </c:pt>
                <c:pt idx="25">
                  <c:v>5.4</c:v>
                </c:pt>
                <c:pt idx="26">
                  <c:v>5.4</c:v>
                </c:pt>
                <c:pt idx="27">
                  <c:v>5.4</c:v>
                </c:pt>
                <c:pt idx="28">
                  <c:v>5.4</c:v>
                </c:pt>
                <c:pt idx="29">
                  <c:v>5.4</c:v>
                </c:pt>
                <c:pt idx="30">
                  <c:v>5.4</c:v>
                </c:pt>
                <c:pt idx="31">
                  <c:v>5.4</c:v>
                </c:pt>
                <c:pt idx="32">
                  <c:v>5.4</c:v>
                </c:pt>
                <c:pt idx="33">
                  <c:v>5.4</c:v>
                </c:pt>
                <c:pt idx="34">
                  <c:v>5.4</c:v>
                </c:pt>
                <c:pt idx="35">
                  <c:v>5.4</c:v>
                </c:pt>
                <c:pt idx="36">
                  <c:v>5.4</c:v>
                </c:pt>
                <c:pt idx="37">
                  <c:v>5.4</c:v>
                </c:pt>
                <c:pt idx="38">
                  <c:v>5.4</c:v>
                </c:pt>
                <c:pt idx="39">
                  <c:v>5.4</c:v>
                </c:pt>
                <c:pt idx="40">
                  <c:v>5.4</c:v>
                </c:pt>
                <c:pt idx="41">
                  <c:v>5.4</c:v>
                </c:pt>
                <c:pt idx="42">
                  <c:v>5.4</c:v>
                </c:pt>
                <c:pt idx="43">
                  <c:v>5.4</c:v>
                </c:pt>
                <c:pt idx="44">
                  <c:v>5.4</c:v>
                </c:pt>
                <c:pt idx="45">
                  <c:v>5.4</c:v>
                </c:pt>
                <c:pt idx="46">
                  <c:v>5.4</c:v>
                </c:pt>
                <c:pt idx="47">
                  <c:v>5.4</c:v>
                </c:pt>
                <c:pt idx="48">
                  <c:v>5.4</c:v>
                </c:pt>
                <c:pt idx="49">
                  <c:v>5.4</c:v>
                </c:pt>
                <c:pt idx="50">
                  <c:v>5.4</c:v>
                </c:pt>
                <c:pt idx="51">
                  <c:v>5.4</c:v>
                </c:pt>
                <c:pt idx="52">
                  <c:v>5.4</c:v>
                </c:pt>
                <c:pt idx="53">
                  <c:v>5.4</c:v>
                </c:pt>
                <c:pt idx="54">
                  <c:v>5.4</c:v>
                </c:pt>
                <c:pt idx="55">
                  <c:v>4.9166666666666696</c:v>
                </c:pt>
                <c:pt idx="56">
                  <c:v>4.9166666666666696</c:v>
                </c:pt>
                <c:pt idx="57">
                  <c:v>4.9166666666666696</c:v>
                </c:pt>
                <c:pt idx="58">
                  <c:v>4.9166666666666696</c:v>
                </c:pt>
                <c:pt idx="59">
                  <c:v>4.9166666666666696</c:v>
                </c:pt>
                <c:pt idx="60">
                  <c:v>4.9166666666666696</c:v>
                </c:pt>
                <c:pt idx="61">
                  <c:v>4.9166666666666696</c:v>
                </c:pt>
                <c:pt idx="62">
                  <c:v>4.9166666666666696</c:v>
                </c:pt>
                <c:pt idx="63">
                  <c:v>4.9166666666666696</c:v>
                </c:pt>
                <c:pt idx="64">
                  <c:v>4.9166666666666696</c:v>
                </c:pt>
                <c:pt idx="65">
                  <c:v>4.9166666666666696</c:v>
                </c:pt>
                <c:pt idx="66">
                  <c:v>4.9166666666666696</c:v>
                </c:pt>
                <c:pt idx="67">
                  <c:v>4.9166666666666696</c:v>
                </c:pt>
                <c:pt idx="68">
                  <c:v>4.9166666666666696</c:v>
                </c:pt>
                <c:pt idx="69">
                  <c:v>4.9166666666666696</c:v>
                </c:pt>
                <c:pt idx="70">
                  <c:v>4.9166666666666696</c:v>
                </c:pt>
                <c:pt idx="71">
                  <c:v>4.9166666666666696</c:v>
                </c:pt>
                <c:pt idx="72">
                  <c:v>4.9166666666666696</c:v>
                </c:pt>
                <c:pt idx="73">
                  <c:v>4.9166666666666696</c:v>
                </c:pt>
                <c:pt idx="74">
                  <c:v>4.9166666666666696</c:v>
                </c:pt>
                <c:pt idx="75">
                  <c:v>4.9166666666666696</c:v>
                </c:pt>
                <c:pt idx="76">
                  <c:v>4.9166666666666696</c:v>
                </c:pt>
                <c:pt idx="77">
                  <c:v>4.9166666666666696</c:v>
                </c:pt>
                <c:pt idx="78">
                  <c:v>4.9166666666666696</c:v>
                </c:pt>
                <c:pt idx="79">
                  <c:v>4.9166666666666696</c:v>
                </c:pt>
                <c:pt idx="80">
                  <c:v>4.9166666666666696</c:v>
                </c:pt>
                <c:pt idx="81">
                  <c:v>4.9166666666666696</c:v>
                </c:pt>
                <c:pt idx="82">
                  <c:v>4.9166666666666696</c:v>
                </c:pt>
                <c:pt idx="83">
                  <c:v>4.9166666666666696</c:v>
                </c:pt>
                <c:pt idx="84">
                  <c:v>4.9166666666666696</c:v>
                </c:pt>
                <c:pt idx="85">
                  <c:v>4.9166666666666696</c:v>
                </c:pt>
                <c:pt idx="86">
                  <c:v>4.9166666666666696</c:v>
                </c:pt>
                <c:pt idx="87">
                  <c:v>4.9166666666666696</c:v>
                </c:pt>
                <c:pt idx="88">
                  <c:v>4.9166666666666696</c:v>
                </c:pt>
                <c:pt idx="89">
                  <c:v>4.9166666666666696</c:v>
                </c:pt>
                <c:pt idx="90">
                  <c:v>4.9166666666666696</c:v>
                </c:pt>
                <c:pt idx="91">
                  <c:v>4.9166666666666696</c:v>
                </c:pt>
                <c:pt idx="92">
                  <c:v>4.9166666666666696</c:v>
                </c:pt>
                <c:pt idx="93">
                  <c:v>4.9166666666666696</c:v>
                </c:pt>
                <c:pt idx="94">
                  <c:v>4.9166666666666696</c:v>
                </c:pt>
                <c:pt idx="95">
                  <c:v>4.9166666666666696</c:v>
                </c:pt>
                <c:pt idx="96">
                  <c:v>4.9166666666666696</c:v>
                </c:pt>
                <c:pt idx="97">
                  <c:v>4.9166666666666696</c:v>
                </c:pt>
                <c:pt idx="98">
                  <c:v>4.9166666666666696</c:v>
                </c:pt>
                <c:pt idx="99">
                  <c:v>4.9166666666666696</c:v>
                </c:pt>
                <c:pt idx="100">
                  <c:v>4.9166666666666696</c:v>
                </c:pt>
                <c:pt idx="101">
                  <c:v>4.9166666666666696</c:v>
                </c:pt>
                <c:pt idx="102">
                  <c:v>4.9166666666666696</c:v>
                </c:pt>
                <c:pt idx="103">
                  <c:v>4.9166666666666696</c:v>
                </c:pt>
                <c:pt idx="104">
                  <c:v>4.9166666666666696</c:v>
                </c:pt>
                <c:pt idx="105">
                  <c:v>4.9166666666666696</c:v>
                </c:pt>
                <c:pt idx="106">
                  <c:v>4.9166666666666696</c:v>
                </c:pt>
                <c:pt idx="107">
                  <c:v>4.9166666666666696</c:v>
                </c:pt>
                <c:pt idx="108">
                  <c:v>3.3833333333333302</c:v>
                </c:pt>
                <c:pt idx="109">
                  <c:v>8.3333329999999997E-2</c:v>
                </c:pt>
                <c:pt idx="110">
                  <c:v>1.38333333333333</c:v>
                </c:pt>
                <c:pt idx="111">
                  <c:v>1.38333333333333</c:v>
                </c:pt>
                <c:pt idx="112">
                  <c:v>1.38333333333333</c:v>
                </c:pt>
                <c:pt idx="113">
                  <c:v>1.38333333333333</c:v>
                </c:pt>
                <c:pt idx="114">
                  <c:v>1.38333333333333</c:v>
                </c:pt>
                <c:pt idx="115">
                  <c:v>3.31666666666667</c:v>
                </c:pt>
                <c:pt idx="116">
                  <c:v>3.31666666666667</c:v>
                </c:pt>
                <c:pt idx="117">
                  <c:v>3.31666666666667</c:v>
                </c:pt>
                <c:pt idx="118">
                  <c:v>3.31666666666667</c:v>
                </c:pt>
                <c:pt idx="119">
                  <c:v>3.31666666666667</c:v>
                </c:pt>
                <c:pt idx="120">
                  <c:v>3.31666666666667</c:v>
                </c:pt>
                <c:pt idx="121">
                  <c:v>3.31666666666667</c:v>
                </c:pt>
                <c:pt idx="122">
                  <c:v>3.31666666666667</c:v>
                </c:pt>
                <c:pt idx="123">
                  <c:v>3.31666666666667</c:v>
                </c:pt>
                <c:pt idx="124">
                  <c:v>3.31666666666667</c:v>
                </c:pt>
                <c:pt idx="125">
                  <c:v>3.31666666666667</c:v>
                </c:pt>
                <c:pt idx="126">
                  <c:v>3.31666666666667</c:v>
                </c:pt>
                <c:pt idx="127">
                  <c:v>3.31666666666667</c:v>
                </c:pt>
                <c:pt idx="128">
                  <c:v>3.31666666666667</c:v>
                </c:pt>
                <c:pt idx="129">
                  <c:v>3.31666666666667</c:v>
                </c:pt>
                <c:pt idx="130">
                  <c:v>3.31666666666667</c:v>
                </c:pt>
                <c:pt idx="131">
                  <c:v>3.31666666666667</c:v>
                </c:pt>
                <c:pt idx="132">
                  <c:v>3.31666666666667</c:v>
                </c:pt>
                <c:pt idx="133">
                  <c:v>3.31666666666667</c:v>
                </c:pt>
                <c:pt idx="134">
                  <c:v>3.31666666666667</c:v>
                </c:pt>
                <c:pt idx="135">
                  <c:v>3.31666666666667</c:v>
                </c:pt>
                <c:pt idx="136">
                  <c:v>3.31666666666667</c:v>
                </c:pt>
                <c:pt idx="137">
                  <c:v>3.31666666666667</c:v>
                </c:pt>
                <c:pt idx="138">
                  <c:v>3.31666666666667</c:v>
                </c:pt>
                <c:pt idx="139">
                  <c:v>3.31666666666667</c:v>
                </c:pt>
                <c:pt idx="140">
                  <c:v>3.31666666666667</c:v>
                </c:pt>
                <c:pt idx="141">
                  <c:v>3.31666666666667</c:v>
                </c:pt>
                <c:pt idx="142">
                  <c:v>3.31666666666667</c:v>
                </c:pt>
                <c:pt idx="143">
                  <c:v>3.31666666666667</c:v>
                </c:pt>
                <c:pt idx="144">
                  <c:v>3.31666666666667</c:v>
                </c:pt>
                <c:pt idx="145">
                  <c:v>3.31666666666667</c:v>
                </c:pt>
                <c:pt idx="146">
                  <c:v>3.31666666666667</c:v>
                </c:pt>
                <c:pt idx="147">
                  <c:v>3.31666666666667</c:v>
                </c:pt>
                <c:pt idx="148">
                  <c:v>3.31666666666667</c:v>
                </c:pt>
                <c:pt idx="149">
                  <c:v>3.31666666666667</c:v>
                </c:pt>
                <c:pt idx="150">
                  <c:v>3.31666666666667</c:v>
                </c:pt>
                <c:pt idx="151">
                  <c:v>3.31666666666667</c:v>
                </c:pt>
                <c:pt idx="152">
                  <c:v>3.31666666666667</c:v>
                </c:pt>
                <c:pt idx="153">
                  <c:v>3.31666666666667</c:v>
                </c:pt>
                <c:pt idx="154">
                  <c:v>3.31666666666667</c:v>
                </c:pt>
                <c:pt idx="155">
                  <c:v>3.31666666666667</c:v>
                </c:pt>
                <c:pt idx="156">
                  <c:v>3.31666666666667</c:v>
                </c:pt>
                <c:pt idx="157">
                  <c:v>3.31666666666667</c:v>
                </c:pt>
                <c:pt idx="158">
                  <c:v>3.31666666666667</c:v>
                </c:pt>
                <c:pt idx="159">
                  <c:v>3.31666666666667</c:v>
                </c:pt>
                <c:pt idx="160">
                  <c:v>3.31666666666667</c:v>
                </c:pt>
                <c:pt idx="161">
                  <c:v>3.31666666666667</c:v>
                </c:pt>
                <c:pt idx="162">
                  <c:v>3.31666666666667</c:v>
                </c:pt>
                <c:pt idx="163">
                  <c:v>3.31666666666667</c:v>
                </c:pt>
                <c:pt idx="164">
                  <c:v>3.31666666666667</c:v>
                </c:pt>
                <c:pt idx="165">
                  <c:v>3.31666666666667</c:v>
                </c:pt>
                <c:pt idx="166">
                  <c:v>3.31666666666667</c:v>
                </c:pt>
                <c:pt idx="167">
                  <c:v>3.31666666666667</c:v>
                </c:pt>
                <c:pt idx="168">
                  <c:v>3.31666666666667</c:v>
                </c:pt>
                <c:pt idx="169">
                  <c:v>3.31666666666667</c:v>
                </c:pt>
                <c:pt idx="170">
                  <c:v>3.31666666666667</c:v>
                </c:pt>
                <c:pt idx="171">
                  <c:v>3.31666666666667</c:v>
                </c:pt>
                <c:pt idx="172">
                  <c:v>3.31666666666667</c:v>
                </c:pt>
                <c:pt idx="173">
                  <c:v>3.31666666666667</c:v>
                </c:pt>
                <c:pt idx="174">
                  <c:v>3.31666666666667</c:v>
                </c:pt>
                <c:pt idx="175">
                  <c:v>3.31666666666667</c:v>
                </c:pt>
                <c:pt idx="176">
                  <c:v>3.31666666666667</c:v>
                </c:pt>
                <c:pt idx="177">
                  <c:v>3.31666666666667</c:v>
                </c:pt>
                <c:pt idx="178">
                  <c:v>3.31666666666667</c:v>
                </c:pt>
                <c:pt idx="179">
                  <c:v>3.31666666666667</c:v>
                </c:pt>
                <c:pt idx="180">
                  <c:v>3.31666666666667</c:v>
                </c:pt>
                <c:pt idx="181">
                  <c:v>3.31666666666667</c:v>
                </c:pt>
                <c:pt idx="182">
                  <c:v>3.31666666666667</c:v>
                </c:pt>
                <c:pt idx="183">
                  <c:v>3.31666666666667</c:v>
                </c:pt>
                <c:pt idx="184">
                  <c:v>3.31666666666667</c:v>
                </c:pt>
                <c:pt idx="185">
                  <c:v>3.31666666666667</c:v>
                </c:pt>
                <c:pt idx="186">
                  <c:v>3.31666666666667</c:v>
                </c:pt>
                <c:pt idx="187">
                  <c:v>3.31666666666667</c:v>
                </c:pt>
                <c:pt idx="188">
                  <c:v>3.31666666666667</c:v>
                </c:pt>
                <c:pt idx="189">
                  <c:v>3.31666666666667</c:v>
                </c:pt>
                <c:pt idx="190">
                  <c:v>3.31666666666667</c:v>
                </c:pt>
                <c:pt idx="191">
                  <c:v>3.31666666666667</c:v>
                </c:pt>
                <c:pt idx="192">
                  <c:v>3.31666666666667</c:v>
                </c:pt>
                <c:pt idx="193">
                  <c:v>3.31666666666667</c:v>
                </c:pt>
                <c:pt idx="194">
                  <c:v>3.31666666666667</c:v>
                </c:pt>
                <c:pt idx="195">
                  <c:v>3.31666666666667</c:v>
                </c:pt>
                <c:pt idx="196">
                  <c:v>3.31666666666667</c:v>
                </c:pt>
                <c:pt idx="197">
                  <c:v>3.31666666666667</c:v>
                </c:pt>
                <c:pt idx="198">
                  <c:v>3.31666666666667</c:v>
                </c:pt>
                <c:pt idx="199">
                  <c:v>3.31666666666667</c:v>
                </c:pt>
                <c:pt idx="200">
                  <c:v>3.31666666666667</c:v>
                </c:pt>
                <c:pt idx="201">
                  <c:v>3.31666666666667</c:v>
                </c:pt>
                <c:pt idx="202">
                  <c:v>3.31666666666667</c:v>
                </c:pt>
                <c:pt idx="203">
                  <c:v>3.31666666666667</c:v>
                </c:pt>
                <c:pt idx="204">
                  <c:v>3.31666666666667</c:v>
                </c:pt>
                <c:pt idx="205">
                  <c:v>3.31666666666667</c:v>
                </c:pt>
                <c:pt idx="206">
                  <c:v>3.31666666666667</c:v>
                </c:pt>
                <c:pt idx="207">
                  <c:v>3.31666666666667</c:v>
                </c:pt>
                <c:pt idx="208">
                  <c:v>3.31666666666667</c:v>
                </c:pt>
                <c:pt idx="209">
                  <c:v>3.31666666666667</c:v>
                </c:pt>
                <c:pt idx="210">
                  <c:v>3.31666666666667</c:v>
                </c:pt>
                <c:pt idx="211">
                  <c:v>3.31666666666667</c:v>
                </c:pt>
                <c:pt idx="212">
                  <c:v>3.31666666666667</c:v>
                </c:pt>
                <c:pt idx="213">
                  <c:v>3.31666666666667</c:v>
                </c:pt>
                <c:pt idx="214">
                  <c:v>3.31666666666667</c:v>
                </c:pt>
                <c:pt idx="215">
                  <c:v>3.31666666666667</c:v>
                </c:pt>
                <c:pt idx="216">
                  <c:v>3.31666666666667</c:v>
                </c:pt>
                <c:pt idx="217">
                  <c:v>3.31666666666667</c:v>
                </c:pt>
                <c:pt idx="218">
                  <c:v>3.31666666666667</c:v>
                </c:pt>
                <c:pt idx="219">
                  <c:v>3.31666666666667</c:v>
                </c:pt>
                <c:pt idx="220">
                  <c:v>3.31666666666667</c:v>
                </c:pt>
                <c:pt idx="221">
                  <c:v>3.31666666666667</c:v>
                </c:pt>
                <c:pt idx="222">
                  <c:v>3.31666666666667</c:v>
                </c:pt>
                <c:pt idx="223">
                  <c:v>3.31666666666667</c:v>
                </c:pt>
                <c:pt idx="224">
                  <c:v>3.31666666666667</c:v>
                </c:pt>
                <c:pt idx="225">
                  <c:v>3.31666666666667</c:v>
                </c:pt>
                <c:pt idx="226">
                  <c:v>3.31666666666667</c:v>
                </c:pt>
                <c:pt idx="227">
                  <c:v>3.31666666666667</c:v>
                </c:pt>
                <c:pt idx="228">
                  <c:v>3.31666666666667</c:v>
                </c:pt>
                <c:pt idx="229">
                  <c:v>3.31666666666667</c:v>
                </c:pt>
                <c:pt idx="230">
                  <c:v>3.31666666666667</c:v>
                </c:pt>
                <c:pt idx="231">
                  <c:v>3.31666666666667</c:v>
                </c:pt>
                <c:pt idx="232">
                  <c:v>3.31666666666667</c:v>
                </c:pt>
                <c:pt idx="233">
                  <c:v>3.31666666666667</c:v>
                </c:pt>
                <c:pt idx="234">
                  <c:v>3.31666666666667</c:v>
                </c:pt>
                <c:pt idx="235">
                  <c:v>3.31666666666667</c:v>
                </c:pt>
                <c:pt idx="236">
                  <c:v>3.31666666666667</c:v>
                </c:pt>
                <c:pt idx="237">
                  <c:v>3.31666666666667</c:v>
                </c:pt>
                <c:pt idx="238">
                  <c:v>3.31666666666667</c:v>
                </c:pt>
                <c:pt idx="239">
                  <c:v>3.31666666666667</c:v>
                </c:pt>
                <c:pt idx="240">
                  <c:v>3.31666666666667</c:v>
                </c:pt>
                <c:pt idx="241">
                  <c:v>3.31666666666667</c:v>
                </c:pt>
                <c:pt idx="242">
                  <c:v>3.31666666666667</c:v>
                </c:pt>
                <c:pt idx="243">
                  <c:v>3.31666666666667</c:v>
                </c:pt>
                <c:pt idx="244">
                  <c:v>3.31666666666667</c:v>
                </c:pt>
                <c:pt idx="245">
                  <c:v>3.31666666666667</c:v>
                </c:pt>
                <c:pt idx="246">
                  <c:v>3.31666666666667</c:v>
                </c:pt>
                <c:pt idx="247">
                  <c:v>3.31666666666667</c:v>
                </c:pt>
                <c:pt idx="248">
                  <c:v>3.31666666666667</c:v>
                </c:pt>
                <c:pt idx="249">
                  <c:v>1.38333333333333</c:v>
                </c:pt>
                <c:pt idx="250">
                  <c:v>1.38333333333333</c:v>
                </c:pt>
                <c:pt idx="251">
                  <c:v>1.38333333333333</c:v>
                </c:pt>
                <c:pt idx="252">
                  <c:v>1.38333333333333</c:v>
                </c:pt>
                <c:pt idx="253">
                  <c:v>1.38333333333333</c:v>
                </c:pt>
                <c:pt idx="254">
                  <c:v>1</c:v>
                </c:pt>
                <c:pt idx="255">
                  <c:v>1</c:v>
                </c:pt>
                <c:pt idx="256">
                  <c:v>16.533333333333299</c:v>
                </c:pt>
                <c:pt idx="257">
                  <c:v>16.55</c:v>
                </c:pt>
                <c:pt idx="258">
                  <c:v>16.566666666666698</c:v>
                </c:pt>
                <c:pt idx="259">
                  <c:v>16.466666666666701</c:v>
                </c:pt>
                <c:pt idx="260">
                  <c:v>16.466666666666701</c:v>
                </c:pt>
                <c:pt idx="261">
                  <c:v>16.45</c:v>
                </c:pt>
                <c:pt idx="262">
                  <c:v>16.433333333333302</c:v>
                </c:pt>
                <c:pt idx="263">
                  <c:v>16.399999999999999</c:v>
                </c:pt>
                <c:pt idx="264">
                  <c:v>16.383333333333301</c:v>
                </c:pt>
                <c:pt idx="265">
                  <c:v>16.366666666666699</c:v>
                </c:pt>
                <c:pt idx="266">
                  <c:v>16.366666666666699</c:v>
                </c:pt>
                <c:pt idx="267">
                  <c:v>16.350000000000001</c:v>
                </c:pt>
                <c:pt idx="268">
                  <c:v>16.316666666666698</c:v>
                </c:pt>
                <c:pt idx="269">
                  <c:v>16.283333333333299</c:v>
                </c:pt>
                <c:pt idx="270">
                  <c:v>16.283333333333299</c:v>
                </c:pt>
                <c:pt idx="271">
                  <c:v>16.283333333333299</c:v>
                </c:pt>
                <c:pt idx="272">
                  <c:v>2.81666666666667</c:v>
                </c:pt>
                <c:pt idx="273">
                  <c:v>2.81666666666667</c:v>
                </c:pt>
                <c:pt idx="274">
                  <c:v>2.81666666666667</c:v>
                </c:pt>
                <c:pt idx="275">
                  <c:v>2.81666666666667</c:v>
                </c:pt>
                <c:pt idx="276">
                  <c:v>2.81666666666667</c:v>
                </c:pt>
                <c:pt idx="277">
                  <c:v>2.81666666666667</c:v>
                </c:pt>
                <c:pt idx="278">
                  <c:v>2.81666666666667</c:v>
                </c:pt>
                <c:pt idx="279">
                  <c:v>2.81666666666667</c:v>
                </c:pt>
                <c:pt idx="280">
                  <c:v>2.81666666666667</c:v>
                </c:pt>
                <c:pt idx="281">
                  <c:v>2.81666666666667</c:v>
                </c:pt>
                <c:pt idx="282">
                  <c:v>2.81666666666667</c:v>
                </c:pt>
                <c:pt idx="283">
                  <c:v>2.81666666666667</c:v>
                </c:pt>
                <c:pt idx="284">
                  <c:v>2.81666666666667</c:v>
                </c:pt>
                <c:pt idx="285">
                  <c:v>2.81666666666667</c:v>
                </c:pt>
                <c:pt idx="286">
                  <c:v>2.81666666666667</c:v>
                </c:pt>
                <c:pt idx="287">
                  <c:v>2.81666666666667</c:v>
                </c:pt>
                <c:pt idx="288">
                  <c:v>2.81666666666667</c:v>
                </c:pt>
                <c:pt idx="289">
                  <c:v>2.81666666666667</c:v>
                </c:pt>
                <c:pt idx="290">
                  <c:v>2.81666666666667</c:v>
                </c:pt>
                <c:pt idx="291">
                  <c:v>2.81666666666667</c:v>
                </c:pt>
                <c:pt idx="292">
                  <c:v>2.81666666666667</c:v>
                </c:pt>
                <c:pt idx="293">
                  <c:v>2.81666666666667</c:v>
                </c:pt>
                <c:pt idx="294">
                  <c:v>2.81666666666667</c:v>
                </c:pt>
                <c:pt idx="295">
                  <c:v>2.81666666666667</c:v>
                </c:pt>
                <c:pt idx="296">
                  <c:v>2.81666666666667</c:v>
                </c:pt>
                <c:pt idx="297">
                  <c:v>2.81666666666667</c:v>
                </c:pt>
                <c:pt idx="298">
                  <c:v>2.81666666666667</c:v>
                </c:pt>
                <c:pt idx="299">
                  <c:v>2.81666666666667</c:v>
                </c:pt>
                <c:pt idx="300">
                  <c:v>2.81666666666667</c:v>
                </c:pt>
                <c:pt idx="301">
                  <c:v>2.81666666666667</c:v>
                </c:pt>
                <c:pt idx="302">
                  <c:v>2.81666666666667</c:v>
                </c:pt>
                <c:pt idx="303">
                  <c:v>2.81666666666667</c:v>
                </c:pt>
                <c:pt idx="304">
                  <c:v>2.81666666666667</c:v>
                </c:pt>
                <c:pt idx="305">
                  <c:v>1.38333333333333</c:v>
                </c:pt>
                <c:pt idx="306">
                  <c:v>1.38333333333333</c:v>
                </c:pt>
                <c:pt idx="307">
                  <c:v>1.38333333333333</c:v>
                </c:pt>
                <c:pt idx="308">
                  <c:v>1.38333333333333</c:v>
                </c:pt>
                <c:pt idx="309">
                  <c:v>1.38333333333333</c:v>
                </c:pt>
                <c:pt idx="310">
                  <c:v>1.38333333333333</c:v>
                </c:pt>
                <c:pt idx="311">
                  <c:v>1.38333333333333</c:v>
                </c:pt>
                <c:pt idx="312">
                  <c:v>1.38333333333333</c:v>
                </c:pt>
                <c:pt idx="313">
                  <c:v>1.38333333333333</c:v>
                </c:pt>
                <c:pt idx="314">
                  <c:v>1.38333333333333</c:v>
                </c:pt>
                <c:pt idx="315">
                  <c:v>1.38333333333333</c:v>
                </c:pt>
                <c:pt idx="316">
                  <c:v>1.38333333333333</c:v>
                </c:pt>
                <c:pt idx="317">
                  <c:v>1.38333333333333</c:v>
                </c:pt>
                <c:pt idx="318">
                  <c:v>1.38333333333333</c:v>
                </c:pt>
                <c:pt idx="319">
                  <c:v>1</c:v>
                </c:pt>
                <c:pt idx="320">
                  <c:v>1</c:v>
                </c:pt>
                <c:pt idx="321">
                  <c:v>1</c:v>
                </c:pt>
                <c:pt idx="322">
                  <c:v>1</c:v>
                </c:pt>
                <c:pt idx="323">
                  <c:v>1</c:v>
                </c:pt>
                <c:pt idx="324">
                  <c:v>1</c:v>
                </c:pt>
                <c:pt idx="325">
                  <c:v>3.45</c:v>
                </c:pt>
                <c:pt idx="326">
                  <c:v>6.516666667</c:v>
                </c:pt>
                <c:pt idx="327">
                  <c:v>6.516666667</c:v>
                </c:pt>
                <c:pt idx="328">
                  <c:v>6.516666667</c:v>
                </c:pt>
                <c:pt idx="329">
                  <c:v>6.516666667</c:v>
                </c:pt>
                <c:pt idx="330">
                  <c:v>6.516666667</c:v>
                </c:pt>
                <c:pt idx="331">
                  <c:v>6.516666667</c:v>
                </c:pt>
                <c:pt idx="332">
                  <c:v>6.516666667</c:v>
                </c:pt>
                <c:pt idx="333">
                  <c:v>6.516666667</c:v>
                </c:pt>
                <c:pt idx="334">
                  <c:v>6.516666667</c:v>
                </c:pt>
                <c:pt idx="335">
                  <c:v>6.516666667</c:v>
                </c:pt>
                <c:pt idx="336">
                  <c:v>6.516666667</c:v>
                </c:pt>
                <c:pt idx="337">
                  <c:v>6.516666667</c:v>
                </c:pt>
                <c:pt idx="338">
                  <c:v>6.516666667</c:v>
                </c:pt>
                <c:pt idx="339">
                  <c:v>6.516666667</c:v>
                </c:pt>
                <c:pt idx="340">
                  <c:v>6.516666667</c:v>
                </c:pt>
                <c:pt idx="341">
                  <c:v>6.516666667</c:v>
                </c:pt>
                <c:pt idx="342">
                  <c:v>6.516666667</c:v>
                </c:pt>
                <c:pt idx="343">
                  <c:v>6.516666667</c:v>
                </c:pt>
                <c:pt idx="344">
                  <c:v>6.516666667</c:v>
                </c:pt>
                <c:pt idx="345">
                  <c:v>6.516666667</c:v>
                </c:pt>
                <c:pt idx="346">
                  <c:v>6.516666667</c:v>
                </c:pt>
                <c:pt idx="347">
                  <c:v>6.516666667</c:v>
                </c:pt>
                <c:pt idx="348">
                  <c:v>6.516666667</c:v>
                </c:pt>
                <c:pt idx="349">
                  <c:v>6.516666667</c:v>
                </c:pt>
                <c:pt idx="350">
                  <c:v>6.516666667</c:v>
                </c:pt>
                <c:pt idx="351">
                  <c:v>6.516666667</c:v>
                </c:pt>
                <c:pt idx="352">
                  <c:v>6.516666667</c:v>
                </c:pt>
                <c:pt idx="353">
                  <c:v>6.516666667</c:v>
                </c:pt>
                <c:pt idx="354">
                  <c:v>6.516666667</c:v>
                </c:pt>
                <c:pt idx="355">
                  <c:v>6.516666667</c:v>
                </c:pt>
                <c:pt idx="356">
                  <c:v>6.516666667</c:v>
                </c:pt>
                <c:pt idx="357">
                  <c:v>6.516666667</c:v>
                </c:pt>
                <c:pt idx="358">
                  <c:v>6.516666667</c:v>
                </c:pt>
                <c:pt idx="359">
                  <c:v>6.516666667</c:v>
                </c:pt>
                <c:pt idx="360">
                  <c:v>6.516666667</c:v>
                </c:pt>
                <c:pt idx="361">
                  <c:v>7.7166666666666703</c:v>
                </c:pt>
                <c:pt idx="362">
                  <c:v>7.7166666666666703</c:v>
                </c:pt>
                <c:pt idx="363">
                  <c:v>7.7166666666666703</c:v>
                </c:pt>
                <c:pt idx="364">
                  <c:v>7.7166666666666703</c:v>
                </c:pt>
                <c:pt idx="365">
                  <c:v>7.7166666666666703</c:v>
                </c:pt>
                <c:pt idx="366">
                  <c:v>7.7166666666666703</c:v>
                </c:pt>
                <c:pt idx="367">
                  <c:v>7.7166666666666703</c:v>
                </c:pt>
                <c:pt idx="368">
                  <c:v>7.7166666666666703</c:v>
                </c:pt>
                <c:pt idx="369">
                  <c:v>7.7166666666666703</c:v>
                </c:pt>
                <c:pt idx="370">
                  <c:v>7.7166666666666703</c:v>
                </c:pt>
                <c:pt idx="371">
                  <c:v>7.7166666666666703</c:v>
                </c:pt>
                <c:pt idx="372">
                  <c:v>7.7166666666666703</c:v>
                </c:pt>
                <c:pt idx="373">
                  <c:v>7.7166666666666703</c:v>
                </c:pt>
                <c:pt idx="374">
                  <c:v>1</c:v>
                </c:pt>
                <c:pt idx="375">
                  <c:v>1</c:v>
                </c:pt>
                <c:pt idx="376">
                  <c:v>1</c:v>
                </c:pt>
                <c:pt idx="377">
                  <c:v>1</c:v>
                </c:pt>
                <c:pt idx="378">
                  <c:v>1</c:v>
                </c:pt>
                <c:pt idx="379">
                  <c:v>1</c:v>
                </c:pt>
                <c:pt idx="380">
                  <c:v>18.841000000000001</c:v>
                </c:pt>
                <c:pt idx="381">
                  <c:v>2.2833333333333301</c:v>
                </c:pt>
                <c:pt idx="382">
                  <c:v>2.2833333333333301</c:v>
                </c:pt>
                <c:pt idx="383">
                  <c:v>2.2833333333333301</c:v>
                </c:pt>
                <c:pt idx="384">
                  <c:v>2.2833333333333301</c:v>
                </c:pt>
                <c:pt idx="385">
                  <c:v>2.2833333333333301</c:v>
                </c:pt>
                <c:pt idx="386">
                  <c:v>2.2833333333333301</c:v>
                </c:pt>
                <c:pt idx="387">
                  <c:v>2.2833333333333301</c:v>
                </c:pt>
                <c:pt idx="388">
                  <c:v>2.2833333333333301</c:v>
                </c:pt>
                <c:pt idx="389">
                  <c:v>2.2833333333333301</c:v>
                </c:pt>
                <c:pt idx="390">
                  <c:v>2.2833333333333301</c:v>
                </c:pt>
                <c:pt idx="391">
                  <c:v>2.2833333333333301</c:v>
                </c:pt>
                <c:pt idx="392">
                  <c:v>2.2833333333333301</c:v>
                </c:pt>
                <c:pt idx="393">
                  <c:v>2.2833333333333301</c:v>
                </c:pt>
                <c:pt idx="394">
                  <c:v>2.2833333333333301</c:v>
                </c:pt>
                <c:pt idx="395">
                  <c:v>2.2833333333333301</c:v>
                </c:pt>
                <c:pt idx="396">
                  <c:v>2.2833333333333301</c:v>
                </c:pt>
                <c:pt idx="397">
                  <c:v>2.2833333333333301</c:v>
                </c:pt>
                <c:pt idx="398">
                  <c:v>2.2833333333333301</c:v>
                </c:pt>
                <c:pt idx="399">
                  <c:v>2.2833333333333301</c:v>
                </c:pt>
                <c:pt idx="400">
                  <c:v>2.2833333333333301</c:v>
                </c:pt>
                <c:pt idx="401">
                  <c:v>2.2833333333333301</c:v>
                </c:pt>
                <c:pt idx="402">
                  <c:v>2.2833333333333301</c:v>
                </c:pt>
                <c:pt idx="403">
                  <c:v>2.2833333333333301</c:v>
                </c:pt>
                <c:pt idx="404">
                  <c:v>2.2833333333333301</c:v>
                </c:pt>
                <c:pt idx="405">
                  <c:v>2.2833333333333301</c:v>
                </c:pt>
                <c:pt idx="406">
                  <c:v>2.2833333333333301</c:v>
                </c:pt>
                <c:pt idx="407">
                  <c:v>2.2833333333333301</c:v>
                </c:pt>
                <c:pt idx="408">
                  <c:v>2.2833333333333301</c:v>
                </c:pt>
                <c:pt idx="409">
                  <c:v>2.2833333333333301</c:v>
                </c:pt>
                <c:pt idx="410">
                  <c:v>2.2833333333333301</c:v>
                </c:pt>
                <c:pt idx="411">
                  <c:v>2.2833333333333301</c:v>
                </c:pt>
                <c:pt idx="412">
                  <c:v>8.5</c:v>
                </c:pt>
                <c:pt idx="413">
                  <c:v>8.4166666666666696</c:v>
                </c:pt>
                <c:pt idx="414">
                  <c:v>8.4166666666666696</c:v>
                </c:pt>
                <c:pt idx="415">
                  <c:v>8.4166666666666696</c:v>
                </c:pt>
                <c:pt idx="416">
                  <c:v>8.5</c:v>
                </c:pt>
                <c:pt idx="417">
                  <c:v>8.5</c:v>
                </c:pt>
                <c:pt idx="418">
                  <c:v>8.5</c:v>
                </c:pt>
                <c:pt idx="419">
                  <c:v>8.5</c:v>
                </c:pt>
                <c:pt idx="420">
                  <c:v>8.5</c:v>
                </c:pt>
                <c:pt idx="421">
                  <c:v>8.5</c:v>
                </c:pt>
                <c:pt idx="422">
                  <c:v>8.5</c:v>
                </c:pt>
                <c:pt idx="423">
                  <c:v>8.5</c:v>
                </c:pt>
                <c:pt idx="424">
                  <c:v>8.5</c:v>
                </c:pt>
                <c:pt idx="425">
                  <c:v>8.5</c:v>
                </c:pt>
                <c:pt idx="426">
                  <c:v>8.5</c:v>
                </c:pt>
                <c:pt idx="427">
                  <c:v>8.5</c:v>
                </c:pt>
                <c:pt idx="428">
                  <c:v>8.5</c:v>
                </c:pt>
                <c:pt idx="429">
                  <c:v>8.5</c:v>
                </c:pt>
                <c:pt idx="430">
                  <c:v>8.5</c:v>
                </c:pt>
                <c:pt idx="431">
                  <c:v>8.5</c:v>
                </c:pt>
                <c:pt idx="432">
                  <c:v>8.5</c:v>
                </c:pt>
                <c:pt idx="433">
                  <c:v>8.5</c:v>
                </c:pt>
                <c:pt idx="434">
                  <c:v>8.5</c:v>
                </c:pt>
                <c:pt idx="435">
                  <c:v>8.5</c:v>
                </c:pt>
                <c:pt idx="436">
                  <c:v>8.5</c:v>
                </c:pt>
                <c:pt idx="437">
                  <c:v>8.5</c:v>
                </c:pt>
                <c:pt idx="438">
                  <c:v>8.5</c:v>
                </c:pt>
                <c:pt idx="439">
                  <c:v>8.5</c:v>
                </c:pt>
                <c:pt idx="440">
                  <c:v>8.5</c:v>
                </c:pt>
                <c:pt idx="441">
                  <c:v>8.5</c:v>
                </c:pt>
                <c:pt idx="442">
                  <c:v>8.5</c:v>
                </c:pt>
                <c:pt idx="443">
                  <c:v>8.5</c:v>
                </c:pt>
                <c:pt idx="444">
                  <c:v>8.5</c:v>
                </c:pt>
                <c:pt idx="445">
                  <c:v>1</c:v>
                </c:pt>
                <c:pt idx="446">
                  <c:v>1</c:v>
                </c:pt>
                <c:pt idx="447">
                  <c:v>1</c:v>
                </c:pt>
                <c:pt idx="448">
                  <c:v>1</c:v>
                </c:pt>
                <c:pt idx="449">
                  <c:v>1</c:v>
                </c:pt>
                <c:pt idx="450">
                  <c:v>1</c:v>
                </c:pt>
                <c:pt idx="451">
                  <c:v>8.9833333333333307</c:v>
                </c:pt>
                <c:pt idx="452">
                  <c:v>8.9833333333333307</c:v>
                </c:pt>
                <c:pt idx="453">
                  <c:v>8.9833333333333307</c:v>
                </c:pt>
                <c:pt idx="454">
                  <c:v>8.9833333333333307</c:v>
                </c:pt>
                <c:pt idx="455">
                  <c:v>8.9833333333333307</c:v>
                </c:pt>
                <c:pt idx="456">
                  <c:v>8.9833333333333307</c:v>
                </c:pt>
                <c:pt idx="457">
                  <c:v>8.9833333333333307</c:v>
                </c:pt>
                <c:pt idx="458">
                  <c:v>8.9833333333333307</c:v>
                </c:pt>
                <c:pt idx="459">
                  <c:v>8.9833333333333307</c:v>
                </c:pt>
                <c:pt idx="460">
                  <c:v>8.9833333333333307</c:v>
                </c:pt>
                <c:pt idx="461">
                  <c:v>8.9833333333333307</c:v>
                </c:pt>
                <c:pt idx="462">
                  <c:v>8.9833333333333307</c:v>
                </c:pt>
                <c:pt idx="463">
                  <c:v>8.9833333333333307</c:v>
                </c:pt>
                <c:pt idx="464">
                  <c:v>8.9833333333333307</c:v>
                </c:pt>
                <c:pt idx="465">
                  <c:v>8.9833333333333307</c:v>
                </c:pt>
                <c:pt idx="466">
                  <c:v>8.9833333333333307</c:v>
                </c:pt>
                <c:pt idx="467">
                  <c:v>8.9833333333333307</c:v>
                </c:pt>
                <c:pt idx="468">
                  <c:v>8.9833333333333307</c:v>
                </c:pt>
                <c:pt idx="469">
                  <c:v>8.9833333333333307</c:v>
                </c:pt>
                <c:pt idx="470">
                  <c:v>8.9833333333333307</c:v>
                </c:pt>
                <c:pt idx="471">
                  <c:v>8.9833333333333307</c:v>
                </c:pt>
                <c:pt idx="472">
                  <c:v>8.9833333333333307</c:v>
                </c:pt>
                <c:pt idx="473">
                  <c:v>8.9833333333333307</c:v>
                </c:pt>
                <c:pt idx="474">
                  <c:v>8.9833333333333307</c:v>
                </c:pt>
                <c:pt idx="475">
                  <c:v>8.9833333333333307</c:v>
                </c:pt>
                <c:pt idx="476">
                  <c:v>8.9833333333333307</c:v>
                </c:pt>
                <c:pt idx="477">
                  <c:v>8.9833333333333307</c:v>
                </c:pt>
                <c:pt idx="478">
                  <c:v>8.9833333333333307</c:v>
                </c:pt>
                <c:pt idx="479">
                  <c:v>8.9833333333333307</c:v>
                </c:pt>
                <c:pt idx="480">
                  <c:v>8.9833333333333307</c:v>
                </c:pt>
                <c:pt idx="481">
                  <c:v>8.9833333333333307</c:v>
                </c:pt>
                <c:pt idx="482">
                  <c:v>8.9833333333333307</c:v>
                </c:pt>
                <c:pt idx="483">
                  <c:v>8.9833333333333307</c:v>
                </c:pt>
                <c:pt idx="484">
                  <c:v>8.9833333333333307</c:v>
                </c:pt>
                <c:pt idx="485">
                  <c:v>8.9833333333333307</c:v>
                </c:pt>
                <c:pt idx="486">
                  <c:v>8.9833333333333307</c:v>
                </c:pt>
                <c:pt idx="487">
                  <c:v>8.9833333333333307</c:v>
                </c:pt>
                <c:pt idx="488">
                  <c:v>8.9833333333333307</c:v>
                </c:pt>
                <c:pt idx="489">
                  <c:v>8.9833333333333307</c:v>
                </c:pt>
                <c:pt idx="490">
                  <c:v>8.9833333333333307</c:v>
                </c:pt>
                <c:pt idx="491">
                  <c:v>8.9833333333333307</c:v>
                </c:pt>
                <c:pt idx="492">
                  <c:v>8.9833333333333307</c:v>
                </c:pt>
                <c:pt idx="493">
                  <c:v>8.9833333333333307</c:v>
                </c:pt>
                <c:pt idx="494">
                  <c:v>8.9833333333333307</c:v>
                </c:pt>
                <c:pt idx="495">
                  <c:v>8.9833333333333307</c:v>
                </c:pt>
                <c:pt idx="496">
                  <c:v>8.9833333333333307</c:v>
                </c:pt>
                <c:pt idx="497">
                  <c:v>8.9833333333333307</c:v>
                </c:pt>
                <c:pt idx="498">
                  <c:v>8.9833333333333307</c:v>
                </c:pt>
                <c:pt idx="499">
                  <c:v>8.9833333333333307</c:v>
                </c:pt>
                <c:pt idx="500">
                  <c:v>8.9833333333333307</c:v>
                </c:pt>
                <c:pt idx="501">
                  <c:v>8.9833333333333307</c:v>
                </c:pt>
                <c:pt idx="502">
                  <c:v>8.9833333333333307</c:v>
                </c:pt>
                <c:pt idx="503">
                  <c:v>8.9833333333333307</c:v>
                </c:pt>
                <c:pt idx="504">
                  <c:v>8.9833333333333307</c:v>
                </c:pt>
                <c:pt idx="505">
                  <c:v>8.9833333333333307</c:v>
                </c:pt>
                <c:pt idx="506">
                  <c:v>8.9833333333333307</c:v>
                </c:pt>
                <c:pt idx="507">
                  <c:v>5.2166666666666703</c:v>
                </c:pt>
                <c:pt idx="508">
                  <c:v>6.1333333333333302</c:v>
                </c:pt>
                <c:pt idx="509">
                  <c:v>5.9</c:v>
                </c:pt>
                <c:pt idx="510">
                  <c:v>6.0166666666666702</c:v>
                </c:pt>
                <c:pt idx="511">
                  <c:v>5.7666666666666702</c:v>
                </c:pt>
                <c:pt idx="512">
                  <c:v>5.8666666666666698</c:v>
                </c:pt>
                <c:pt idx="513">
                  <c:v>5.6</c:v>
                </c:pt>
                <c:pt idx="514">
                  <c:v>5.8666666666666698</c:v>
                </c:pt>
                <c:pt idx="515">
                  <c:v>5.9</c:v>
                </c:pt>
                <c:pt idx="516">
                  <c:v>6.2333333333333298</c:v>
                </c:pt>
                <c:pt idx="517">
                  <c:v>6.2</c:v>
                </c:pt>
                <c:pt idx="518">
                  <c:v>4.3499999999999996</c:v>
                </c:pt>
                <c:pt idx="519">
                  <c:v>5.7</c:v>
                </c:pt>
                <c:pt idx="520">
                  <c:v>6.1166666666666698</c:v>
                </c:pt>
                <c:pt idx="521">
                  <c:v>5.35</c:v>
                </c:pt>
                <c:pt idx="522">
                  <c:v>6.15</c:v>
                </c:pt>
                <c:pt idx="523">
                  <c:v>4</c:v>
                </c:pt>
                <c:pt idx="524">
                  <c:v>5.2</c:v>
                </c:pt>
                <c:pt idx="525">
                  <c:v>6.2166666666666703</c:v>
                </c:pt>
                <c:pt idx="526">
                  <c:v>4.9000000000000004</c:v>
                </c:pt>
                <c:pt idx="528">
                  <c:v>5.45</c:v>
                </c:pt>
                <c:pt idx="529">
                  <c:v>6.1666666666666696</c:v>
                </c:pt>
                <c:pt idx="530">
                  <c:v>11.75</c:v>
                </c:pt>
                <c:pt idx="531">
                  <c:v>11.75</c:v>
                </c:pt>
                <c:pt idx="532">
                  <c:v>11.75</c:v>
                </c:pt>
                <c:pt idx="533">
                  <c:v>11.766666666666699</c:v>
                </c:pt>
                <c:pt idx="534">
                  <c:v>11.766666666666699</c:v>
                </c:pt>
                <c:pt idx="535">
                  <c:v>11.783333333333299</c:v>
                </c:pt>
                <c:pt idx="536">
                  <c:v>11.783333333333299</c:v>
                </c:pt>
                <c:pt idx="537">
                  <c:v>11.783333333333299</c:v>
                </c:pt>
                <c:pt idx="538">
                  <c:v>11.8166666666667</c:v>
                </c:pt>
                <c:pt idx="539">
                  <c:v>11.8166666666667</c:v>
                </c:pt>
                <c:pt idx="540">
                  <c:v>11.8166666666667</c:v>
                </c:pt>
                <c:pt idx="541">
                  <c:v>11.8333333333333</c:v>
                </c:pt>
                <c:pt idx="542">
                  <c:v>11.8</c:v>
                </c:pt>
                <c:pt idx="543">
                  <c:v>11.8</c:v>
                </c:pt>
                <c:pt idx="544">
                  <c:v>11.8333333333333</c:v>
                </c:pt>
                <c:pt idx="545">
                  <c:v>11.8333333333333</c:v>
                </c:pt>
                <c:pt idx="546">
                  <c:v>11.85</c:v>
                </c:pt>
                <c:pt idx="547">
                  <c:v>11.85</c:v>
                </c:pt>
                <c:pt idx="548">
                  <c:v>11.866666666666699</c:v>
                </c:pt>
                <c:pt idx="549">
                  <c:v>11.883333333333301</c:v>
                </c:pt>
                <c:pt idx="550">
                  <c:v>11.9166666666667</c:v>
                </c:pt>
                <c:pt idx="552">
                  <c:v>4.9166666666666696</c:v>
                </c:pt>
                <c:pt idx="553">
                  <c:v>4.9166666666666696</c:v>
                </c:pt>
                <c:pt idx="554">
                  <c:v>4.9166666666666696</c:v>
                </c:pt>
                <c:pt idx="555">
                  <c:v>4.9166666666666696</c:v>
                </c:pt>
                <c:pt idx="556">
                  <c:v>4.9166666666666696</c:v>
                </c:pt>
                <c:pt idx="557">
                  <c:v>4.9166666666666696</c:v>
                </c:pt>
                <c:pt idx="558">
                  <c:v>4.9166666666666696</c:v>
                </c:pt>
                <c:pt idx="559">
                  <c:v>4.9166666666666696</c:v>
                </c:pt>
                <c:pt idx="560">
                  <c:v>4.9166666666666696</c:v>
                </c:pt>
                <c:pt idx="561">
                  <c:v>4.9166666666666696</c:v>
                </c:pt>
                <c:pt idx="562">
                  <c:v>4.9166666666666696</c:v>
                </c:pt>
                <c:pt idx="563">
                  <c:v>4.9166666666666696</c:v>
                </c:pt>
                <c:pt idx="564">
                  <c:v>4.9166666666666696</c:v>
                </c:pt>
                <c:pt idx="565">
                  <c:v>4.9166666666666696</c:v>
                </c:pt>
                <c:pt idx="566">
                  <c:v>4.9166666666666696</c:v>
                </c:pt>
                <c:pt idx="567">
                  <c:v>4.9166666666666696</c:v>
                </c:pt>
                <c:pt idx="568">
                  <c:v>4.9166666666666696</c:v>
                </c:pt>
                <c:pt idx="569">
                  <c:v>4.9166666666666696</c:v>
                </c:pt>
                <c:pt idx="570">
                  <c:v>4.9166666666666696</c:v>
                </c:pt>
                <c:pt idx="571">
                  <c:v>4.9166666666666696</c:v>
                </c:pt>
                <c:pt idx="572">
                  <c:v>4.9166666666666696</c:v>
                </c:pt>
                <c:pt idx="573">
                  <c:v>4.9166666666666696</c:v>
                </c:pt>
                <c:pt idx="574">
                  <c:v>4.9166666666666696</c:v>
                </c:pt>
                <c:pt idx="575">
                  <c:v>4.9166666666666696</c:v>
                </c:pt>
                <c:pt idx="576">
                  <c:v>4.9166666666666696</c:v>
                </c:pt>
                <c:pt idx="577">
                  <c:v>4.9166666666666696</c:v>
                </c:pt>
                <c:pt idx="578">
                  <c:v>4.9166666666666696</c:v>
                </c:pt>
                <c:pt idx="579">
                  <c:v>4.9166666666666696</c:v>
                </c:pt>
                <c:pt idx="580">
                  <c:v>4.9166666666666696</c:v>
                </c:pt>
                <c:pt idx="581">
                  <c:v>4.9166666666666696</c:v>
                </c:pt>
                <c:pt idx="582">
                  <c:v>4.9166666666666696</c:v>
                </c:pt>
                <c:pt idx="583">
                  <c:v>4.9166666666666696</c:v>
                </c:pt>
                <c:pt idx="584">
                  <c:v>4.9166666666666696</c:v>
                </c:pt>
                <c:pt idx="585">
                  <c:v>4.9166666666666696</c:v>
                </c:pt>
                <c:pt idx="586">
                  <c:v>4.9166666666666696</c:v>
                </c:pt>
                <c:pt idx="587">
                  <c:v>4.9166666666666696</c:v>
                </c:pt>
                <c:pt idx="588">
                  <c:v>4.9166666666666696</c:v>
                </c:pt>
                <c:pt idx="589">
                  <c:v>7.68333333333333</c:v>
                </c:pt>
                <c:pt idx="590">
                  <c:v>7.68333333333333</c:v>
                </c:pt>
                <c:pt idx="591">
                  <c:v>7.68333333333333</c:v>
                </c:pt>
                <c:pt idx="592">
                  <c:v>7.68333333333333</c:v>
                </c:pt>
                <c:pt idx="593">
                  <c:v>7.68333333333333</c:v>
                </c:pt>
                <c:pt idx="594">
                  <c:v>7.68333333333333</c:v>
                </c:pt>
                <c:pt idx="595">
                  <c:v>7.68333333333333</c:v>
                </c:pt>
                <c:pt idx="596">
                  <c:v>7.68333333333333</c:v>
                </c:pt>
                <c:pt idx="597">
                  <c:v>7.68333333333333</c:v>
                </c:pt>
                <c:pt idx="598">
                  <c:v>7.68333333333333</c:v>
                </c:pt>
                <c:pt idx="599">
                  <c:v>7.68333333333333</c:v>
                </c:pt>
                <c:pt idx="600">
                  <c:v>7.68333333333333</c:v>
                </c:pt>
                <c:pt idx="601">
                  <c:v>7.68333333333333</c:v>
                </c:pt>
                <c:pt idx="602">
                  <c:v>7.68333333333333</c:v>
                </c:pt>
                <c:pt idx="603">
                  <c:v>7.68333333333333</c:v>
                </c:pt>
                <c:pt idx="604">
                  <c:v>7.68333333333333</c:v>
                </c:pt>
                <c:pt idx="605">
                  <c:v>7.68333333333333</c:v>
                </c:pt>
                <c:pt idx="606">
                  <c:v>7.68333333333333</c:v>
                </c:pt>
                <c:pt idx="607">
                  <c:v>7.68333333333333</c:v>
                </c:pt>
                <c:pt idx="608">
                  <c:v>1</c:v>
                </c:pt>
                <c:pt idx="609">
                  <c:v>1</c:v>
                </c:pt>
                <c:pt idx="610">
                  <c:v>1</c:v>
                </c:pt>
                <c:pt idx="611">
                  <c:v>1</c:v>
                </c:pt>
                <c:pt idx="612">
                  <c:v>9.06666666666667</c:v>
                </c:pt>
                <c:pt idx="613">
                  <c:v>9.06666666666667</c:v>
                </c:pt>
                <c:pt idx="614">
                  <c:v>9.06666666666667</c:v>
                </c:pt>
                <c:pt idx="615">
                  <c:v>9.06666666666667</c:v>
                </c:pt>
                <c:pt idx="616">
                  <c:v>9.06666666666667</c:v>
                </c:pt>
                <c:pt idx="617">
                  <c:v>9.06666666666667</c:v>
                </c:pt>
                <c:pt idx="618">
                  <c:v>9.06666666666667</c:v>
                </c:pt>
                <c:pt idx="619">
                  <c:v>9.06666666666667</c:v>
                </c:pt>
                <c:pt idx="620">
                  <c:v>9.06666666666667</c:v>
                </c:pt>
                <c:pt idx="621">
                  <c:v>9.06666666666667</c:v>
                </c:pt>
                <c:pt idx="622">
                  <c:v>9.06666666666667</c:v>
                </c:pt>
                <c:pt idx="623">
                  <c:v>9.06666666666667</c:v>
                </c:pt>
                <c:pt idx="624">
                  <c:v>9.06666666666667</c:v>
                </c:pt>
                <c:pt idx="625">
                  <c:v>9.06666666666667</c:v>
                </c:pt>
                <c:pt idx="626">
                  <c:v>9.06666666666667</c:v>
                </c:pt>
                <c:pt idx="627">
                  <c:v>9.06666666666667</c:v>
                </c:pt>
                <c:pt idx="628">
                  <c:v>9.06666666666667</c:v>
                </c:pt>
                <c:pt idx="629">
                  <c:v>9.06666666666667</c:v>
                </c:pt>
                <c:pt idx="630">
                  <c:v>9.06666666666667</c:v>
                </c:pt>
                <c:pt idx="631">
                  <c:v>9.06666666666667</c:v>
                </c:pt>
                <c:pt idx="632">
                  <c:v>9.06666666666667</c:v>
                </c:pt>
                <c:pt idx="633">
                  <c:v>9.06666666666667</c:v>
                </c:pt>
                <c:pt idx="634">
                  <c:v>9.06666666666667</c:v>
                </c:pt>
                <c:pt idx="635">
                  <c:v>9.06666666666667</c:v>
                </c:pt>
                <c:pt idx="636">
                  <c:v>9.06666666666667</c:v>
                </c:pt>
                <c:pt idx="637">
                  <c:v>9.06666666666667</c:v>
                </c:pt>
                <c:pt idx="638">
                  <c:v>9.06666666666667</c:v>
                </c:pt>
                <c:pt idx="639">
                  <c:v>9.06666666666667</c:v>
                </c:pt>
                <c:pt idx="640">
                  <c:v>9.06666666666667</c:v>
                </c:pt>
                <c:pt idx="641">
                  <c:v>9.06666666666667</c:v>
                </c:pt>
                <c:pt idx="642">
                  <c:v>9.06666666666667</c:v>
                </c:pt>
                <c:pt idx="643">
                  <c:v>9.06666666666667</c:v>
                </c:pt>
                <c:pt idx="644">
                  <c:v>9.06666666666667</c:v>
                </c:pt>
                <c:pt idx="645">
                  <c:v>9.06666666666667</c:v>
                </c:pt>
                <c:pt idx="646">
                  <c:v>9.06666666666667</c:v>
                </c:pt>
                <c:pt idx="647">
                  <c:v>9.06666666666667</c:v>
                </c:pt>
                <c:pt idx="648">
                  <c:v>9.06666666666667</c:v>
                </c:pt>
                <c:pt idx="649">
                  <c:v>1.433333333</c:v>
                </c:pt>
                <c:pt idx="650">
                  <c:v>7.81666666666667</c:v>
                </c:pt>
                <c:pt idx="651">
                  <c:v>7.81666666666667</c:v>
                </c:pt>
                <c:pt idx="652">
                  <c:v>7.81666666666667</c:v>
                </c:pt>
                <c:pt idx="653">
                  <c:v>7.81666666666667</c:v>
                </c:pt>
                <c:pt idx="654">
                  <c:v>7.81666666666667</c:v>
                </c:pt>
                <c:pt idx="655">
                  <c:v>7.81666666666667</c:v>
                </c:pt>
                <c:pt idx="656">
                  <c:v>7.81666666666667</c:v>
                </c:pt>
                <c:pt idx="657">
                  <c:v>7.81666666666667</c:v>
                </c:pt>
                <c:pt idx="658">
                  <c:v>7.81666666666667</c:v>
                </c:pt>
                <c:pt idx="659">
                  <c:v>7.81666666666667</c:v>
                </c:pt>
                <c:pt idx="660">
                  <c:v>7.81666666666667</c:v>
                </c:pt>
                <c:pt idx="661">
                  <c:v>7.81666666666667</c:v>
                </c:pt>
                <c:pt idx="662">
                  <c:v>7.81666666666667</c:v>
                </c:pt>
                <c:pt idx="663">
                  <c:v>7.81666666666667</c:v>
                </c:pt>
                <c:pt idx="664">
                  <c:v>7.81666666666667</c:v>
                </c:pt>
                <c:pt idx="665">
                  <c:v>7.81666666666667</c:v>
                </c:pt>
                <c:pt idx="666">
                  <c:v>7.81666666666667</c:v>
                </c:pt>
                <c:pt idx="667">
                  <c:v>7.81666666666667</c:v>
                </c:pt>
                <c:pt idx="668">
                  <c:v>7.7166666666666703</c:v>
                </c:pt>
                <c:pt idx="669">
                  <c:v>7.7166666666666703</c:v>
                </c:pt>
                <c:pt idx="670">
                  <c:v>7.7166666666666703</c:v>
                </c:pt>
                <c:pt idx="671">
                  <c:v>7.7166666666666703</c:v>
                </c:pt>
                <c:pt idx="672">
                  <c:v>3.31666666666667</c:v>
                </c:pt>
                <c:pt idx="673">
                  <c:v>3.31666666666667</c:v>
                </c:pt>
                <c:pt idx="674">
                  <c:v>3.31666666666667</c:v>
                </c:pt>
                <c:pt idx="675">
                  <c:v>3.31666666666667</c:v>
                </c:pt>
                <c:pt idx="676">
                  <c:v>3.31666666666667</c:v>
                </c:pt>
                <c:pt idx="677">
                  <c:v>3.31666666666667</c:v>
                </c:pt>
                <c:pt idx="678">
                  <c:v>3.31666666666667</c:v>
                </c:pt>
                <c:pt idx="679">
                  <c:v>3.31666666666667</c:v>
                </c:pt>
                <c:pt idx="680">
                  <c:v>3.31666666666667</c:v>
                </c:pt>
                <c:pt idx="681">
                  <c:v>3.31666666666667</c:v>
                </c:pt>
                <c:pt idx="682">
                  <c:v>3.31666666666667</c:v>
                </c:pt>
                <c:pt idx="683">
                  <c:v>3.31666666666667</c:v>
                </c:pt>
                <c:pt idx="684">
                  <c:v>3.31666666666667</c:v>
                </c:pt>
                <c:pt idx="685">
                  <c:v>3.31666666666667</c:v>
                </c:pt>
                <c:pt idx="686">
                  <c:v>3.31666666666667</c:v>
                </c:pt>
                <c:pt idx="687">
                  <c:v>3.31666666666667</c:v>
                </c:pt>
                <c:pt idx="688">
                  <c:v>3.31666666666667</c:v>
                </c:pt>
                <c:pt idx="689">
                  <c:v>3.31666666666667</c:v>
                </c:pt>
                <c:pt idx="690">
                  <c:v>3.31666666666667</c:v>
                </c:pt>
                <c:pt idx="691">
                  <c:v>3.31666666666667</c:v>
                </c:pt>
                <c:pt idx="692">
                  <c:v>3.31666666666667</c:v>
                </c:pt>
                <c:pt idx="693">
                  <c:v>3.31666666666667</c:v>
                </c:pt>
                <c:pt idx="694">
                  <c:v>3.31666666666667</c:v>
                </c:pt>
                <c:pt idx="695">
                  <c:v>3.31666666666667</c:v>
                </c:pt>
                <c:pt idx="696">
                  <c:v>3.31666666666667</c:v>
                </c:pt>
                <c:pt idx="697">
                  <c:v>3.31666666666667</c:v>
                </c:pt>
                <c:pt idx="698">
                  <c:v>3.31666666666667</c:v>
                </c:pt>
                <c:pt idx="699">
                  <c:v>3.31666666666667</c:v>
                </c:pt>
                <c:pt idx="700">
                  <c:v>3.31666666666667</c:v>
                </c:pt>
                <c:pt idx="701">
                  <c:v>3.31666666666667</c:v>
                </c:pt>
                <c:pt idx="702">
                  <c:v>3.31666666666667</c:v>
                </c:pt>
                <c:pt idx="703">
                  <c:v>3.31666666666667</c:v>
                </c:pt>
                <c:pt idx="704">
                  <c:v>3.31666666666667</c:v>
                </c:pt>
                <c:pt idx="705">
                  <c:v>3.31666666666667</c:v>
                </c:pt>
                <c:pt idx="706">
                  <c:v>3.31666666666667</c:v>
                </c:pt>
                <c:pt idx="707">
                  <c:v>3.31666666666667</c:v>
                </c:pt>
                <c:pt idx="708">
                  <c:v>3.31666666666667</c:v>
                </c:pt>
                <c:pt idx="709">
                  <c:v>3.31666666666667</c:v>
                </c:pt>
                <c:pt idx="710">
                  <c:v>3.31666666666667</c:v>
                </c:pt>
                <c:pt idx="711">
                  <c:v>3.31666666666667</c:v>
                </c:pt>
                <c:pt idx="712">
                  <c:v>3.31666666666667</c:v>
                </c:pt>
                <c:pt idx="713">
                  <c:v>3.31666666666667</c:v>
                </c:pt>
              </c:numCache>
            </c:numRef>
          </c:yVal>
          <c:smooth val="0"/>
        </c:ser>
        <c:dLbls>
          <c:showLegendKey val="0"/>
          <c:showVal val="0"/>
          <c:showCatName val="0"/>
          <c:showSerName val="0"/>
          <c:showPercent val="0"/>
          <c:showBubbleSize val="0"/>
        </c:dLbls>
        <c:axId val="99084544"/>
        <c:axId val="146608128"/>
      </c:scatterChart>
      <c:valAx>
        <c:axId val="99084544"/>
        <c:scaling>
          <c:orientation val="minMax"/>
        </c:scaling>
        <c:delete val="0"/>
        <c:axPos val="b"/>
        <c:numFmt formatCode="General" sourceLinked="1"/>
        <c:majorTickMark val="out"/>
        <c:minorTickMark val="none"/>
        <c:tickLblPos val="nextTo"/>
        <c:crossAx val="146608128"/>
        <c:crosses val="autoZero"/>
        <c:crossBetween val="midCat"/>
      </c:valAx>
      <c:valAx>
        <c:axId val="146608128"/>
        <c:scaling>
          <c:orientation val="minMax"/>
        </c:scaling>
        <c:delete val="0"/>
        <c:axPos val="l"/>
        <c:numFmt formatCode="General" sourceLinked="1"/>
        <c:majorTickMark val="out"/>
        <c:minorTickMark val="none"/>
        <c:tickLblPos val="nextTo"/>
        <c:crossAx val="99084544"/>
        <c:crosses val="autoZero"/>
        <c:crossBetween val="midCat"/>
      </c:valAx>
    </c:plotArea>
    <c:plotVisOnly val="1"/>
    <c:dispBlanksAs val="gap"/>
    <c:showDLblsOverMax val="0"/>
  </c:chart>
  <c:spPr>
    <a:ln>
      <a:solidFill>
        <a:schemeClr val="tx1"/>
      </a:solid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PC1 vs. Latitude</a:t>
            </a:r>
            <a:endParaRPr lang="en-US" dirty="0"/>
          </a:p>
        </c:rich>
      </c:tx>
      <c:layout/>
      <c:overlay val="0"/>
    </c:title>
    <c:autoTitleDeleted val="0"/>
    <c:plotArea>
      <c:layout/>
      <c:scatterChart>
        <c:scatterStyle val="lineMarker"/>
        <c:varyColors val="0"/>
        <c:ser>
          <c:idx val="0"/>
          <c:order val="0"/>
          <c:tx>
            <c:strRef>
              <c:f>'PC1 vs Lat and Long'!$F$1</c:f>
              <c:strCache>
                <c:ptCount val="1"/>
                <c:pt idx="0">
                  <c:v>PC1</c:v>
                </c:pt>
              </c:strCache>
            </c:strRef>
          </c:tx>
          <c:spPr>
            <a:ln w="28575">
              <a:noFill/>
            </a:ln>
          </c:spPr>
          <c:trendline>
            <c:trendlineType val="linear"/>
            <c:dispRSqr val="1"/>
            <c:dispEq val="0"/>
            <c:trendlineLbl>
              <c:layout>
                <c:manualLayout>
                  <c:x val="8.2137069603706536E-2"/>
                  <c:y val="0.27420780328119815"/>
                </c:manualLayout>
              </c:layout>
              <c:numFmt formatCode="General" sourceLinked="0"/>
            </c:trendlineLbl>
          </c:trendline>
          <c:xVal>
            <c:numRef>
              <c:f>'PC1 vs Lat and Long'!$D$2:$D$699</c:f>
              <c:numCache>
                <c:formatCode>0.0000</c:formatCode>
                <c:ptCount val="698"/>
                <c:pt idx="0">
                  <c:v>44.683333333333302</c:v>
                </c:pt>
                <c:pt idx="1">
                  <c:v>44.683333333333302</c:v>
                </c:pt>
                <c:pt idx="2">
                  <c:v>44.683333333333302</c:v>
                </c:pt>
                <c:pt idx="3">
                  <c:v>44.683333333333302</c:v>
                </c:pt>
                <c:pt idx="4">
                  <c:v>44.683333333333302</c:v>
                </c:pt>
                <c:pt idx="5">
                  <c:v>44.683333333333302</c:v>
                </c:pt>
                <c:pt idx="6">
                  <c:v>44.683333333333302</c:v>
                </c:pt>
                <c:pt idx="7">
                  <c:v>44.683333333333302</c:v>
                </c:pt>
                <c:pt idx="8">
                  <c:v>44.683333333333302</c:v>
                </c:pt>
                <c:pt idx="9">
                  <c:v>44.683333333333302</c:v>
                </c:pt>
                <c:pt idx="10">
                  <c:v>44.683333333333302</c:v>
                </c:pt>
                <c:pt idx="11">
                  <c:v>44.683333333333302</c:v>
                </c:pt>
                <c:pt idx="12">
                  <c:v>44.683333333333302</c:v>
                </c:pt>
                <c:pt idx="13">
                  <c:v>44.683333333333302</c:v>
                </c:pt>
                <c:pt idx="14">
                  <c:v>44.683333333333302</c:v>
                </c:pt>
                <c:pt idx="15">
                  <c:v>44.683333333333302</c:v>
                </c:pt>
                <c:pt idx="16">
                  <c:v>44.683333333333302</c:v>
                </c:pt>
                <c:pt idx="17">
                  <c:v>44.683333333333302</c:v>
                </c:pt>
                <c:pt idx="18">
                  <c:v>44.683333333333302</c:v>
                </c:pt>
                <c:pt idx="19">
                  <c:v>44.683333333333302</c:v>
                </c:pt>
                <c:pt idx="20">
                  <c:v>44.683333333333302</c:v>
                </c:pt>
                <c:pt idx="21">
                  <c:v>44.683333333333302</c:v>
                </c:pt>
                <c:pt idx="22">
                  <c:v>44.683333333333302</c:v>
                </c:pt>
                <c:pt idx="23">
                  <c:v>44.683333333333302</c:v>
                </c:pt>
                <c:pt idx="24">
                  <c:v>44.683333333333302</c:v>
                </c:pt>
                <c:pt idx="25">
                  <c:v>44.683333333333302</c:v>
                </c:pt>
                <c:pt idx="26">
                  <c:v>44.683333333333302</c:v>
                </c:pt>
                <c:pt idx="27">
                  <c:v>44.683333333333302</c:v>
                </c:pt>
                <c:pt idx="28">
                  <c:v>44.683333333333302</c:v>
                </c:pt>
                <c:pt idx="29">
                  <c:v>44.683333333333302</c:v>
                </c:pt>
                <c:pt idx="30">
                  <c:v>44.683333333333302</c:v>
                </c:pt>
                <c:pt idx="31">
                  <c:v>44.683333333333302</c:v>
                </c:pt>
                <c:pt idx="32">
                  <c:v>44.683333333333302</c:v>
                </c:pt>
                <c:pt idx="33">
                  <c:v>44.683333333333302</c:v>
                </c:pt>
                <c:pt idx="34">
                  <c:v>44.683333333333302</c:v>
                </c:pt>
                <c:pt idx="35">
                  <c:v>44.683333333333302</c:v>
                </c:pt>
                <c:pt idx="36">
                  <c:v>44.683333333333302</c:v>
                </c:pt>
                <c:pt idx="37">
                  <c:v>44.683333333333302</c:v>
                </c:pt>
                <c:pt idx="38">
                  <c:v>44.683333333333302</c:v>
                </c:pt>
                <c:pt idx="39">
                  <c:v>44.683333333333302</c:v>
                </c:pt>
                <c:pt idx="40">
                  <c:v>44.683333333333302</c:v>
                </c:pt>
                <c:pt idx="41">
                  <c:v>44.683333333333302</c:v>
                </c:pt>
                <c:pt idx="42">
                  <c:v>44.683333333333302</c:v>
                </c:pt>
                <c:pt idx="43">
                  <c:v>44.683333333333302</c:v>
                </c:pt>
                <c:pt idx="44">
                  <c:v>44.683333333333302</c:v>
                </c:pt>
                <c:pt idx="45">
                  <c:v>44.683333333333302</c:v>
                </c:pt>
                <c:pt idx="46">
                  <c:v>44.683333333333302</c:v>
                </c:pt>
                <c:pt idx="47">
                  <c:v>44.683333333333302</c:v>
                </c:pt>
                <c:pt idx="48">
                  <c:v>44.683333333333302</c:v>
                </c:pt>
                <c:pt idx="49">
                  <c:v>44.683333333333302</c:v>
                </c:pt>
                <c:pt idx="50">
                  <c:v>44.683333333333302</c:v>
                </c:pt>
                <c:pt idx="51">
                  <c:v>44.683333333333302</c:v>
                </c:pt>
                <c:pt idx="52">
                  <c:v>44.683333333333302</c:v>
                </c:pt>
                <c:pt idx="53">
                  <c:v>44.683333333333302</c:v>
                </c:pt>
                <c:pt idx="54">
                  <c:v>44.75</c:v>
                </c:pt>
                <c:pt idx="55">
                  <c:v>44.75</c:v>
                </c:pt>
                <c:pt idx="56">
                  <c:v>44.75</c:v>
                </c:pt>
                <c:pt idx="57">
                  <c:v>44.75</c:v>
                </c:pt>
                <c:pt idx="58">
                  <c:v>44.75</c:v>
                </c:pt>
                <c:pt idx="59">
                  <c:v>44.75</c:v>
                </c:pt>
                <c:pt idx="60">
                  <c:v>44.75</c:v>
                </c:pt>
                <c:pt idx="61">
                  <c:v>44.75</c:v>
                </c:pt>
                <c:pt idx="62">
                  <c:v>44.75</c:v>
                </c:pt>
                <c:pt idx="63">
                  <c:v>44.75</c:v>
                </c:pt>
                <c:pt idx="64">
                  <c:v>44.75</c:v>
                </c:pt>
                <c:pt idx="65">
                  <c:v>44.75</c:v>
                </c:pt>
                <c:pt idx="66">
                  <c:v>44.75</c:v>
                </c:pt>
                <c:pt idx="67">
                  <c:v>44.75</c:v>
                </c:pt>
                <c:pt idx="68">
                  <c:v>44.75</c:v>
                </c:pt>
                <c:pt idx="69">
                  <c:v>44.75</c:v>
                </c:pt>
                <c:pt idx="70">
                  <c:v>44.75</c:v>
                </c:pt>
                <c:pt idx="71">
                  <c:v>44.75</c:v>
                </c:pt>
                <c:pt idx="72">
                  <c:v>44.75</c:v>
                </c:pt>
                <c:pt idx="73">
                  <c:v>44.75</c:v>
                </c:pt>
                <c:pt idx="74">
                  <c:v>44.75</c:v>
                </c:pt>
                <c:pt idx="75">
                  <c:v>44.75</c:v>
                </c:pt>
                <c:pt idx="76">
                  <c:v>44.75</c:v>
                </c:pt>
                <c:pt idx="77">
                  <c:v>44.75</c:v>
                </c:pt>
                <c:pt idx="78">
                  <c:v>44.75</c:v>
                </c:pt>
                <c:pt idx="79">
                  <c:v>44.75</c:v>
                </c:pt>
                <c:pt idx="80">
                  <c:v>44.75</c:v>
                </c:pt>
                <c:pt idx="81">
                  <c:v>44.75</c:v>
                </c:pt>
                <c:pt idx="82">
                  <c:v>44.75</c:v>
                </c:pt>
                <c:pt idx="83">
                  <c:v>44.75</c:v>
                </c:pt>
                <c:pt idx="84">
                  <c:v>44.75</c:v>
                </c:pt>
                <c:pt idx="85">
                  <c:v>44.75</c:v>
                </c:pt>
                <c:pt idx="86">
                  <c:v>44.75</c:v>
                </c:pt>
                <c:pt idx="87">
                  <c:v>44.75</c:v>
                </c:pt>
                <c:pt idx="88">
                  <c:v>44.75</c:v>
                </c:pt>
                <c:pt idx="89">
                  <c:v>44.75</c:v>
                </c:pt>
                <c:pt idx="90">
                  <c:v>44.75</c:v>
                </c:pt>
                <c:pt idx="91">
                  <c:v>44.75</c:v>
                </c:pt>
                <c:pt idx="92">
                  <c:v>44.75</c:v>
                </c:pt>
                <c:pt idx="93">
                  <c:v>44.75</c:v>
                </c:pt>
                <c:pt idx="94">
                  <c:v>44.75</c:v>
                </c:pt>
                <c:pt idx="95">
                  <c:v>44.75</c:v>
                </c:pt>
                <c:pt idx="96">
                  <c:v>44.75</c:v>
                </c:pt>
                <c:pt idx="97">
                  <c:v>44.75</c:v>
                </c:pt>
                <c:pt idx="98">
                  <c:v>44.75</c:v>
                </c:pt>
                <c:pt idx="99">
                  <c:v>44.75</c:v>
                </c:pt>
                <c:pt idx="100">
                  <c:v>44.75</c:v>
                </c:pt>
                <c:pt idx="101">
                  <c:v>44.75</c:v>
                </c:pt>
                <c:pt idx="102">
                  <c:v>44.75</c:v>
                </c:pt>
                <c:pt idx="103">
                  <c:v>44.75</c:v>
                </c:pt>
                <c:pt idx="104">
                  <c:v>44.75</c:v>
                </c:pt>
                <c:pt idx="105">
                  <c:v>44.75</c:v>
                </c:pt>
                <c:pt idx="106">
                  <c:v>44.75</c:v>
                </c:pt>
                <c:pt idx="107">
                  <c:v>46.8333333333333</c:v>
                </c:pt>
                <c:pt idx="108">
                  <c:v>47.266666669999999</c:v>
                </c:pt>
                <c:pt idx="109">
                  <c:v>41.933333333333302</c:v>
                </c:pt>
                <c:pt idx="110">
                  <c:v>41.933333333333302</c:v>
                </c:pt>
                <c:pt idx="111">
                  <c:v>41.933333333333302</c:v>
                </c:pt>
                <c:pt idx="112">
                  <c:v>41.933333333333302</c:v>
                </c:pt>
                <c:pt idx="113">
                  <c:v>41.933333333333302</c:v>
                </c:pt>
                <c:pt idx="114">
                  <c:v>46.4</c:v>
                </c:pt>
                <c:pt idx="115">
                  <c:v>46.4</c:v>
                </c:pt>
                <c:pt idx="116">
                  <c:v>46.4</c:v>
                </c:pt>
                <c:pt idx="117">
                  <c:v>46.4</c:v>
                </c:pt>
                <c:pt idx="118">
                  <c:v>46.4</c:v>
                </c:pt>
                <c:pt idx="119">
                  <c:v>46.4</c:v>
                </c:pt>
                <c:pt idx="120">
                  <c:v>46.4</c:v>
                </c:pt>
                <c:pt idx="121">
                  <c:v>46.4</c:v>
                </c:pt>
                <c:pt idx="122">
                  <c:v>46.4</c:v>
                </c:pt>
                <c:pt idx="123">
                  <c:v>46.4</c:v>
                </c:pt>
                <c:pt idx="124">
                  <c:v>46.4</c:v>
                </c:pt>
                <c:pt idx="125">
                  <c:v>46.4</c:v>
                </c:pt>
                <c:pt idx="126">
                  <c:v>46.4</c:v>
                </c:pt>
                <c:pt idx="127">
                  <c:v>46.4</c:v>
                </c:pt>
                <c:pt idx="128">
                  <c:v>46.4</c:v>
                </c:pt>
                <c:pt idx="129">
                  <c:v>46.4</c:v>
                </c:pt>
                <c:pt idx="130">
                  <c:v>46.4</c:v>
                </c:pt>
                <c:pt idx="131">
                  <c:v>46.4</c:v>
                </c:pt>
                <c:pt idx="132">
                  <c:v>46.4</c:v>
                </c:pt>
                <c:pt idx="133">
                  <c:v>46.4</c:v>
                </c:pt>
                <c:pt idx="134">
                  <c:v>46.4</c:v>
                </c:pt>
                <c:pt idx="135">
                  <c:v>46.4</c:v>
                </c:pt>
                <c:pt idx="136">
                  <c:v>46.4</c:v>
                </c:pt>
                <c:pt idx="137">
                  <c:v>46.4</c:v>
                </c:pt>
                <c:pt idx="138">
                  <c:v>46.4</c:v>
                </c:pt>
                <c:pt idx="139">
                  <c:v>46.4</c:v>
                </c:pt>
                <c:pt idx="140">
                  <c:v>46.4</c:v>
                </c:pt>
                <c:pt idx="141">
                  <c:v>46.4</c:v>
                </c:pt>
                <c:pt idx="142">
                  <c:v>46.4</c:v>
                </c:pt>
                <c:pt idx="143">
                  <c:v>46.4</c:v>
                </c:pt>
                <c:pt idx="144">
                  <c:v>46.4</c:v>
                </c:pt>
                <c:pt idx="145">
                  <c:v>46.4</c:v>
                </c:pt>
                <c:pt idx="146">
                  <c:v>46.4</c:v>
                </c:pt>
                <c:pt idx="147">
                  <c:v>46.4</c:v>
                </c:pt>
                <c:pt idx="148">
                  <c:v>46.4</c:v>
                </c:pt>
                <c:pt idx="149">
                  <c:v>46.4</c:v>
                </c:pt>
                <c:pt idx="150">
                  <c:v>46.4</c:v>
                </c:pt>
                <c:pt idx="151">
                  <c:v>46.4</c:v>
                </c:pt>
                <c:pt idx="152">
                  <c:v>46.4</c:v>
                </c:pt>
                <c:pt idx="153">
                  <c:v>46.4</c:v>
                </c:pt>
                <c:pt idx="154">
                  <c:v>46.4</c:v>
                </c:pt>
                <c:pt idx="155">
                  <c:v>46.4</c:v>
                </c:pt>
                <c:pt idx="156">
                  <c:v>46.4</c:v>
                </c:pt>
                <c:pt idx="157">
                  <c:v>46.4</c:v>
                </c:pt>
                <c:pt idx="158">
                  <c:v>46.4</c:v>
                </c:pt>
                <c:pt idx="159">
                  <c:v>46.4</c:v>
                </c:pt>
                <c:pt idx="160">
                  <c:v>46.4</c:v>
                </c:pt>
                <c:pt idx="161">
                  <c:v>46.4</c:v>
                </c:pt>
                <c:pt idx="162">
                  <c:v>46.4</c:v>
                </c:pt>
                <c:pt idx="163">
                  <c:v>46.4</c:v>
                </c:pt>
                <c:pt idx="164">
                  <c:v>46.4</c:v>
                </c:pt>
                <c:pt idx="165">
                  <c:v>46.4</c:v>
                </c:pt>
                <c:pt idx="166">
                  <c:v>46.4</c:v>
                </c:pt>
                <c:pt idx="167">
                  <c:v>46.4</c:v>
                </c:pt>
                <c:pt idx="168">
                  <c:v>46.4</c:v>
                </c:pt>
                <c:pt idx="169">
                  <c:v>46.4</c:v>
                </c:pt>
                <c:pt idx="170">
                  <c:v>46.4</c:v>
                </c:pt>
                <c:pt idx="171">
                  <c:v>46.4</c:v>
                </c:pt>
                <c:pt idx="172">
                  <c:v>46.4</c:v>
                </c:pt>
                <c:pt idx="173">
                  <c:v>46.4</c:v>
                </c:pt>
                <c:pt idx="174">
                  <c:v>46.4</c:v>
                </c:pt>
                <c:pt idx="175">
                  <c:v>46.4</c:v>
                </c:pt>
                <c:pt idx="176">
                  <c:v>46.4</c:v>
                </c:pt>
                <c:pt idx="177">
                  <c:v>46.4</c:v>
                </c:pt>
                <c:pt idx="178">
                  <c:v>46.4</c:v>
                </c:pt>
                <c:pt idx="179">
                  <c:v>46.4</c:v>
                </c:pt>
                <c:pt idx="180">
                  <c:v>46.4</c:v>
                </c:pt>
                <c:pt idx="181">
                  <c:v>46.4</c:v>
                </c:pt>
                <c:pt idx="182">
                  <c:v>46.4</c:v>
                </c:pt>
                <c:pt idx="183">
                  <c:v>46.4</c:v>
                </c:pt>
                <c:pt idx="184">
                  <c:v>46.4</c:v>
                </c:pt>
                <c:pt idx="185">
                  <c:v>46.4</c:v>
                </c:pt>
                <c:pt idx="186">
                  <c:v>46.4</c:v>
                </c:pt>
                <c:pt idx="187">
                  <c:v>46.4</c:v>
                </c:pt>
                <c:pt idx="188">
                  <c:v>46.4</c:v>
                </c:pt>
                <c:pt idx="189">
                  <c:v>46.4</c:v>
                </c:pt>
                <c:pt idx="190">
                  <c:v>46.4</c:v>
                </c:pt>
                <c:pt idx="191">
                  <c:v>46.4</c:v>
                </c:pt>
                <c:pt idx="192">
                  <c:v>46.4</c:v>
                </c:pt>
                <c:pt idx="193">
                  <c:v>46.4</c:v>
                </c:pt>
                <c:pt idx="194">
                  <c:v>46.4</c:v>
                </c:pt>
                <c:pt idx="195">
                  <c:v>46.4</c:v>
                </c:pt>
                <c:pt idx="196">
                  <c:v>46.4</c:v>
                </c:pt>
                <c:pt idx="197">
                  <c:v>46.4</c:v>
                </c:pt>
                <c:pt idx="198">
                  <c:v>46.4</c:v>
                </c:pt>
                <c:pt idx="199">
                  <c:v>46.4</c:v>
                </c:pt>
                <c:pt idx="200">
                  <c:v>46.4</c:v>
                </c:pt>
                <c:pt idx="201">
                  <c:v>46.4</c:v>
                </c:pt>
                <c:pt idx="202">
                  <c:v>46.4</c:v>
                </c:pt>
                <c:pt idx="203">
                  <c:v>46.4</c:v>
                </c:pt>
                <c:pt idx="204">
                  <c:v>46.4</c:v>
                </c:pt>
                <c:pt idx="205">
                  <c:v>46.4</c:v>
                </c:pt>
                <c:pt idx="206">
                  <c:v>46.4</c:v>
                </c:pt>
                <c:pt idx="207">
                  <c:v>46.4</c:v>
                </c:pt>
                <c:pt idx="208">
                  <c:v>46.4</c:v>
                </c:pt>
                <c:pt idx="209">
                  <c:v>46.4</c:v>
                </c:pt>
                <c:pt idx="210">
                  <c:v>46.4</c:v>
                </c:pt>
                <c:pt idx="211">
                  <c:v>46.4</c:v>
                </c:pt>
                <c:pt idx="212">
                  <c:v>46.4</c:v>
                </c:pt>
                <c:pt idx="213">
                  <c:v>46.4</c:v>
                </c:pt>
                <c:pt idx="214">
                  <c:v>46.4</c:v>
                </c:pt>
                <c:pt idx="215">
                  <c:v>46.4</c:v>
                </c:pt>
                <c:pt idx="216">
                  <c:v>46.4</c:v>
                </c:pt>
                <c:pt idx="217">
                  <c:v>46.4</c:v>
                </c:pt>
                <c:pt idx="218">
                  <c:v>46.4</c:v>
                </c:pt>
                <c:pt idx="219">
                  <c:v>46.4</c:v>
                </c:pt>
                <c:pt idx="220">
                  <c:v>46.4</c:v>
                </c:pt>
                <c:pt idx="221">
                  <c:v>46.4</c:v>
                </c:pt>
                <c:pt idx="222">
                  <c:v>46.4</c:v>
                </c:pt>
                <c:pt idx="223">
                  <c:v>46.4</c:v>
                </c:pt>
                <c:pt idx="224">
                  <c:v>46.4</c:v>
                </c:pt>
                <c:pt idx="225">
                  <c:v>46.4</c:v>
                </c:pt>
                <c:pt idx="226">
                  <c:v>46.4</c:v>
                </c:pt>
                <c:pt idx="227">
                  <c:v>46.4</c:v>
                </c:pt>
                <c:pt idx="228">
                  <c:v>46.4</c:v>
                </c:pt>
                <c:pt idx="229">
                  <c:v>46.4</c:v>
                </c:pt>
                <c:pt idx="230">
                  <c:v>46.4</c:v>
                </c:pt>
                <c:pt idx="231">
                  <c:v>46.4</c:v>
                </c:pt>
                <c:pt idx="232">
                  <c:v>46.4</c:v>
                </c:pt>
                <c:pt idx="233">
                  <c:v>46.4</c:v>
                </c:pt>
                <c:pt idx="234">
                  <c:v>46.4</c:v>
                </c:pt>
                <c:pt idx="235">
                  <c:v>46.4</c:v>
                </c:pt>
                <c:pt idx="236">
                  <c:v>46.4</c:v>
                </c:pt>
                <c:pt idx="237">
                  <c:v>46.4</c:v>
                </c:pt>
                <c:pt idx="238">
                  <c:v>46.4</c:v>
                </c:pt>
                <c:pt idx="239">
                  <c:v>46.4</c:v>
                </c:pt>
                <c:pt idx="240">
                  <c:v>46.4</c:v>
                </c:pt>
                <c:pt idx="241">
                  <c:v>46.4</c:v>
                </c:pt>
                <c:pt idx="242">
                  <c:v>46.4</c:v>
                </c:pt>
                <c:pt idx="243">
                  <c:v>46.4</c:v>
                </c:pt>
                <c:pt idx="244">
                  <c:v>46.4</c:v>
                </c:pt>
                <c:pt idx="245">
                  <c:v>41.933333333333302</c:v>
                </c:pt>
                <c:pt idx="246">
                  <c:v>41.933333333333302</c:v>
                </c:pt>
                <c:pt idx="247">
                  <c:v>41.933333333333302</c:v>
                </c:pt>
                <c:pt idx="248">
                  <c:v>41.933333333333302</c:v>
                </c:pt>
                <c:pt idx="249">
                  <c:v>41.933333333333302</c:v>
                </c:pt>
                <c:pt idx="250">
                  <c:v>41.5833333333333</c:v>
                </c:pt>
                <c:pt idx="251">
                  <c:v>41.5833333333333</c:v>
                </c:pt>
                <c:pt idx="252">
                  <c:v>40.450000000000003</c:v>
                </c:pt>
                <c:pt idx="253">
                  <c:v>40.450000000000003</c:v>
                </c:pt>
                <c:pt idx="254">
                  <c:v>40.433333333333302</c:v>
                </c:pt>
                <c:pt idx="255">
                  <c:v>40.533333333333303</c:v>
                </c:pt>
                <c:pt idx="256">
                  <c:v>40.566666666666698</c:v>
                </c:pt>
                <c:pt idx="257">
                  <c:v>40.5833333333333</c:v>
                </c:pt>
                <c:pt idx="258">
                  <c:v>40.5833333333333</c:v>
                </c:pt>
                <c:pt idx="259">
                  <c:v>40.5833333333333</c:v>
                </c:pt>
                <c:pt idx="260">
                  <c:v>40.5833333333333</c:v>
                </c:pt>
                <c:pt idx="261">
                  <c:v>40.6</c:v>
                </c:pt>
                <c:pt idx="262">
                  <c:v>40.5833333333333</c:v>
                </c:pt>
                <c:pt idx="263">
                  <c:v>47.566666666666698</c:v>
                </c:pt>
                <c:pt idx="264">
                  <c:v>47.566666666666698</c:v>
                </c:pt>
                <c:pt idx="265">
                  <c:v>47.566666666666698</c:v>
                </c:pt>
                <c:pt idx="266">
                  <c:v>47.566666666666698</c:v>
                </c:pt>
                <c:pt idx="267">
                  <c:v>47.566666666666698</c:v>
                </c:pt>
                <c:pt idx="268">
                  <c:v>47.566666666666698</c:v>
                </c:pt>
                <c:pt idx="269">
                  <c:v>47.566666666666698</c:v>
                </c:pt>
                <c:pt idx="270">
                  <c:v>47.566666666666698</c:v>
                </c:pt>
                <c:pt idx="271">
                  <c:v>47.566666666666698</c:v>
                </c:pt>
                <c:pt idx="272">
                  <c:v>47.566666666666698</c:v>
                </c:pt>
                <c:pt idx="273">
                  <c:v>47.566666666666698</c:v>
                </c:pt>
                <c:pt idx="274">
                  <c:v>47.566666666666698</c:v>
                </c:pt>
                <c:pt idx="275">
                  <c:v>47.566666666666698</c:v>
                </c:pt>
                <c:pt idx="276">
                  <c:v>47.566666666666698</c:v>
                </c:pt>
                <c:pt idx="277">
                  <c:v>47.566666666666698</c:v>
                </c:pt>
                <c:pt idx="278">
                  <c:v>47.566666666666698</c:v>
                </c:pt>
                <c:pt idx="279">
                  <c:v>47.566666666666698</c:v>
                </c:pt>
                <c:pt idx="280">
                  <c:v>47.566666666666698</c:v>
                </c:pt>
                <c:pt idx="281">
                  <c:v>47.566666666666698</c:v>
                </c:pt>
                <c:pt idx="282">
                  <c:v>47.566666666666698</c:v>
                </c:pt>
                <c:pt idx="283">
                  <c:v>47.566666666666698</c:v>
                </c:pt>
                <c:pt idx="284">
                  <c:v>47.566666666666698</c:v>
                </c:pt>
                <c:pt idx="285">
                  <c:v>47.566666666666698</c:v>
                </c:pt>
                <c:pt idx="286">
                  <c:v>47.566666666666698</c:v>
                </c:pt>
                <c:pt idx="287">
                  <c:v>47.566666666666698</c:v>
                </c:pt>
                <c:pt idx="288">
                  <c:v>47.566666666666698</c:v>
                </c:pt>
                <c:pt idx="289">
                  <c:v>47.566666666666698</c:v>
                </c:pt>
                <c:pt idx="290">
                  <c:v>47.566666666666698</c:v>
                </c:pt>
                <c:pt idx="291">
                  <c:v>47.566666666666698</c:v>
                </c:pt>
                <c:pt idx="292">
                  <c:v>47.566666666666698</c:v>
                </c:pt>
                <c:pt idx="293">
                  <c:v>47.566666666666698</c:v>
                </c:pt>
                <c:pt idx="294">
                  <c:v>47.566666666666698</c:v>
                </c:pt>
                <c:pt idx="295">
                  <c:v>47.566666666666698</c:v>
                </c:pt>
                <c:pt idx="296">
                  <c:v>41.933333333333302</c:v>
                </c:pt>
                <c:pt idx="297">
                  <c:v>41.933333333333302</c:v>
                </c:pt>
                <c:pt idx="298">
                  <c:v>41.933333333333302</c:v>
                </c:pt>
                <c:pt idx="299">
                  <c:v>41.933333333333302</c:v>
                </c:pt>
                <c:pt idx="300">
                  <c:v>41.933333333333302</c:v>
                </c:pt>
                <c:pt idx="301">
                  <c:v>41.933333333333302</c:v>
                </c:pt>
                <c:pt idx="302">
                  <c:v>41.933333333333302</c:v>
                </c:pt>
                <c:pt idx="303">
                  <c:v>41.933333333333302</c:v>
                </c:pt>
                <c:pt idx="304">
                  <c:v>41.933333333333302</c:v>
                </c:pt>
                <c:pt idx="305">
                  <c:v>41.933333333333302</c:v>
                </c:pt>
                <c:pt idx="306">
                  <c:v>41.933333333333302</c:v>
                </c:pt>
                <c:pt idx="307">
                  <c:v>41.933333333333302</c:v>
                </c:pt>
                <c:pt idx="308">
                  <c:v>41.933333333333302</c:v>
                </c:pt>
                <c:pt idx="309">
                  <c:v>41.933333333333302</c:v>
                </c:pt>
                <c:pt idx="310">
                  <c:v>41.5833333333333</c:v>
                </c:pt>
                <c:pt idx="311">
                  <c:v>41.5833333333333</c:v>
                </c:pt>
                <c:pt idx="312">
                  <c:v>41.5833333333333</c:v>
                </c:pt>
                <c:pt idx="313">
                  <c:v>41.5833333333333</c:v>
                </c:pt>
                <c:pt idx="314">
                  <c:v>41.5833333333333</c:v>
                </c:pt>
                <c:pt idx="315">
                  <c:v>41.5833333333333</c:v>
                </c:pt>
                <c:pt idx="316">
                  <c:v>43.985399999999998</c:v>
                </c:pt>
                <c:pt idx="317">
                  <c:v>46.383333333333297</c:v>
                </c:pt>
                <c:pt idx="318">
                  <c:v>46.383333333333297</c:v>
                </c:pt>
                <c:pt idx="319">
                  <c:v>46.383333333333297</c:v>
                </c:pt>
                <c:pt idx="320">
                  <c:v>46.383333333333297</c:v>
                </c:pt>
                <c:pt idx="321">
                  <c:v>46.383333333333297</c:v>
                </c:pt>
                <c:pt idx="322">
                  <c:v>46.383333333333297</c:v>
                </c:pt>
                <c:pt idx="323">
                  <c:v>46.383333333333297</c:v>
                </c:pt>
                <c:pt idx="324">
                  <c:v>46.383333333333297</c:v>
                </c:pt>
                <c:pt idx="325">
                  <c:v>46.383333333333297</c:v>
                </c:pt>
                <c:pt idx="326">
                  <c:v>46.383333333333297</c:v>
                </c:pt>
                <c:pt idx="327">
                  <c:v>46.383333333333297</c:v>
                </c:pt>
                <c:pt idx="328">
                  <c:v>46.383333333333297</c:v>
                </c:pt>
                <c:pt idx="329">
                  <c:v>46.383333333333297</c:v>
                </c:pt>
                <c:pt idx="330">
                  <c:v>46.383333333333297</c:v>
                </c:pt>
                <c:pt idx="331">
                  <c:v>46.383333333333297</c:v>
                </c:pt>
                <c:pt idx="332">
                  <c:v>46.383333333333297</c:v>
                </c:pt>
                <c:pt idx="333">
                  <c:v>46.383333333333297</c:v>
                </c:pt>
                <c:pt idx="334">
                  <c:v>46.383333333333297</c:v>
                </c:pt>
                <c:pt idx="335">
                  <c:v>46.383333333333297</c:v>
                </c:pt>
                <c:pt idx="336">
                  <c:v>46.383333333333297</c:v>
                </c:pt>
                <c:pt idx="337">
                  <c:v>46.383333333333297</c:v>
                </c:pt>
                <c:pt idx="338">
                  <c:v>46.383333333333297</c:v>
                </c:pt>
                <c:pt idx="339">
                  <c:v>46.383333333333297</c:v>
                </c:pt>
                <c:pt idx="340">
                  <c:v>46.383333333333297</c:v>
                </c:pt>
                <c:pt idx="341">
                  <c:v>46.383333333333297</c:v>
                </c:pt>
                <c:pt idx="342">
                  <c:v>46.383333333333297</c:v>
                </c:pt>
                <c:pt idx="343">
                  <c:v>46.383333333333297</c:v>
                </c:pt>
                <c:pt idx="344">
                  <c:v>46.383333333333297</c:v>
                </c:pt>
                <c:pt idx="345">
                  <c:v>46.383333333333297</c:v>
                </c:pt>
                <c:pt idx="346">
                  <c:v>46.383333333333297</c:v>
                </c:pt>
                <c:pt idx="347">
                  <c:v>46.383333333333297</c:v>
                </c:pt>
                <c:pt idx="348">
                  <c:v>46.383333333333297</c:v>
                </c:pt>
                <c:pt idx="349">
                  <c:v>46.383333333333297</c:v>
                </c:pt>
                <c:pt idx="350">
                  <c:v>46.383333333333297</c:v>
                </c:pt>
                <c:pt idx="351">
                  <c:v>46.383333333333297</c:v>
                </c:pt>
                <c:pt idx="352">
                  <c:v>48.4166666666667</c:v>
                </c:pt>
                <c:pt idx="353">
                  <c:v>48.4166666666667</c:v>
                </c:pt>
                <c:pt idx="354">
                  <c:v>48.4166666666667</c:v>
                </c:pt>
                <c:pt idx="355">
                  <c:v>48.4166666666667</c:v>
                </c:pt>
                <c:pt idx="356">
                  <c:v>48.4166666666667</c:v>
                </c:pt>
                <c:pt idx="357">
                  <c:v>48.4166666666667</c:v>
                </c:pt>
                <c:pt idx="358">
                  <c:v>48.4166666666667</c:v>
                </c:pt>
                <c:pt idx="359">
                  <c:v>48.4166666666667</c:v>
                </c:pt>
                <c:pt idx="360">
                  <c:v>48.4166666666667</c:v>
                </c:pt>
                <c:pt idx="361">
                  <c:v>48.4166666666667</c:v>
                </c:pt>
                <c:pt idx="362">
                  <c:v>48.4166666666667</c:v>
                </c:pt>
                <c:pt idx="363">
                  <c:v>48.4166666666667</c:v>
                </c:pt>
                <c:pt idx="364">
                  <c:v>48.4166666666667</c:v>
                </c:pt>
                <c:pt idx="365">
                  <c:v>41.5833333333333</c:v>
                </c:pt>
                <c:pt idx="366">
                  <c:v>41.5833333333333</c:v>
                </c:pt>
                <c:pt idx="367">
                  <c:v>41.5833333333333</c:v>
                </c:pt>
                <c:pt idx="368">
                  <c:v>41.5833333333333</c:v>
                </c:pt>
                <c:pt idx="369">
                  <c:v>41.5833333333333</c:v>
                </c:pt>
                <c:pt idx="370">
                  <c:v>41.5833333333333</c:v>
                </c:pt>
                <c:pt idx="371">
                  <c:v>46.466000000000001</c:v>
                </c:pt>
                <c:pt idx="372">
                  <c:v>47.8</c:v>
                </c:pt>
                <c:pt idx="373">
                  <c:v>47.8</c:v>
                </c:pt>
                <c:pt idx="374">
                  <c:v>47.8</c:v>
                </c:pt>
                <c:pt idx="375">
                  <c:v>47.8</c:v>
                </c:pt>
                <c:pt idx="376">
                  <c:v>47.8</c:v>
                </c:pt>
                <c:pt idx="377">
                  <c:v>47.8</c:v>
                </c:pt>
                <c:pt idx="378">
                  <c:v>47.8</c:v>
                </c:pt>
                <c:pt idx="379">
                  <c:v>47.8</c:v>
                </c:pt>
                <c:pt idx="380">
                  <c:v>47.8</c:v>
                </c:pt>
                <c:pt idx="381">
                  <c:v>47.8</c:v>
                </c:pt>
                <c:pt idx="382">
                  <c:v>47.8</c:v>
                </c:pt>
                <c:pt idx="383">
                  <c:v>47.8</c:v>
                </c:pt>
                <c:pt idx="384">
                  <c:v>47.8</c:v>
                </c:pt>
                <c:pt idx="385">
                  <c:v>47.8</c:v>
                </c:pt>
                <c:pt idx="386">
                  <c:v>47.8</c:v>
                </c:pt>
                <c:pt idx="387">
                  <c:v>47.8</c:v>
                </c:pt>
                <c:pt idx="388">
                  <c:v>47.8</c:v>
                </c:pt>
                <c:pt idx="389">
                  <c:v>47.8</c:v>
                </c:pt>
                <c:pt idx="390">
                  <c:v>47.8</c:v>
                </c:pt>
                <c:pt idx="391">
                  <c:v>47.8</c:v>
                </c:pt>
                <c:pt idx="392">
                  <c:v>47.8</c:v>
                </c:pt>
                <c:pt idx="393">
                  <c:v>47.8</c:v>
                </c:pt>
                <c:pt idx="394">
                  <c:v>47.8</c:v>
                </c:pt>
                <c:pt idx="395">
                  <c:v>47.8</c:v>
                </c:pt>
                <c:pt idx="396">
                  <c:v>47.8</c:v>
                </c:pt>
                <c:pt idx="397">
                  <c:v>47.8</c:v>
                </c:pt>
                <c:pt idx="398">
                  <c:v>47.8</c:v>
                </c:pt>
                <c:pt idx="399">
                  <c:v>47.8</c:v>
                </c:pt>
                <c:pt idx="400">
                  <c:v>47.8</c:v>
                </c:pt>
                <c:pt idx="401">
                  <c:v>47.8</c:v>
                </c:pt>
                <c:pt idx="402">
                  <c:v>49.816666666666698</c:v>
                </c:pt>
                <c:pt idx="403">
                  <c:v>49.816666666666698</c:v>
                </c:pt>
                <c:pt idx="404">
                  <c:v>49.816666666666698</c:v>
                </c:pt>
                <c:pt idx="405">
                  <c:v>49.816666666666698</c:v>
                </c:pt>
                <c:pt idx="406">
                  <c:v>49.816666666666698</c:v>
                </c:pt>
                <c:pt idx="407">
                  <c:v>49.816666666666698</c:v>
                </c:pt>
                <c:pt idx="408">
                  <c:v>49.816666666666698</c:v>
                </c:pt>
                <c:pt idx="409">
                  <c:v>49.816666666666698</c:v>
                </c:pt>
                <c:pt idx="410">
                  <c:v>49.816666666666698</c:v>
                </c:pt>
                <c:pt idx="411">
                  <c:v>49.816666666666698</c:v>
                </c:pt>
                <c:pt idx="412">
                  <c:v>49.816666666666698</c:v>
                </c:pt>
                <c:pt idx="413">
                  <c:v>49.816666666666698</c:v>
                </c:pt>
                <c:pt idx="414">
                  <c:v>49.816666666666698</c:v>
                </c:pt>
                <c:pt idx="415">
                  <c:v>49.816666666666698</c:v>
                </c:pt>
                <c:pt idx="416">
                  <c:v>49.816666666666698</c:v>
                </c:pt>
                <c:pt idx="417">
                  <c:v>49.816666666666698</c:v>
                </c:pt>
                <c:pt idx="418">
                  <c:v>49.816666666666698</c:v>
                </c:pt>
                <c:pt idx="419">
                  <c:v>49.816666666666698</c:v>
                </c:pt>
                <c:pt idx="420">
                  <c:v>49.816666666666698</c:v>
                </c:pt>
                <c:pt idx="421">
                  <c:v>49.816666666666698</c:v>
                </c:pt>
                <c:pt idx="422">
                  <c:v>49.816666666666698</c:v>
                </c:pt>
                <c:pt idx="423">
                  <c:v>49.816666666666698</c:v>
                </c:pt>
                <c:pt idx="424">
                  <c:v>49.816666666666698</c:v>
                </c:pt>
                <c:pt idx="425">
                  <c:v>49.816666666666698</c:v>
                </c:pt>
                <c:pt idx="426">
                  <c:v>49.816666666666698</c:v>
                </c:pt>
                <c:pt idx="427">
                  <c:v>49.816666666666698</c:v>
                </c:pt>
                <c:pt idx="428">
                  <c:v>49.816666666666698</c:v>
                </c:pt>
                <c:pt idx="429">
                  <c:v>49.816666666666698</c:v>
                </c:pt>
                <c:pt idx="430">
                  <c:v>49.816666666666698</c:v>
                </c:pt>
                <c:pt idx="431">
                  <c:v>49.816666666666698</c:v>
                </c:pt>
                <c:pt idx="432">
                  <c:v>49.816666666666698</c:v>
                </c:pt>
                <c:pt idx="433">
                  <c:v>49.816666666666698</c:v>
                </c:pt>
                <c:pt idx="434">
                  <c:v>49.816666666666698</c:v>
                </c:pt>
                <c:pt idx="435">
                  <c:v>41.5833333333333</c:v>
                </c:pt>
                <c:pt idx="436">
                  <c:v>41.5833333333333</c:v>
                </c:pt>
                <c:pt idx="437">
                  <c:v>41.5833333333333</c:v>
                </c:pt>
                <c:pt idx="438">
                  <c:v>41.5833333333333</c:v>
                </c:pt>
                <c:pt idx="439">
                  <c:v>41.5833333333333</c:v>
                </c:pt>
                <c:pt idx="440">
                  <c:v>41.5833333333333</c:v>
                </c:pt>
                <c:pt idx="441">
                  <c:v>45.266666666666701</c:v>
                </c:pt>
                <c:pt idx="442">
                  <c:v>45.266666666666701</c:v>
                </c:pt>
                <c:pt idx="443">
                  <c:v>45.266666666666701</c:v>
                </c:pt>
                <c:pt idx="444">
                  <c:v>45.266666666666701</c:v>
                </c:pt>
                <c:pt idx="445">
                  <c:v>45.266666666666701</c:v>
                </c:pt>
                <c:pt idx="446">
                  <c:v>45.266666666666701</c:v>
                </c:pt>
                <c:pt idx="447">
                  <c:v>45.266666666666701</c:v>
                </c:pt>
                <c:pt idx="448">
                  <c:v>45.266666666666701</c:v>
                </c:pt>
                <c:pt idx="449">
                  <c:v>45.266666666666701</c:v>
                </c:pt>
                <c:pt idx="450">
                  <c:v>45.266666666666701</c:v>
                </c:pt>
                <c:pt idx="451">
                  <c:v>45.266666666666701</c:v>
                </c:pt>
                <c:pt idx="452">
                  <c:v>45.266666666666701</c:v>
                </c:pt>
                <c:pt idx="453">
                  <c:v>45.266666666666701</c:v>
                </c:pt>
                <c:pt idx="454">
                  <c:v>45.266666666666701</c:v>
                </c:pt>
                <c:pt idx="455">
                  <c:v>45.266666666666701</c:v>
                </c:pt>
                <c:pt idx="456">
                  <c:v>45.266666666666701</c:v>
                </c:pt>
                <c:pt idx="457">
                  <c:v>45.266666666666701</c:v>
                </c:pt>
                <c:pt idx="458">
                  <c:v>45.266666666666701</c:v>
                </c:pt>
                <c:pt idx="459">
                  <c:v>45.266666666666701</c:v>
                </c:pt>
                <c:pt idx="460">
                  <c:v>45.266666666666701</c:v>
                </c:pt>
                <c:pt idx="461">
                  <c:v>45.266666666666701</c:v>
                </c:pt>
                <c:pt idx="462">
                  <c:v>45.266666666666701</c:v>
                </c:pt>
                <c:pt idx="463">
                  <c:v>45.266666666666701</c:v>
                </c:pt>
                <c:pt idx="464">
                  <c:v>45.266666666666701</c:v>
                </c:pt>
                <c:pt idx="465">
                  <c:v>45.266666666666701</c:v>
                </c:pt>
                <c:pt idx="466">
                  <c:v>45.266666666666701</c:v>
                </c:pt>
                <c:pt idx="467">
                  <c:v>45.266666666666701</c:v>
                </c:pt>
                <c:pt idx="468">
                  <c:v>45.266666666666701</c:v>
                </c:pt>
                <c:pt idx="469">
                  <c:v>45.266666666666701</c:v>
                </c:pt>
                <c:pt idx="470">
                  <c:v>45.266666666666701</c:v>
                </c:pt>
                <c:pt idx="471">
                  <c:v>45.266666666666701</c:v>
                </c:pt>
                <c:pt idx="472">
                  <c:v>45.266666666666701</c:v>
                </c:pt>
                <c:pt idx="473">
                  <c:v>45.266666666666701</c:v>
                </c:pt>
                <c:pt idx="474">
                  <c:v>45.266666666666701</c:v>
                </c:pt>
                <c:pt idx="475">
                  <c:v>45.266666666666701</c:v>
                </c:pt>
                <c:pt idx="476">
                  <c:v>45.266666666666701</c:v>
                </c:pt>
                <c:pt idx="477">
                  <c:v>45.266666666666701</c:v>
                </c:pt>
                <c:pt idx="478">
                  <c:v>45.266666666666701</c:v>
                </c:pt>
                <c:pt idx="479">
                  <c:v>45.266666666666701</c:v>
                </c:pt>
                <c:pt idx="480">
                  <c:v>45.266666666666701</c:v>
                </c:pt>
                <c:pt idx="481">
                  <c:v>45.266666666666701</c:v>
                </c:pt>
                <c:pt idx="482">
                  <c:v>45.266666666666701</c:v>
                </c:pt>
                <c:pt idx="483">
                  <c:v>45.266666666666701</c:v>
                </c:pt>
                <c:pt idx="484">
                  <c:v>45.266666666666701</c:v>
                </c:pt>
                <c:pt idx="485">
                  <c:v>45.266666666666701</c:v>
                </c:pt>
                <c:pt idx="486">
                  <c:v>45.266666666666701</c:v>
                </c:pt>
                <c:pt idx="487">
                  <c:v>45.266666666666701</c:v>
                </c:pt>
                <c:pt idx="488">
                  <c:v>45.266666666666701</c:v>
                </c:pt>
                <c:pt idx="489">
                  <c:v>45.266666666666701</c:v>
                </c:pt>
                <c:pt idx="490">
                  <c:v>45.266666666666701</c:v>
                </c:pt>
                <c:pt idx="491">
                  <c:v>45.266666666666701</c:v>
                </c:pt>
                <c:pt idx="492">
                  <c:v>45.266666666666701</c:v>
                </c:pt>
                <c:pt idx="493">
                  <c:v>45.266666666666701</c:v>
                </c:pt>
                <c:pt idx="494">
                  <c:v>45.266666666666701</c:v>
                </c:pt>
                <c:pt idx="495">
                  <c:v>52.0833333333333</c:v>
                </c:pt>
                <c:pt idx="496">
                  <c:v>52</c:v>
                </c:pt>
                <c:pt idx="497">
                  <c:v>52.533333333333303</c:v>
                </c:pt>
                <c:pt idx="498">
                  <c:v>52.516666666666701</c:v>
                </c:pt>
                <c:pt idx="499">
                  <c:v>51.433333333333302</c:v>
                </c:pt>
                <c:pt idx="500">
                  <c:v>52.433333333333302</c:v>
                </c:pt>
                <c:pt idx="501">
                  <c:v>52.15</c:v>
                </c:pt>
                <c:pt idx="502">
                  <c:v>52.433333333333302</c:v>
                </c:pt>
                <c:pt idx="503">
                  <c:v>52.533333333333303</c:v>
                </c:pt>
                <c:pt idx="504">
                  <c:v>52.516666666666701</c:v>
                </c:pt>
                <c:pt idx="505">
                  <c:v>52.216666666666697</c:v>
                </c:pt>
                <c:pt idx="506">
                  <c:v>52.1</c:v>
                </c:pt>
                <c:pt idx="507">
                  <c:v>51.966666666666697</c:v>
                </c:pt>
                <c:pt idx="508">
                  <c:v>52.433333333333302</c:v>
                </c:pt>
                <c:pt idx="509">
                  <c:v>51.816666666666698</c:v>
                </c:pt>
                <c:pt idx="510">
                  <c:v>51.95</c:v>
                </c:pt>
                <c:pt idx="511">
                  <c:v>51.266666666666701</c:v>
                </c:pt>
                <c:pt idx="512">
                  <c:v>51.8</c:v>
                </c:pt>
                <c:pt idx="513">
                  <c:v>52.1</c:v>
                </c:pt>
                <c:pt idx="514">
                  <c:v>51.816666666666698</c:v>
                </c:pt>
                <c:pt idx="515">
                  <c:v>51.966666666666697</c:v>
                </c:pt>
                <c:pt idx="516">
                  <c:v>52.0833333333333</c:v>
                </c:pt>
                <c:pt idx="517">
                  <c:v>42.85</c:v>
                </c:pt>
                <c:pt idx="518">
                  <c:v>42.85</c:v>
                </c:pt>
                <c:pt idx="519">
                  <c:v>42.8333333333333</c:v>
                </c:pt>
                <c:pt idx="520">
                  <c:v>42.816666666666698</c:v>
                </c:pt>
                <c:pt idx="521">
                  <c:v>42.816666666666698</c:v>
                </c:pt>
                <c:pt idx="522">
                  <c:v>42.816666666666698</c:v>
                </c:pt>
                <c:pt idx="523">
                  <c:v>42.816666666666698</c:v>
                </c:pt>
                <c:pt idx="524">
                  <c:v>42.816666666666698</c:v>
                </c:pt>
                <c:pt idx="525">
                  <c:v>42.783333333333303</c:v>
                </c:pt>
                <c:pt idx="526">
                  <c:v>42.783333333333303</c:v>
                </c:pt>
                <c:pt idx="527">
                  <c:v>42.783333333333303</c:v>
                </c:pt>
                <c:pt idx="528">
                  <c:v>42.783333333333303</c:v>
                </c:pt>
                <c:pt idx="529">
                  <c:v>42.8</c:v>
                </c:pt>
                <c:pt idx="530">
                  <c:v>42.8</c:v>
                </c:pt>
                <c:pt idx="531">
                  <c:v>42.783333333333303</c:v>
                </c:pt>
                <c:pt idx="532">
                  <c:v>42.766666666666701</c:v>
                </c:pt>
                <c:pt idx="533">
                  <c:v>42.766666666666701</c:v>
                </c:pt>
                <c:pt idx="534">
                  <c:v>42.766666666666701</c:v>
                </c:pt>
                <c:pt idx="535">
                  <c:v>42.766666666666701</c:v>
                </c:pt>
                <c:pt idx="536">
                  <c:v>42.766666666666701</c:v>
                </c:pt>
                <c:pt idx="537">
                  <c:v>42.766666666666701</c:v>
                </c:pt>
                <c:pt idx="538">
                  <c:v>44.733333333333299</c:v>
                </c:pt>
                <c:pt idx="539">
                  <c:v>44.733333333333299</c:v>
                </c:pt>
                <c:pt idx="540">
                  <c:v>44.733333333333299</c:v>
                </c:pt>
                <c:pt idx="541">
                  <c:v>44.733333333333299</c:v>
                </c:pt>
                <c:pt idx="542">
                  <c:v>44.733333333333299</c:v>
                </c:pt>
                <c:pt idx="543">
                  <c:v>44.733333333333299</c:v>
                </c:pt>
                <c:pt idx="544">
                  <c:v>44.733333333333299</c:v>
                </c:pt>
                <c:pt idx="545">
                  <c:v>44.733333333333299</c:v>
                </c:pt>
                <c:pt idx="546">
                  <c:v>44.733333333333299</c:v>
                </c:pt>
                <c:pt idx="547">
                  <c:v>44.733333333333299</c:v>
                </c:pt>
                <c:pt idx="548">
                  <c:v>44.733333333333299</c:v>
                </c:pt>
                <c:pt idx="549">
                  <c:v>44.733333333333299</c:v>
                </c:pt>
                <c:pt idx="550">
                  <c:v>44.733333333333299</c:v>
                </c:pt>
                <c:pt idx="551">
                  <c:v>44.733333333333299</c:v>
                </c:pt>
                <c:pt idx="552">
                  <c:v>44.733333333333299</c:v>
                </c:pt>
                <c:pt idx="553">
                  <c:v>44.733333333333299</c:v>
                </c:pt>
                <c:pt idx="554">
                  <c:v>44.733333333333299</c:v>
                </c:pt>
                <c:pt idx="555">
                  <c:v>44.733333333333299</c:v>
                </c:pt>
                <c:pt idx="556">
                  <c:v>44.733333333333299</c:v>
                </c:pt>
                <c:pt idx="557">
                  <c:v>44.733333333333299</c:v>
                </c:pt>
                <c:pt idx="558">
                  <c:v>44.733333333333299</c:v>
                </c:pt>
                <c:pt idx="559">
                  <c:v>44.733333333333299</c:v>
                </c:pt>
                <c:pt idx="560">
                  <c:v>44.733333333333299</c:v>
                </c:pt>
                <c:pt idx="561">
                  <c:v>44.733333333333299</c:v>
                </c:pt>
                <c:pt idx="562">
                  <c:v>44.733333333333299</c:v>
                </c:pt>
                <c:pt idx="563">
                  <c:v>44.733333333333299</c:v>
                </c:pt>
                <c:pt idx="564">
                  <c:v>44.733333333333299</c:v>
                </c:pt>
                <c:pt idx="565">
                  <c:v>44.733333333333299</c:v>
                </c:pt>
                <c:pt idx="566">
                  <c:v>44.733333333333299</c:v>
                </c:pt>
                <c:pt idx="567">
                  <c:v>44.733333333333299</c:v>
                </c:pt>
                <c:pt idx="568">
                  <c:v>44.733333333333299</c:v>
                </c:pt>
                <c:pt idx="569">
                  <c:v>44.733333333333299</c:v>
                </c:pt>
                <c:pt idx="570">
                  <c:v>44.733333333333299</c:v>
                </c:pt>
                <c:pt idx="571">
                  <c:v>44.733333333333299</c:v>
                </c:pt>
                <c:pt idx="572">
                  <c:v>44.733333333333299</c:v>
                </c:pt>
                <c:pt idx="573">
                  <c:v>44.733333333333299</c:v>
                </c:pt>
                <c:pt idx="574">
                  <c:v>48.266666666666701</c:v>
                </c:pt>
                <c:pt idx="575">
                  <c:v>48.266666666666701</c:v>
                </c:pt>
                <c:pt idx="576">
                  <c:v>48.266666666666701</c:v>
                </c:pt>
                <c:pt idx="577">
                  <c:v>48.266666666666701</c:v>
                </c:pt>
                <c:pt idx="578">
                  <c:v>48.266666666666701</c:v>
                </c:pt>
                <c:pt idx="579">
                  <c:v>48.266666666666701</c:v>
                </c:pt>
                <c:pt idx="580">
                  <c:v>48.266666666666701</c:v>
                </c:pt>
                <c:pt idx="581">
                  <c:v>48.266666666666701</c:v>
                </c:pt>
                <c:pt idx="582">
                  <c:v>48.266666666666701</c:v>
                </c:pt>
                <c:pt idx="583">
                  <c:v>48.266666666666701</c:v>
                </c:pt>
                <c:pt idx="584">
                  <c:v>48.266666666666701</c:v>
                </c:pt>
                <c:pt idx="585">
                  <c:v>48.266666666666701</c:v>
                </c:pt>
                <c:pt idx="586">
                  <c:v>48.266666666666701</c:v>
                </c:pt>
                <c:pt idx="587">
                  <c:v>48.266666666666701</c:v>
                </c:pt>
                <c:pt idx="588">
                  <c:v>48.266666666666701</c:v>
                </c:pt>
                <c:pt idx="589">
                  <c:v>48.266666666666701</c:v>
                </c:pt>
                <c:pt idx="590">
                  <c:v>48.266666666666701</c:v>
                </c:pt>
                <c:pt idx="591">
                  <c:v>48.266666666666701</c:v>
                </c:pt>
                <c:pt idx="592">
                  <c:v>48.266666666666701</c:v>
                </c:pt>
                <c:pt idx="593">
                  <c:v>41.5833333333333</c:v>
                </c:pt>
                <c:pt idx="594">
                  <c:v>41.5833333333333</c:v>
                </c:pt>
                <c:pt idx="595">
                  <c:v>41.5833333333333</c:v>
                </c:pt>
                <c:pt idx="596">
                  <c:v>45.2</c:v>
                </c:pt>
                <c:pt idx="597">
                  <c:v>45.2</c:v>
                </c:pt>
                <c:pt idx="598">
                  <c:v>45.2</c:v>
                </c:pt>
                <c:pt idx="599">
                  <c:v>45.2</c:v>
                </c:pt>
                <c:pt idx="600">
                  <c:v>45.2</c:v>
                </c:pt>
                <c:pt idx="601">
                  <c:v>45.2</c:v>
                </c:pt>
                <c:pt idx="602">
                  <c:v>45.2</c:v>
                </c:pt>
                <c:pt idx="603">
                  <c:v>45.2</c:v>
                </c:pt>
                <c:pt idx="604">
                  <c:v>45.2</c:v>
                </c:pt>
                <c:pt idx="605">
                  <c:v>45.2</c:v>
                </c:pt>
                <c:pt idx="606">
                  <c:v>45.2</c:v>
                </c:pt>
                <c:pt idx="607">
                  <c:v>45.2</c:v>
                </c:pt>
                <c:pt idx="608">
                  <c:v>45.2</c:v>
                </c:pt>
                <c:pt idx="609">
                  <c:v>45.2</c:v>
                </c:pt>
                <c:pt idx="610">
                  <c:v>45.2</c:v>
                </c:pt>
                <c:pt idx="611">
                  <c:v>45.2</c:v>
                </c:pt>
                <c:pt idx="612">
                  <c:v>45.2</c:v>
                </c:pt>
                <c:pt idx="613">
                  <c:v>45.2</c:v>
                </c:pt>
                <c:pt idx="614">
                  <c:v>45.2</c:v>
                </c:pt>
                <c:pt idx="615">
                  <c:v>45.2</c:v>
                </c:pt>
                <c:pt idx="616">
                  <c:v>45.2</c:v>
                </c:pt>
                <c:pt idx="617">
                  <c:v>45.2</c:v>
                </c:pt>
                <c:pt idx="618">
                  <c:v>45.2</c:v>
                </c:pt>
                <c:pt idx="619">
                  <c:v>45.2</c:v>
                </c:pt>
                <c:pt idx="620">
                  <c:v>45.2</c:v>
                </c:pt>
                <c:pt idx="621">
                  <c:v>45.2</c:v>
                </c:pt>
                <c:pt idx="622">
                  <c:v>45.2</c:v>
                </c:pt>
                <c:pt idx="623">
                  <c:v>45.2</c:v>
                </c:pt>
                <c:pt idx="624">
                  <c:v>45.2</c:v>
                </c:pt>
                <c:pt idx="625">
                  <c:v>45.2</c:v>
                </c:pt>
                <c:pt idx="626">
                  <c:v>45.2</c:v>
                </c:pt>
                <c:pt idx="627">
                  <c:v>45.2</c:v>
                </c:pt>
                <c:pt idx="628">
                  <c:v>45.2</c:v>
                </c:pt>
                <c:pt idx="629">
                  <c:v>45.2</c:v>
                </c:pt>
                <c:pt idx="630">
                  <c:v>45.2</c:v>
                </c:pt>
                <c:pt idx="631">
                  <c:v>45.2</c:v>
                </c:pt>
                <c:pt idx="632">
                  <c:v>45.2</c:v>
                </c:pt>
                <c:pt idx="633">
                  <c:v>44.47</c:v>
                </c:pt>
                <c:pt idx="634">
                  <c:v>48.616666666666703</c:v>
                </c:pt>
                <c:pt idx="635">
                  <c:v>48.616666666666703</c:v>
                </c:pt>
                <c:pt idx="636">
                  <c:v>48.616666666666703</c:v>
                </c:pt>
                <c:pt idx="637">
                  <c:v>48.616666666666703</c:v>
                </c:pt>
                <c:pt idx="638">
                  <c:v>48.616666666666703</c:v>
                </c:pt>
                <c:pt idx="639">
                  <c:v>48.616666666666703</c:v>
                </c:pt>
                <c:pt idx="640">
                  <c:v>48.616666666666703</c:v>
                </c:pt>
                <c:pt idx="641">
                  <c:v>48.616666666666703</c:v>
                </c:pt>
                <c:pt idx="642">
                  <c:v>48.616666666666703</c:v>
                </c:pt>
                <c:pt idx="643">
                  <c:v>48.616666666666703</c:v>
                </c:pt>
                <c:pt idx="644">
                  <c:v>48.616666666666703</c:v>
                </c:pt>
                <c:pt idx="645">
                  <c:v>48.616666666666703</c:v>
                </c:pt>
                <c:pt idx="646">
                  <c:v>48.616666666666703</c:v>
                </c:pt>
                <c:pt idx="647">
                  <c:v>48.616666666666703</c:v>
                </c:pt>
                <c:pt idx="648">
                  <c:v>48.616666666666703</c:v>
                </c:pt>
                <c:pt idx="649">
                  <c:v>48.616666666666703</c:v>
                </c:pt>
                <c:pt idx="650">
                  <c:v>48.616666666666703</c:v>
                </c:pt>
                <c:pt idx="651">
                  <c:v>48.616666666666703</c:v>
                </c:pt>
                <c:pt idx="652">
                  <c:v>48.3</c:v>
                </c:pt>
                <c:pt idx="653">
                  <c:v>48.3</c:v>
                </c:pt>
                <c:pt idx="654">
                  <c:v>48.3</c:v>
                </c:pt>
                <c:pt idx="655">
                  <c:v>48.3</c:v>
                </c:pt>
                <c:pt idx="656">
                  <c:v>46.4</c:v>
                </c:pt>
                <c:pt idx="657">
                  <c:v>46.4</c:v>
                </c:pt>
                <c:pt idx="658">
                  <c:v>46.4</c:v>
                </c:pt>
                <c:pt idx="659">
                  <c:v>46.4</c:v>
                </c:pt>
                <c:pt idx="660">
                  <c:v>46.4</c:v>
                </c:pt>
                <c:pt idx="661">
                  <c:v>46.4</c:v>
                </c:pt>
                <c:pt idx="662">
                  <c:v>46.4</c:v>
                </c:pt>
                <c:pt idx="663">
                  <c:v>46.4</c:v>
                </c:pt>
                <c:pt idx="664">
                  <c:v>46.4</c:v>
                </c:pt>
                <c:pt idx="665">
                  <c:v>46.4</c:v>
                </c:pt>
                <c:pt idx="666">
                  <c:v>46.4</c:v>
                </c:pt>
                <c:pt idx="667">
                  <c:v>46.4</c:v>
                </c:pt>
                <c:pt idx="668">
                  <c:v>46.4</c:v>
                </c:pt>
                <c:pt idx="669">
                  <c:v>46.4</c:v>
                </c:pt>
                <c:pt idx="670">
                  <c:v>46.4</c:v>
                </c:pt>
                <c:pt idx="671">
                  <c:v>46.4</c:v>
                </c:pt>
                <c:pt idx="672">
                  <c:v>46.4</c:v>
                </c:pt>
                <c:pt idx="673">
                  <c:v>46.4</c:v>
                </c:pt>
                <c:pt idx="674">
                  <c:v>46.4</c:v>
                </c:pt>
                <c:pt idx="675">
                  <c:v>46.4</c:v>
                </c:pt>
                <c:pt idx="676">
                  <c:v>46.4</c:v>
                </c:pt>
                <c:pt idx="677">
                  <c:v>46.4</c:v>
                </c:pt>
                <c:pt idx="678">
                  <c:v>46.4</c:v>
                </c:pt>
                <c:pt idx="679">
                  <c:v>46.4</c:v>
                </c:pt>
                <c:pt idx="680">
                  <c:v>46.4</c:v>
                </c:pt>
                <c:pt idx="681">
                  <c:v>46.4</c:v>
                </c:pt>
                <c:pt idx="682">
                  <c:v>46.4</c:v>
                </c:pt>
                <c:pt idx="683">
                  <c:v>46.4</c:v>
                </c:pt>
                <c:pt idx="684">
                  <c:v>46.4</c:v>
                </c:pt>
                <c:pt idx="685">
                  <c:v>46.4</c:v>
                </c:pt>
                <c:pt idx="686">
                  <c:v>46.4</c:v>
                </c:pt>
                <c:pt idx="687">
                  <c:v>46.4</c:v>
                </c:pt>
                <c:pt idx="688">
                  <c:v>46.4</c:v>
                </c:pt>
                <c:pt idx="689">
                  <c:v>46.4</c:v>
                </c:pt>
                <c:pt idx="690">
                  <c:v>46.4</c:v>
                </c:pt>
                <c:pt idx="691">
                  <c:v>46.4</c:v>
                </c:pt>
                <c:pt idx="692">
                  <c:v>46.4</c:v>
                </c:pt>
                <c:pt idx="693">
                  <c:v>46.4</c:v>
                </c:pt>
                <c:pt idx="694">
                  <c:v>46.4</c:v>
                </c:pt>
                <c:pt idx="695">
                  <c:v>46.4</c:v>
                </c:pt>
                <c:pt idx="696">
                  <c:v>46.4</c:v>
                </c:pt>
                <c:pt idx="697">
                  <c:v>46.4</c:v>
                </c:pt>
              </c:numCache>
            </c:numRef>
          </c:xVal>
          <c:yVal>
            <c:numRef>
              <c:f>'PC1 vs Lat and Long'!$F$2:$F$699</c:f>
              <c:numCache>
                <c:formatCode>0.0000</c:formatCode>
                <c:ptCount val="698"/>
                <c:pt idx="0">
                  <c:v>1.34427370877089</c:v>
                </c:pt>
                <c:pt idx="1">
                  <c:v>0.89160957567462196</c:v>
                </c:pt>
                <c:pt idx="2">
                  <c:v>-3.1529719754605998</c:v>
                </c:pt>
                <c:pt idx="3">
                  <c:v>1.51689132776193</c:v>
                </c:pt>
                <c:pt idx="4">
                  <c:v>-0.67481748770102401</c:v>
                </c:pt>
                <c:pt idx="5">
                  <c:v>3.17763253448503</c:v>
                </c:pt>
                <c:pt idx="6">
                  <c:v>1.9108450094565601</c:v>
                </c:pt>
                <c:pt idx="7">
                  <c:v>1.73814545063583</c:v>
                </c:pt>
                <c:pt idx="8">
                  <c:v>3.9804293448143002</c:v>
                </c:pt>
                <c:pt idx="9">
                  <c:v>1.15395214559853</c:v>
                </c:pt>
                <c:pt idx="10">
                  <c:v>0.462981191338945</c:v>
                </c:pt>
                <c:pt idx="11">
                  <c:v>0.85819232729075401</c:v>
                </c:pt>
                <c:pt idx="12">
                  <c:v>2.0629727846273802</c:v>
                </c:pt>
                <c:pt idx="13">
                  <c:v>2.3449536480649602</c:v>
                </c:pt>
                <c:pt idx="14">
                  <c:v>3.2976955712592799</c:v>
                </c:pt>
                <c:pt idx="15">
                  <c:v>3.5862288561525202</c:v>
                </c:pt>
                <c:pt idx="16">
                  <c:v>2.0602369595565699</c:v>
                </c:pt>
                <c:pt idx="17">
                  <c:v>1.9963095743794299</c:v>
                </c:pt>
                <c:pt idx="18">
                  <c:v>0.53969073203163598</c:v>
                </c:pt>
                <c:pt idx="19">
                  <c:v>3.5231536841355</c:v>
                </c:pt>
                <c:pt idx="20">
                  <c:v>-0.18051830159632301</c:v>
                </c:pt>
                <c:pt idx="21">
                  <c:v>1.0695073171545</c:v>
                </c:pt>
                <c:pt idx="22">
                  <c:v>-2.5431200940157002</c:v>
                </c:pt>
                <c:pt idx="23">
                  <c:v>3.2810312004245099</c:v>
                </c:pt>
                <c:pt idx="24">
                  <c:v>-5.16609732496166</c:v>
                </c:pt>
                <c:pt idx="25">
                  <c:v>-2.2625369331765199</c:v>
                </c:pt>
                <c:pt idx="26">
                  <c:v>1.25774999220741</c:v>
                </c:pt>
                <c:pt idx="27">
                  <c:v>1.82123781111757</c:v>
                </c:pt>
                <c:pt idx="28">
                  <c:v>2.2805661984941801</c:v>
                </c:pt>
                <c:pt idx="29">
                  <c:v>3.13365702444431</c:v>
                </c:pt>
                <c:pt idx="30">
                  <c:v>0.96271190468092604</c:v>
                </c:pt>
                <c:pt idx="31">
                  <c:v>-0.63500094399331097</c:v>
                </c:pt>
                <c:pt idx="32">
                  <c:v>-0.375473360820262</c:v>
                </c:pt>
                <c:pt idx="33">
                  <c:v>1.0897765961785499</c:v>
                </c:pt>
                <c:pt idx="34">
                  <c:v>2.8621126510468802</c:v>
                </c:pt>
                <c:pt idx="35">
                  <c:v>0.59849478270853196</c:v>
                </c:pt>
                <c:pt idx="36">
                  <c:v>-1.2581293223693599</c:v>
                </c:pt>
                <c:pt idx="37">
                  <c:v>3.8793478345024401</c:v>
                </c:pt>
                <c:pt idx="38">
                  <c:v>-0.728455199369482</c:v>
                </c:pt>
                <c:pt idx="39">
                  <c:v>-2.7266373450723802</c:v>
                </c:pt>
                <c:pt idx="40">
                  <c:v>1.5030038196564499</c:v>
                </c:pt>
                <c:pt idx="41">
                  <c:v>1.0470862471145701</c:v>
                </c:pt>
                <c:pt idx="42">
                  <c:v>-0.42451426954856902</c:v>
                </c:pt>
                <c:pt idx="43">
                  <c:v>5.26867626584579</c:v>
                </c:pt>
                <c:pt idx="44">
                  <c:v>0.49971524145714402</c:v>
                </c:pt>
                <c:pt idx="45">
                  <c:v>-0.55336010472955699</c:v>
                </c:pt>
                <c:pt idx="46">
                  <c:v>-3.4825176859928799</c:v>
                </c:pt>
                <c:pt idx="47">
                  <c:v>-0.51218558490861799</c:v>
                </c:pt>
                <c:pt idx="48">
                  <c:v>3.36882283111373</c:v>
                </c:pt>
                <c:pt idx="49">
                  <c:v>2.63501828831187</c:v>
                </c:pt>
                <c:pt idx="50">
                  <c:v>-4.3748796153391796</c:v>
                </c:pt>
                <c:pt idx="51">
                  <c:v>-0.78070966587901403</c:v>
                </c:pt>
                <c:pt idx="52">
                  <c:v>5.5652747270558897E-2</c:v>
                </c:pt>
                <c:pt idx="53">
                  <c:v>1.43677019585844</c:v>
                </c:pt>
                <c:pt idx="54">
                  <c:v>-0.30921806671369401</c:v>
                </c:pt>
                <c:pt idx="55">
                  <c:v>-7.2495967420194001</c:v>
                </c:pt>
                <c:pt idx="56">
                  <c:v>4.2775646352276997</c:v>
                </c:pt>
                <c:pt idx="57">
                  <c:v>2.3137525080377102</c:v>
                </c:pt>
                <c:pt idx="58">
                  <c:v>-1.6326632569324501E-2</c:v>
                </c:pt>
                <c:pt idx="59">
                  <c:v>-2.10086544696044</c:v>
                </c:pt>
                <c:pt idx="60">
                  <c:v>-5.8658684989564396</c:v>
                </c:pt>
                <c:pt idx="61">
                  <c:v>-3.5669352773759702</c:v>
                </c:pt>
                <c:pt idx="62">
                  <c:v>-1.50151727210708</c:v>
                </c:pt>
                <c:pt idx="63">
                  <c:v>-1.38486597832545</c:v>
                </c:pt>
                <c:pt idx="64">
                  <c:v>-2.3855889056288802</c:v>
                </c:pt>
                <c:pt idx="65">
                  <c:v>1.2482411353907701</c:v>
                </c:pt>
                <c:pt idx="66">
                  <c:v>3.4647957690990201</c:v>
                </c:pt>
                <c:pt idx="67">
                  <c:v>0.92923600705472098</c:v>
                </c:pt>
                <c:pt idx="68">
                  <c:v>0.114833167957634</c:v>
                </c:pt>
                <c:pt idx="69">
                  <c:v>0.98276916736234998</c:v>
                </c:pt>
                <c:pt idx="70">
                  <c:v>4.38885253071129</c:v>
                </c:pt>
                <c:pt idx="71">
                  <c:v>0.55078566967948095</c:v>
                </c:pt>
                <c:pt idx="72">
                  <c:v>-0.17781922030684899</c:v>
                </c:pt>
                <c:pt idx="73">
                  <c:v>-1.56378708511106</c:v>
                </c:pt>
                <c:pt idx="74">
                  <c:v>-5.1176521142573996</c:v>
                </c:pt>
                <c:pt idx="75">
                  <c:v>-2.7073589422022399</c:v>
                </c:pt>
                <c:pt idx="76">
                  <c:v>1.22461451477057</c:v>
                </c:pt>
                <c:pt idx="77">
                  <c:v>1.56350611823982</c:v>
                </c:pt>
                <c:pt idx="78">
                  <c:v>2.4813103229468898</c:v>
                </c:pt>
                <c:pt idx="79">
                  <c:v>1.1325743145325999</c:v>
                </c:pt>
                <c:pt idx="80">
                  <c:v>2.5617945854951301</c:v>
                </c:pt>
                <c:pt idx="81">
                  <c:v>1.3376540090828299</c:v>
                </c:pt>
                <c:pt idx="82">
                  <c:v>-3.6806196546810401</c:v>
                </c:pt>
                <c:pt idx="83">
                  <c:v>-8.0058738183939209</c:v>
                </c:pt>
                <c:pt idx="84">
                  <c:v>-0.49031135203921999</c:v>
                </c:pt>
                <c:pt idx="85">
                  <c:v>0.41300768674664601</c:v>
                </c:pt>
                <c:pt idx="86">
                  <c:v>1.9711388419253399</c:v>
                </c:pt>
                <c:pt idx="87">
                  <c:v>0.158957218066928</c:v>
                </c:pt>
                <c:pt idx="88">
                  <c:v>-0.91416098369268906</c:v>
                </c:pt>
                <c:pt idx="89">
                  <c:v>2.3544416553648602</c:v>
                </c:pt>
                <c:pt idx="90">
                  <c:v>-7.4460460084420907E-2</c:v>
                </c:pt>
                <c:pt idx="91">
                  <c:v>-2.2864626396389598</c:v>
                </c:pt>
                <c:pt idx="92">
                  <c:v>-1.3935434323595499</c:v>
                </c:pt>
                <c:pt idx="93">
                  <c:v>-6.6553833221729199</c:v>
                </c:pt>
                <c:pt idx="94">
                  <c:v>-0.64630761557167105</c:v>
                </c:pt>
                <c:pt idx="95">
                  <c:v>-7.8922577372814997</c:v>
                </c:pt>
                <c:pt idx="96">
                  <c:v>-0.357938014830051</c:v>
                </c:pt>
                <c:pt idx="97">
                  <c:v>0.62749288625383903</c:v>
                </c:pt>
                <c:pt idx="98">
                  <c:v>-0.92989456442626806</c:v>
                </c:pt>
                <c:pt idx="99">
                  <c:v>-2.9795149698921901</c:v>
                </c:pt>
                <c:pt idx="100">
                  <c:v>-1.4778645518073801</c:v>
                </c:pt>
                <c:pt idx="101">
                  <c:v>-5.4784662158188997</c:v>
                </c:pt>
                <c:pt idx="102">
                  <c:v>-3.9964230169822001</c:v>
                </c:pt>
                <c:pt idx="103">
                  <c:v>-2.7964955035361698</c:v>
                </c:pt>
                <c:pt idx="104">
                  <c:v>2.4251732981230201</c:v>
                </c:pt>
                <c:pt idx="105">
                  <c:v>-7.5925887783920203</c:v>
                </c:pt>
                <c:pt idx="106">
                  <c:v>-3.7101973054272999</c:v>
                </c:pt>
                <c:pt idx="107">
                  <c:v>1.2316727539507799</c:v>
                </c:pt>
                <c:pt idx="108">
                  <c:v>0.35892799924991903</c:v>
                </c:pt>
                <c:pt idx="109">
                  <c:v>0.94629359824900205</c:v>
                </c:pt>
                <c:pt idx="110">
                  <c:v>0.19795064829116199</c:v>
                </c:pt>
                <c:pt idx="111">
                  <c:v>3.0265718810011899</c:v>
                </c:pt>
                <c:pt idx="112">
                  <c:v>2.2138702009076101</c:v>
                </c:pt>
                <c:pt idx="113">
                  <c:v>1.2901156153791999</c:v>
                </c:pt>
                <c:pt idx="114">
                  <c:v>4.3599200032832002</c:v>
                </c:pt>
                <c:pt idx="115">
                  <c:v>-4.0777126498653997E-2</c:v>
                </c:pt>
                <c:pt idx="116">
                  <c:v>2.2686333553857501</c:v>
                </c:pt>
                <c:pt idx="117">
                  <c:v>0.63784340598121303</c:v>
                </c:pt>
                <c:pt idx="118">
                  <c:v>0.46378845381240003</c:v>
                </c:pt>
                <c:pt idx="119">
                  <c:v>-2.5741708649700601</c:v>
                </c:pt>
                <c:pt idx="120">
                  <c:v>3.14297350462537</c:v>
                </c:pt>
                <c:pt idx="121">
                  <c:v>4.9240112215867997</c:v>
                </c:pt>
                <c:pt idx="122">
                  <c:v>0.91077504599516201</c:v>
                </c:pt>
                <c:pt idx="123">
                  <c:v>2.8144473058597899</c:v>
                </c:pt>
                <c:pt idx="124">
                  <c:v>4.3771986908283704</c:v>
                </c:pt>
                <c:pt idx="125">
                  <c:v>-0.19585959578712001</c:v>
                </c:pt>
                <c:pt idx="126">
                  <c:v>-2.9607088174995199E-2</c:v>
                </c:pt>
                <c:pt idx="127">
                  <c:v>1.60854580378527</c:v>
                </c:pt>
                <c:pt idx="128">
                  <c:v>3.6649933624927602</c:v>
                </c:pt>
                <c:pt idx="129">
                  <c:v>1.26768704950209</c:v>
                </c:pt>
                <c:pt idx="130">
                  <c:v>4.3821590067712597</c:v>
                </c:pt>
                <c:pt idx="131">
                  <c:v>1.86982815693575</c:v>
                </c:pt>
                <c:pt idx="132">
                  <c:v>1.5888943820941199</c:v>
                </c:pt>
                <c:pt idx="133">
                  <c:v>-0.15300606395576599</c:v>
                </c:pt>
                <c:pt idx="134">
                  <c:v>1.3649166023238699</c:v>
                </c:pt>
                <c:pt idx="135">
                  <c:v>1.1300670168662199</c:v>
                </c:pt>
                <c:pt idx="136">
                  <c:v>4.0063974014410997</c:v>
                </c:pt>
                <c:pt idx="137">
                  <c:v>3.5623937521586901</c:v>
                </c:pt>
                <c:pt idx="138">
                  <c:v>5.0495555588277901</c:v>
                </c:pt>
                <c:pt idx="139">
                  <c:v>3.3224767189875499</c:v>
                </c:pt>
                <c:pt idx="140">
                  <c:v>-0.103446371416792</c:v>
                </c:pt>
                <c:pt idx="141">
                  <c:v>0.98258672822738302</c:v>
                </c:pt>
                <c:pt idx="142">
                  <c:v>-0.356143134908604</c:v>
                </c:pt>
                <c:pt idx="143">
                  <c:v>1.9962292474152801</c:v>
                </c:pt>
                <c:pt idx="144">
                  <c:v>1.06740211247471</c:v>
                </c:pt>
                <c:pt idx="145">
                  <c:v>2.6096283933218398</c:v>
                </c:pt>
                <c:pt idx="146">
                  <c:v>1.1656841895593499</c:v>
                </c:pt>
                <c:pt idx="147">
                  <c:v>7.2512548218295503E-2</c:v>
                </c:pt>
                <c:pt idx="148">
                  <c:v>2.3442562177092698</c:v>
                </c:pt>
                <c:pt idx="149">
                  <c:v>3.8122347069068798</c:v>
                </c:pt>
                <c:pt idx="150">
                  <c:v>1.3946162515479399</c:v>
                </c:pt>
                <c:pt idx="151">
                  <c:v>-1.38058499306928</c:v>
                </c:pt>
                <c:pt idx="152">
                  <c:v>3.3741904433237599</c:v>
                </c:pt>
                <c:pt idx="153">
                  <c:v>0.136683254744981</c:v>
                </c:pt>
                <c:pt idx="154">
                  <c:v>2.7691948195675402</c:v>
                </c:pt>
                <c:pt idx="155">
                  <c:v>-0.74806632220488101</c:v>
                </c:pt>
                <c:pt idx="156">
                  <c:v>3.1312595453344101</c:v>
                </c:pt>
                <c:pt idx="157">
                  <c:v>0.86301102969267396</c:v>
                </c:pt>
                <c:pt idx="158">
                  <c:v>4.2521123765945701</c:v>
                </c:pt>
                <c:pt idx="159">
                  <c:v>3.3107498016543699</c:v>
                </c:pt>
                <c:pt idx="160">
                  <c:v>-0.13797504836388899</c:v>
                </c:pt>
                <c:pt idx="161">
                  <c:v>1.0220437526288899</c:v>
                </c:pt>
                <c:pt idx="162">
                  <c:v>3.5518886354624302</c:v>
                </c:pt>
                <c:pt idx="163">
                  <c:v>3.3530286344815798</c:v>
                </c:pt>
                <c:pt idx="164">
                  <c:v>0.38809853942717898</c:v>
                </c:pt>
                <c:pt idx="165">
                  <c:v>2.1338297589065598</c:v>
                </c:pt>
                <c:pt idx="166">
                  <c:v>4.0459801958316</c:v>
                </c:pt>
                <c:pt idx="167">
                  <c:v>-6.4151152712005896E-3</c:v>
                </c:pt>
                <c:pt idx="168">
                  <c:v>3.3775086976573401</c:v>
                </c:pt>
                <c:pt idx="169">
                  <c:v>-0.31684827560161899</c:v>
                </c:pt>
                <c:pt idx="170">
                  <c:v>2.0513594143871701</c:v>
                </c:pt>
                <c:pt idx="171">
                  <c:v>1.4839183939537699</c:v>
                </c:pt>
                <c:pt idx="172">
                  <c:v>2.0377505245846401</c:v>
                </c:pt>
                <c:pt idx="173">
                  <c:v>3.6342802756084298</c:v>
                </c:pt>
                <c:pt idx="174">
                  <c:v>2.4779324293220202</c:v>
                </c:pt>
                <c:pt idx="175">
                  <c:v>0.98955120594627599</c:v>
                </c:pt>
                <c:pt idx="176">
                  <c:v>0.196965849036284</c:v>
                </c:pt>
                <c:pt idx="177">
                  <c:v>3.3805889655661598</c:v>
                </c:pt>
                <c:pt idx="178">
                  <c:v>2.8076902505093502</c:v>
                </c:pt>
                <c:pt idx="179">
                  <c:v>0.41204511335927002</c:v>
                </c:pt>
                <c:pt idx="180">
                  <c:v>-3.06407931801796E-3</c:v>
                </c:pt>
                <c:pt idx="181">
                  <c:v>-0.443563285009411</c:v>
                </c:pt>
                <c:pt idx="182">
                  <c:v>-0.79467773315988399</c:v>
                </c:pt>
                <c:pt idx="183">
                  <c:v>0.33525087912599699</c:v>
                </c:pt>
                <c:pt idx="184">
                  <c:v>0.61943718900885802</c:v>
                </c:pt>
                <c:pt idx="185">
                  <c:v>1.85313803865503</c:v>
                </c:pt>
                <c:pt idx="186">
                  <c:v>2.3892011646228202</c:v>
                </c:pt>
                <c:pt idx="187">
                  <c:v>3.4520703952437399</c:v>
                </c:pt>
                <c:pt idx="188">
                  <c:v>1.3927289794415001</c:v>
                </c:pt>
                <c:pt idx="189">
                  <c:v>1.9897579337662801</c:v>
                </c:pt>
                <c:pt idx="190">
                  <c:v>2.85347533645121</c:v>
                </c:pt>
                <c:pt idx="191">
                  <c:v>1.9549637054594</c:v>
                </c:pt>
                <c:pt idx="192">
                  <c:v>1.8422503553994001</c:v>
                </c:pt>
                <c:pt idx="193">
                  <c:v>-1.0067740655236599</c:v>
                </c:pt>
                <c:pt idx="194">
                  <c:v>0.55413182647840598</c:v>
                </c:pt>
                <c:pt idx="195">
                  <c:v>1.3224674912216801</c:v>
                </c:pt>
                <c:pt idx="196">
                  <c:v>-0.26031823853861802</c:v>
                </c:pt>
                <c:pt idx="197">
                  <c:v>2.3451705205676898</c:v>
                </c:pt>
                <c:pt idx="198">
                  <c:v>1.8998799266964499</c:v>
                </c:pt>
                <c:pt idx="199">
                  <c:v>0.45021370981672798</c:v>
                </c:pt>
                <c:pt idx="200">
                  <c:v>0.62314165166500401</c:v>
                </c:pt>
                <c:pt idx="201">
                  <c:v>1.5106966945003799</c:v>
                </c:pt>
                <c:pt idx="202">
                  <c:v>1.07369617391053</c:v>
                </c:pt>
                <c:pt idx="203">
                  <c:v>1.7486112749444001</c:v>
                </c:pt>
                <c:pt idx="204">
                  <c:v>-0.17969302031684301</c:v>
                </c:pt>
                <c:pt idx="205">
                  <c:v>2.16066221409007</c:v>
                </c:pt>
                <c:pt idx="206">
                  <c:v>2.4087667848683201</c:v>
                </c:pt>
                <c:pt idx="207">
                  <c:v>3.6998331802561402</c:v>
                </c:pt>
                <c:pt idx="208">
                  <c:v>3.35000386735818</c:v>
                </c:pt>
                <c:pt idx="209">
                  <c:v>1.8363966363087301</c:v>
                </c:pt>
                <c:pt idx="210">
                  <c:v>-1.51181110425939</c:v>
                </c:pt>
                <c:pt idx="211">
                  <c:v>0.230360366627758</c:v>
                </c:pt>
                <c:pt idx="212">
                  <c:v>2.2622927102153101E-3</c:v>
                </c:pt>
                <c:pt idx="213">
                  <c:v>1.8396601716268299</c:v>
                </c:pt>
                <c:pt idx="214">
                  <c:v>1.99458782986747</c:v>
                </c:pt>
                <c:pt idx="215">
                  <c:v>1.0633203492380301</c:v>
                </c:pt>
                <c:pt idx="216">
                  <c:v>2.63357812549682</c:v>
                </c:pt>
                <c:pt idx="217">
                  <c:v>0.43766508624064598</c:v>
                </c:pt>
                <c:pt idx="218">
                  <c:v>0.66889190353826999</c:v>
                </c:pt>
                <c:pt idx="219">
                  <c:v>2.8300515060492799</c:v>
                </c:pt>
                <c:pt idx="220">
                  <c:v>2.7627984948820399</c:v>
                </c:pt>
                <c:pt idx="221">
                  <c:v>1.4109984888684199</c:v>
                </c:pt>
                <c:pt idx="222">
                  <c:v>1.75464108282701</c:v>
                </c:pt>
                <c:pt idx="223">
                  <c:v>3.1949802021500302</c:v>
                </c:pt>
                <c:pt idx="224">
                  <c:v>1.2291543396167399</c:v>
                </c:pt>
                <c:pt idx="225">
                  <c:v>-4.2261824767297904</c:v>
                </c:pt>
                <c:pt idx="226">
                  <c:v>2.8456354489293298</c:v>
                </c:pt>
                <c:pt idx="227">
                  <c:v>0.679072631400643</c:v>
                </c:pt>
                <c:pt idx="228">
                  <c:v>1.01612365728785</c:v>
                </c:pt>
                <c:pt idx="229">
                  <c:v>0.22443910720425</c:v>
                </c:pt>
                <c:pt idx="230">
                  <c:v>1.1055685972631</c:v>
                </c:pt>
                <c:pt idx="231">
                  <c:v>3.0376835785637701</c:v>
                </c:pt>
                <c:pt idx="232">
                  <c:v>2.3150168519748902</c:v>
                </c:pt>
                <c:pt idx="233">
                  <c:v>3.17908236862083</c:v>
                </c:pt>
                <c:pt idx="234">
                  <c:v>3.4234485761614999</c:v>
                </c:pt>
                <c:pt idx="235">
                  <c:v>-1.24786969029025</c:v>
                </c:pt>
                <c:pt idx="236">
                  <c:v>2.77370404158866</c:v>
                </c:pt>
                <c:pt idx="237">
                  <c:v>2.9641412124842299</c:v>
                </c:pt>
                <c:pt idx="238">
                  <c:v>2.0180877835601798</c:v>
                </c:pt>
                <c:pt idx="239">
                  <c:v>0.12300835865337199</c:v>
                </c:pt>
                <c:pt idx="240">
                  <c:v>0.62452963320627197</c:v>
                </c:pt>
                <c:pt idx="241">
                  <c:v>1.4754285620019101</c:v>
                </c:pt>
                <c:pt idx="242">
                  <c:v>-0.207260821681892</c:v>
                </c:pt>
                <c:pt idx="243">
                  <c:v>-0.66646771063882104</c:v>
                </c:pt>
                <c:pt idx="244">
                  <c:v>3.3507240970445098</c:v>
                </c:pt>
                <c:pt idx="245">
                  <c:v>1.4202983519099299</c:v>
                </c:pt>
                <c:pt idx="246">
                  <c:v>-2.7821873293386599</c:v>
                </c:pt>
                <c:pt idx="247">
                  <c:v>1.2045154074446101</c:v>
                </c:pt>
                <c:pt idx="248">
                  <c:v>3.4858003596311899</c:v>
                </c:pt>
                <c:pt idx="249">
                  <c:v>1.2681718133852</c:v>
                </c:pt>
                <c:pt idx="250">
                  <c:v>2.94932899811272</c:v>
                </c:pt>
                <c:pt idx="251">
                  <c:v>-0.33619736626010599</c:v>
                </c:pt>
                <c:pt idx="252">
                  <c:v>-6.2191792682185403</c:v>
                </c:pt>
                <c:pt idx="253">
                  <c:v>2.8339944159747401</c:v>
                </c:pt>
                <c:pt idx="254">
                  <c:v>2.8096530871155201</c:v>
                </c:pt>
                <c:pt idx="255">
                  <c:v>2.7097666179736901</c:v>
                </c:pt>
                <c:pt idx="256">
                  <c:v>3.0224087301126099</c:v>
                </c:pt>
                <c:pt idx="257">
                  <c:v>4.74009688246095</c:v>
                </c:pt>
                <c:pt idx="258">
                  <c:v>3.8247224879441801</c:v>
                </c:pt>
                <c:pt idx="259">
                  <c:v>3.2421602961628202</c:v>
                </c:pt>
                <c:pt idx="260">
                  <c:v>2.6112968082584</c:v>
                </c:pt>
                <c:pt idx="261">
                  <c:v>2.2282904917734698</c:v>
                </c:pt>
                <c:pt idx="262">
                  <c:v>2.5510498880037402</c:v>
                </c:pt>
                <c:pt idx="263">
                  <c:v>-0.92692575129842003</c:v>
                </c:pt>
                <c:pt idx="264">
                  <c:v>1.3146750138091099</c:v>
                </c:pt>
                <c:pt idx="265">
                  <c:v>1.2954866939652101</c:v>
                </c:pt>
                <c:pt idx="266">
                  <c:v>3.83016836847399</c:v>
                </c:pt>
                <c:pt idx="267">
                  <c:v>2.3952808275192798</c:v>
                </c:pt>
                <c:pt idx="268">
                  <c:v>-1.49435428158496</c:v>
                </c:pt>
                <c:pt idx="269">
                  <c:v>-1.36892179590937</c:v>
                </c:pt>
                <c:pt idx="270">
                  <c:v>1.59035206734692</c:v>
                </c:pt>
                <c:pt idx="271">
                  <c:v>2.7331088645150299</c:v>
                </c:pt>
                <c:pt idx="272">
                  <c:v>3.7809046602091501</c:v>
                </c:pt>
                <c:pt idx="273">
                  <c:v>2.54805631398759</c:v>
                </c:pt>
                <c:pt idx="274">
                  <c:v>-0.52650192714871902</c:v>
                </c:pt>
                <c:pt idx="275">
                  <c:v>0.42070664426489301</c:v>
                </c:pt>
                <c:pt idx="276">
                  <c:v>3.3614541501592701</c:v>
                </c:pt>
                <c:pt idx="277">
                  <c:v>1.5626547316022199</c:v>
                </c:pt>
                <c:pt idx="278">
                  <c:v>0.80271944172662701</c:v>
                </c:pt>
                <c:pt idx="279">
                  <c:v>3.1271023131770601</c:v>
                </c:pt>
                <c:pt idx="280">
                  <c:v>2.0159829191313001</c:v>
                </c:pt>
                <c:pt idx="281">
                  <c:v>-1.6470476484962901E-2</c:v>
                </c:pt>
                <c:pt idx="282">
                  <c:v>1.05189738960573</c:v>
                </c:pt>
                <c:pt idx="283">
                  <c:v>3.2222747776062302</c:v>
                </c:pt>
                <c:pt idx="284">
                  <c:v>1.59440673754134</c:v>
                </c:pt>
                <c:pt idx="285">
                  <c:v>0.90753454224451702</c:v>
                </c:pt>
                <c:pt idx="286">
                  <c:v>0.51473071886503496</c:v>
                </c:pt>
                <c:pt idx="287">
                  <c:v>0.91221922202753702</c:v>
                </c:pt>
                <c:pt idx="288">
                  <c:v>3.2344043482347198</c:v>
                </c:pt>
                <c:pt idx="289">
                  <c:v>0.73573368086308699</c:v>
                </c:pt>
                <c:pt idx="290">
                  <c:v>-1.32754952399357</c:v>
                </c:pt>
                <c:pt idx="291">
                  <c:v>-1.34315910099906</c:v>
                </c:pt>
                <c:pt idx="292">
                  <c:v>-0.84836510767259599</c:v>
                </c:pt>
                <c:pt idx="293">
                  <c:v>-5.70444737969098E-2</c:v>
                </c:pt>
                <c:pt idx="294">
                  <c:v>1.9178513005128099</c:v>
                </c:pt>
                <c:pt idx="295">
                  <c:v>1.8442966519178501</c:v>
                </c:pt>
                <c:pt idx="296">
                  <c:v>2.1759245626872001</c:v>
                </c:pt>
                <c:pt idx="297">
                  <c:v>2.4729491312653802</c:v>
                </c:pt>
                <c:pt idx="298">
                  <c:v>2.66718012305427</c:v>
                </c:pt>
                <c:pt idx="299">
                  <c:v>1.0564181327555799</c:v>
                </c:pt>
                <c:pt idx="300">
                  <c:v>0.97296506507526903</c:v>
                </c:pt>
                <c:pt idx="301">
                  <c:v>1.70134400313612</c:v>
                </c:pt>
                <c:pt idx="302">
                  <c:v>0.51529958597648795</c:v>
                </c:pt>
                <c:pt idx="303">
                  <c:v>3.4443958885844901</c:v>
                </c:pt>
                <c:pt idx="304">
                  <c:v>1.4504897679205599</c:v>
                </c:pt>
                <c:pt idx="305">
                  <c:v>0.93589924801021696</c:v>
                </c:pt>
                <c:pt idx="306">
                  <c:v>0.50863455593336304</c:v>
                </c:pt>
                <c:pt idx="307">
                  <c:v>-0.66540079277845698</c:v>
                </c:pt>
                <c:pt idx="308">
                  <c:v>1.2861428854249699</c:v>
                </c:pt>
                <c:pt idx="309">
                  <c:v>0.116970945846902</c:v>
                </c:pt>
                <c:pt idx="310">
                  <c:v>2.9130345128053801</c:v>
                </c:pt>
                <c:pt idx="311">
                  <c:v>1.69459416758611</c:v>
                </c:pt>
                <c:pt idx="312">
                  <c:v>-0.95492824755995998</c:v>
                </c:pt>
                <c:pt idx="313">
                  <c:v>4.2786958160405897</c:v>
                </c:pt>
                <c:pt idx="314">
                  <c:v>1.4124160177090801</c:v>
                </c:pt>
                <c:pt idx="315">
                  <c:v>0.11478101286421501</c:v>
                </c:pt>
                <c:pt idx="316">
                  <c:v>-6.0310502544871598</c:v>
                </c:pt>
                <c:pt idx="317">
                  <c:v>0.36465847062699303</c:v>
                </c:pt>
                <c:pt idx="318">
                  <c:v>-0.82358426036711996</c:v>
                </c:pt>
                <c:pt idx="319">
                  <c:v>-5.4216476716414501</c:v>
                </c:pt>
                <c:pt idx="320">
                  <c:v>0.276017425070753</c:v>
                </c:pt>
                <c:pt idx="321">
                  <c:v>0.79496464116823495</c:v>
                </c:pt>
                <c:pt idx="322">
                  <c:v>-0.666433882116646</c:v>
                </c:pt>
                <c:pt idx="323">
                  <c:v>2.42545358992562</c:v>
                </c:pt>
                <c:pt idx="324">
                  <c:v>6.2706985227210202E-2</c:v>
                </c:pt>
                <c:pt idx="325">
                  <c:v>-2.5338259483697598</c:v>
                </c:pt>
                <c:pt idx="326">
                  <c:v>-0.79231803400412404</c:v>
                </c:pt>
                <c:pt idx="327">
                  <c:v>0.29322919608096598</c:v>
                </c:pt>
                <c:pt idx="328">
                  <c:v>1.3265179007364301</c:v>
                </c:pt>
                <c:pt idx="329">
                  <c:v>1.38487972506256</c:v>
                </c:pt>
                <c:pt idx="330">
                  <c:v>-5.8627020669601597</c:v>
                </c:pt>
                <c:pt idx="331">
                  <c:v>2.2163970704874698</c:v>
                </c:pt>
                <c:pt idx="332">
                  <c:v>-3.1490177873151102</c:v>
                </c:pt>
                <c:pt idx="333">
                  <c:v>3.5324918473932501</c:v>
                </c:pt>
                <c:pt idx="334">
                  <c:v>1.53200139406327</c:v>
                </c:pt>
                <c:pt idx="335">
                  <c:v>-3.37571542750818</c:v>
                </c:pt>
                <c:pt idx="336">
                  <c:v>1.4034868036944499</c:v>
                </c:pt>
                <c:pt idx="337">
                  <c:v>-2.0845506776203302</c:v>
                </c:pt>
                <c:pt idx="338">
                  <c:v>-3.6969517458773602</c:v>
                </c:pt>
                <c:pt idx="339">
                  <c:v>0.60817154552720099</c:v>
                </c:pt>
                <c:pt idx="340">
                  <c:v>0.22749958823720501</c:v>
                </c:pt>
                <c:pt idx="341">
                  <c:v>2.9172842500660998</c:v>
                </c:pt>
                <c:pt idx="342">
                  <c:v>-3.0841812141306901</c:v>
                </c:pt>
                <c:pt idx="343">
                  <c:v>0.40483090856505999</c:v>
                </c:pt>
                <c:pt idx="344">
                  <c:v>-2.5697550790729</c:v>
                </c:pt>
                <c:pt idx="345">
                  <c:v>2.0180673318745699</c:v>
                </c:pt>
                <c:pt idx="346">
                  <c:v>-0.45139159486667502</c:v>
                </c:pt>
                <c:pt idx="347">
                  <c:v>0.69327771400974703</c:v>
                </c:pt>
                <c:pt idx="348">
                  <c:v>-1.29231490374158</c:v>
                </c:pt>
                <c:pt idx="349">
                  <c:v>0.61379231867570205</c:v>
                </c:pt>
                <c:pt idx="350">
                  <c:v>-1.2971663987942701</c:v>
                </c:pt>
                <c:pt idx="351">
                  <c:v>1.1532316581616899</c:v>
                </c:pt>
                <c:pt idx="352">
                  <c:v>-1.5409210733255401</c:v>
                </c:pt>
                <c:pt idx="353">
                  <c:v>-1.7964267066016699</c:v>
                </c:pt>
                <c:pt idx="354">
                  <c:v>-4.6516657260924896</c:v>
                </c:pt>
                <c:pt idx="355">
                  <c:v>-2.9543163780559301</c:v>
                </c:pt>
                <c:pt idx="356">
                  <c:v>-3.4484565128977298</c:v>
                </c:pt>
                <c:pt idx="357">
                  <c:v>-0.283845061869195</c:v>
                </c:pt>
                <c:pt idx="358">
                  <c:v>-2.1006113500038301</c:v>
                </c:pt>
                <c:pt idx="359">
                  <c:v>-1.8796871614535899</c:v>
                </c:pt>
                <c:pt idx="360">
                  <c:v>-1.7165404564844999</c:v>
                </c:pt>
                <c:pt idx="361">
                  <c:v>-4.1175613817636396</c:v>
                </c:pt>
                <c:pt idx="362">
                  <c:v>-1.35004237046163</c:v>
                </c:pt>
                <c:pt idx="363">
                  <c:v>-2.20813699176423</c:v>
                </c:pt>
                <c:pt idx="364">
                  <c:v>0.85420994412285101</c:v>
                </c:pt>
                <c:pt idx="365">
                  <c:v>2.3873245218374</c:v>
                </c:pt>
                <c:pt idx="366">
                  <c:v>3.8359064582885898</c:v>
                </c:pt>
                <c:pt idx="367">
                  <c:v>2.38573980417222</c:v>
                </c:pt>
                <c:pt idx="368">
                  <c:v>4.4300499185891704</c:v>
                </c:pt>
                <c:pt idx="369">
                  <c:v>2.9376174959049601</c:v>
                </c:pt>
                <c:pt idx="370">
                  <c:v>2.5755207420870199</c:v>
                </c:pt>
                <c:pt idx="371">
                  <c:v>-0.88286286409020198</c:v>
                </c:pt>
                <c:pt idx="372">
                  <c:v>3.3565652587114698</c:v>
                </c:pt>
                <c:pt idx="373">
                  <c:v>1.41497875280552</c:v>
                </c:pt>
                <c:pt idx="374">
                  <c:v>0.235870458232703</c:v>
                </c:pt>
                <c:pt idx="375">
                  <c:v>-0.206424175265427</c:v>
                </c:pt>
                <c:pt idx="376">
                  <c:v>1.1941307629958999</c:v>
                </c:pt>
                <c:pt idx="377">
                  <c:v>2.1020597544855302</c:v>
                </c:pt>
                <c:pt idx="378">
                  <c:v>-2.4529242187132301</c:v>
                </c:pt>
                <c:pt idx="379">
                  <c:v>1.8617560653055001</c:v>
                </c:pt>
                <c:pt idx="380">
                  <c:v>4.03537096619955</c:v>
                </c:pt>
                <c:pt idx="381">
                  <c:v>2.5497749937313099</c:v>
                </c:pt>
                <c:pt idx="382">
                  <c:v>1.94933352431948</c:v>
                </c:pt>
                <c:pt idx="383">
                  <c:v>1.68981270232276</c:v>
                </c:pt>
                <c:pt idx="384">
                  <c:v>-0.130877262986177</c:v>
                </c:pt>
                <c:pt idx="385">
                  <c:v>1.23346827354668</c:v>
                </c:pt>
                <c:pt idx="386">
                  <c:v>0.55783055689607597</c:v>
                </c:pt>
                <c:pt idx="387">
                  <c:v>1.3335072745935099</c:v>
                </c:pt>
                <c:pt idx="388">
                  <c:v>-1.1098915504498701</c:v>
                </c:pt>
                <c:pt idx="389">
                  <c:v>-4.5160699083825504</c:v>
                </c:pt>
                <c:pt idx="390">
                  <c:v>0.61810782583530799</c:v>
                </c:pt>
                <c:pt idx="391">
                  <c:v>1.0307784679049401</c:v>
                </c:pt>
                <c:pt idx="392">
                  <c:v>1.8738032183453399</c:v>
                </c:pt>
                <c:pt idx="393">
                  <c:v>-1.40362081241587</c:v>
                </c:pt>
                <c:pt idx="394">
                  <c:v>-1.3500914568042199</c:v>
                </c:pt>
                <c:pt idx="395">
                  <c:v>-3.9557809259372898</c:v>
                </c:pt>
                <c:pt idx="396">
                  <c:v>1.4906544370730399</c:v>
                </c:pt>
                <c:pt idx="397">
                  <c:v>2.5694472571236502</c:v>
                </c:pt>
                <c:pt idx="398">
                  <c:v>3.3678003150036999</c:v>
                </c:pt>
                <c:pt idx="399">
                  <c:v>-1.10333196515845E-2</c:v>
                </c:pt>
                <c:pt idx="400">
                  <c:v>-0.61158827992598996</c:v>
                </c:pt>
                <c:pt idx="401">
                  <c:v>2.86911396981341</c:v>
                </c:pt>
                <c:pt idx="402">
                  <c:v>-5.6252209693328901</c:v>
                </c:pt>
                <c:pt idx="403">
                  <c:v>0.20201807832721799</c:v>
                </c:pt>
                <c:pt idx="404">
                  <c:v>-2.4844738687327799</c:v>
                </c:pt>
                <c:pt idx="405">
                  <c:v>-0.42631056961494102</c:v>
                </c:pt>
                <c:pt idx="406">
                  <c:v>0.33619798851310501</c:v>
                </c:pt>
                <c:pt idx="407">
                  <c:v>-5.6728652378450102E-2</c:v>
                </c:pt>
                <c:pt idx="408">
                  <c:v>-2.2429949037033801</c:v>
                </c:pt>
                <c:pt idx="409">
                  <c:v>2.19637151195731</c:v>
                </c:pt>
                <c:pt idx="410">
                  <c:v>-4.0137961118515397</c:v>
                </c:pt>
                <c:pt idx="411">
                  <c:v>-1.98891357278176</c:v>
                </c:pt>
                <c:pt idx="412">
                  <c:v>-2.89042206965419</c:v>
                </c:pt>
                <c:pt idx="413">
                  <c:v>-3.5962332482227901</c:v>
                </c:pt>
                <c:pt idx="414">
                  <c:v>3.9781197497233203E-2</c:v>
                </c:pt>
                <c:pt idx="415">
                  <c:v>-1.79001966503806</c:v>
                </c:pt>
                <c:pt idx="416">
                  <c:v>0.71734251670316695</c:v>
                </c:pt>
                <c:pt idx="417">
                  <c:v>-2.3633349801836099</c:v>
                </c:pt>
                <c:pt idx="418">
                  <c:v>-0.71864811128997097</c:v>
                </c:pt>
                <c:pt idx="419">
                  <c:v>-3.0429162088911101</c:v>
                </c:pt>
                <c:pt idx="420">
                  <c:v>-0.57833763406640404</c:v>
                </c:pt>
                <c:pt idx="421">
                  <c:v>0.50376198883081003</c:v>
                </c:pt>
                <c:pt idx="422">
                  <c:v>0.164343360114411</c:v>
                </c:pt>
                <c:pt idx="423">
                  <c:v>2.0253884356352398</c:v>
                </c:pt>
                <c:pt idx="424">
                  <c:v>-2.68439456636044</c:v>
                </c:pt>
                <c:pt idx="425">
                  <c:v>-2.6064981571316399</c:v>
                </c:pt>
                <c:pt idx="426">
                  <c:v>-2.46071593595298</c:v>
                </c:pt>
                <c:pt idx="427">
                  <c:v>2.3179575679918401</c:v>
                </c:pt>
                <c:pt idx="428">
                  <c:v>-6.1515774149901103</c:v>
                </c:pt>
                <c:pt idx="429">
                  <c:v>-3.2192173340535799</c:v>
                </c:pt>
                <c:pt idx="430">
                  <c:v>-3.0262925203761801</c:v>
                </c:pt>
                <c:pt idx="431">
                  <c:v>2.11962883720428E-2</c:v>
                </c:pt>
                <c:pt idx="432">
                  <c:v>2.1263720671606898</c:v>
                </c:pt>
                <c:pt idx="433">
                  <c:v>-2.4834104510144601</c:v>
                </c:pt>
                <c:pt idx="434">
                  <c:v>-2.73263598243381</c:v>
                </c:pt>
                <c:pt idx="435">
                  <c:v>-0.83897676086206796</c:v>
                </c:pt>
                <c:pt idx="436">
                  <c:v>2.61715102901436</c:v>
                </c:pt>
                <c:pt idx="437">
                  <c:v>-1.01180351579809</c:v>
                </c:pt>
                <c:pt idx="438">
                  <c:v>1.72398081412437</c:v>
                </c:pt>
                <c:pt idx="439">
                  <c:v>1.81173656930229</c:v>
                </c:pt>
                <c:pt idx="440">
                  <c:v>1.8963341345406299</c:v>
                </c:pt>
                <c:pt idx="441">
                  <c:v>-5.1279341703468102</c:v>
                </c:pt>
                <c:pt idx="442">
                  <c:v>2.7826953005665902</c:v>
                </c:pt>
                <c:pt idx="443">
                  <c:v>-4.1592235834873499</c:v>
                </c:pt>
                <c:pt idx="444">
                  <c:v>-4.8361940656831104</c:v>
                </c:pt>
                <c:pt idx="445">
                  <c:v>-2.8890442822553299</c:v>
                </c:pt>
                <c:pt idx="446">
                  <c:v>-2.5200867950764998</c:v>
                </c:pt>
                <c:pt idx="447">
                  <c:v>-1.44502687328396</c:v>
                </c:pt>
                <c:pt idx="448">
                  <c:v>-1.63920253113589</c:v>
                </c:pt>
                <c:pt idx="449">
                  <c:v>-1.70232635497235</c:v>
                </c:pt>
                <c:pt idx="450">
                  <c:v>-1.61278237570773</c:v>
                </c:pt>
                <c:pt idx="451">
                  <c:v>-1.1775735403971099</c:v>
                </c:pt>
                <c:pt idx="452">
                  <c:v>-3.82351308916612</c:v>
                </c:pt>
                <c:pt idx="453">
                  <c:v>0.517683355180097</c:v>
                </c:pt>
                <c:pt idx="454">
                  <c:v>0.69312376361325101</c:v>
                </c:pt>
                <c:pt idx="455">
                  <c:v>0.67141043793238298</c:v>
                </c:pt>
                <c:pt idx="456">
                  <c:v>-2.55065595413999</c:v>
                </c:pt>
                <c:pt idx="457">
                  <c:v>-1.2572267958027701</c:v>
                </c:pt>
                <c:pt idx="458">
                  <c:v>-1.45985968616747</c:v>
                </c:pt>
                <c:pt idx="459">
                  <c:v>-6.0843740439363998</c:v>
                </c:pt>
                <c:pt idx="460">
                  <c:v>-5.6629627461807202</c:v>
                </c:pt>
                <c:pt idx="461">
                  <c:v>-4.0499235735249597</c:v>
                </c:pt>
                <c:pt idx="462">
                  <c:v>-2.1967296311340898</c:v>
                </c:pt>
                <c:pt idx="463">
                  <c:v>-4.3246463448970696</c:v>
                </c:pt>
                <c:pt idx="464">
                  <c:v>-3.0546300252871199</c:v>
                </c:pt>
                <c:pt idx="465">
                  <c:v>-1.2579092851940299</c:v>
                </c:pt>
                <c:pt idx="466">
                  <c:v>-5.3814741066058103</c:v>
                </c:pt>
                <c:pt idx="467">
                  <c:v>-2.6271644050152898</c:v>
                </c:pt>
                <c:pt idx="468">
                  <c:v>-2.4398696415072201</c:v>
                </c:pt>
                <c:pt idx="469">
                  <c:v>-9.8074303055351297</c:v>
                </c:pt>
                <c:pt idx="470">
                  <c:v>-2.3366904637596702</c:v>
                </c:pt>
                <c:pt idx="471">
                  <c:v>-5.7847038367310502</c:v>
                </c:pt>
                <c:pt idx="472">
                  <c:v>-3.3968816485450302</c:v>
                </c:pt>
                <c:pt idx="473">
                  <c:v>-1.6156402617147601</c:v>
                </c:pt>
                <c:pt idx="474">
                  <c:v>-4.62123387854448</c:v>
                </c:pt>
                <c:pt idx="475">
                  <c:v>-7.4195794325783204</c:v>
                </c:pt>
                <c:pt idx="476">
                  <c:v>-5.5717668114233199</c:v>
                </c:pt>
                <c:pt idx="477">
                  <c:v>-4.5298579669079198</c:v>
                </c:pt>
                <c:pt idx="478">
                  <c:v>-0.73540771415200901</c:v>
                </c:pt>
                <c:pt idx="479">
                  <c:v>-5.1158947351708504</c:v>
                </c:pt>
                <c:pt idx="480">
                  <c:v>-0.190003089578578</c:v>
                </c:pt>
                <c:pt idx="481">
                  <c:v>-0.36127820089602403</c:v>
                </c:pt>
                <c:pt idx="482">
                  <c:v>-1.7870152563865001</c:v>
                </c:pt>
                <c:pt idx="483">
                  <c:v>-1.5513181306538399</c:v>
                </c:pt>
                <c:pt idx="484">
                  <c:v>-4.0365403442514696</c:v>
                </c:pt>
                <c:pt idx="485">
                  <c:v>-4.2413365182297103</c:v>
                </c:pt>
                <c:pt idx="486">
                  <c:v>-0.55792356523834497</c:v>
                </c:pt>
                <c:pt idx="487">
                  <c:v>-0.74047742478753198</c:v>
                </c:pt>
                <c:pt idx="488">
                  <c:v>-3.20662089935254</c:v>
                </c:pt>
                <c:pt idx="489">
                  <c:v>-2.1778440350185502</c:v>
                </c:pt>
                <c:pt idx="490">
                  <c:v>0.262752117285523</c:v>
                </c:pt>
                <c:pt idx="491">
                  <c:v>-1.29117393624596</c:v>
                </c:pt>
                <c:pt idx="492">
                  <c:v>-2.8130397786819601</c:v>
                </c:pt>
                <c:pt idx="493">
                  <c:v>-6.0378198489991403E-2</c:v>
                </c:pt>
                <c:pt idx="494">
                  <c:v>-5.4706234948055297</c:v>
                </c:pt>
                <c:pt idx="495">
                  <c:v>-0.39922834037556798</c:v>
                </c:pt>
                <c:pt idx="496">
                  <c:v>-4.18754860896924</c:v>
                </c:pt>
                <c:pt idx="497">
                  <c:v>0.23250864698638399</c:v>
                </c:pt>
                <c:pt idx="498">
                  <c:v>-0.374017441312473</c:v>
                </c:pt>
                <c:pt idx="499">
                  <c:v>-2.5588152812417801</c:v>
                </c:pt>
                <c:pt idx="500">
                  <c:v>-4.1822554310512201</c:v>
                </c:pt>
                <c:pt idx="501">
                  <c:v>1.6333131910018299</c:v>
                </c:pt>
                <c:pt idx="502">
                  <c:v>-0.34988415170729797</c:v>
                </c:pt>
                <c:pt idx="503">
                  <c:v>-3.7172001465161899</c:v>
                </c:pt>
                <c:pt idx="504">
                  <c:v>7.6869189188152803E-2</c:v>
                </c:pt>
                <c:pt idx="505">
                  <c:v>-1.9545799488817699</c:v>
                </c:pt>
                <c:pt idx="506">
                  <c:v>-3.1764364910481402</c:v>
                </c:pt>
                <c:pt idx="507">
                  <c:v>-3.1046471454664499</c:v>
                </c:pt>
                <c:pt idx="508">
                  <c:v>6.2292467168637303E-2</c:v>
                </c:pt>
                <c:pt idx="509">
                  <c:v>-1.3287717859991599</c:v>
                </c:pt>
                <c:pt idx="510">
                  <c:v>-2.2447830280589498</c:v>
                </c:pt>
                <c:pt idx="511">
                  <c:v>-5.8921790401888599</c:v>
                </c:pt>
                <c:pt idx="512">
                  <c:v>-1.01687135090174</c:v>
                </c:pt>
                <c:pt idx="513">
                  <c:v>0.57534348031059002</c:v>
                </c:pt>
                <c:pt idx="514">
                  <c:v>1.0843664086301801</c:v>
                </c:pt>
                <c:pt idx="515">
                  <c:v>2.75550231616984</c:v>
                </c:pt>
                <c:pt idx="516">
                  <c:v>-3.9858863494885601</c:v>
                </c:pt>
                <c:pt idx="517">
                  <c:v>-0.45005523093328298</c:v>
                </c:pt>
                <c:pt idx="518">
                  <c:v>-3.4223842823263499</c:v>
                </c:pt>
                <c:pt idx="519">
                  <c:v>-9.5499892866839894E-2</c:v>
                </c:pt>
                <c:pt idx="520">
                  <c:v>0.628884413544187</c:v>
                </c:pt>
                <c:pt idx="521">
                  <c:v>0.38681272248669202</c:v>
                </c:pt>
                <c:pt idx="522">
                  <c:v>2.5778967076080299</c:v>
                </c:pt>
                <c:pt idx="523">
                  <c:v>3.3030425409028901</c:v>
                </c:pt>
                <c:pt idx="524">
                  <c:v>3.0197312106549599</c:v>
                </c:pt>
                <c:pt idx="525">
                  <c:v>2.5118533731032699</c:v>
                </c:pt>
                <c:pt idx="526">
                  <c:v>0.55713238143775001</c:v>
                </c:pt>
                <c:pt idx="527">
                  <c:v>-7.4036565139050996</c:v>
                </c:pt>
                <c:pt idx="528">
                  <c:v>1.68130456598457</c:v>
                </c:pt>
                <c:pt idx="529">
                  <c:v>1.3185475987855999</c:v>
                </c:pt>
                <c:pt idx="530">
                  <c:v>2.7605524950433402</c:v>
                </c:pt>
                <c:pt idx="531">
                  <c:v>2.82481729487073</c:v>
                </c:pt>
                <c:pt idx="532">
                  <c:v>-0.49619174119206599</c:v>
                </c:pt>
                <c:pt idx="533">
                  <c:v>1.71590743120251</c:v>
                </c:pt>
                <c:pt idx="534">
                  <c:v>-0.715521311801122</c:v>
                </c:pt>
                <c:pt idx="535">
                  <c:v>0.36629295206915102</c:v>
                </c:pt>
                <c:pt idx="536">
                  <c:v>1.2183491821533901</c:v>
                </c:pt>
                <c:pt idx="537">
                  <c:v>1.1312757316927999</c:v>
                </c:pt>
                <c:pt idx="538">
                  <c:v>1.8890193559587101</c:v>
                </c:pt>
                <c:pt idx="539">
                  <c:v>1.15799504624885</c:v>
                </c:pt>
                <c:pt idx="540">
                  <c:v>-0.44774289609811502</c:v>
                </c:pt>
                <c:pt idx="541">
                  <c:v>1.8563813004952501</c:v>
                </c:pt>
                <c:pt idx="542">
                  <c:v>3.3415939742304799</c:v>
                </c:pt>
                <c:pt idx="543">
                  <c:v>3.44016352059369</c:v>
                </c:pt>
                <c:pt idx="544">
                  <c:v>1.12318780830859</c:v>
                </c:pt>
                <c:pt idx="545">
                  <c:v>3.7089803757059499</c:v>
                </c:pt>
                <c:pt idx="546">
                  <c:v>4.53506873401503</c:v>
                </c:pt>
                <c:pt idx="547">
                  <c:v>4.6531458804405403</c:v>
                </c:pt>
                <c:pt idx="548">
                  <c:v>1.70885522505027</c:v>
                </c:pt>
                <c:pt idx="549">
                  <c:v>3.30544844192872</c:v>
                </c:pt>
                <c:pt idx="550">
                  <c:v>2.6618003547361999</c:v>
                </c:pt>
                <c:pt idx="551">
                  <c:v>2.0762487951697302</c:v>
                </c:pt>
                <c:pt idx="552">
                  <c:v>3.2638667865826698</c:v>
                </c:pt>
                <c:pt idx="553">
                  <c:v>4.4564972496822204</c:v>
                </c:pt>
                <c:pt idx="554">
                  <c:v>-0.99963207077206595</c:v>
                </c:pt>
                <c:pt idx="555">
                  <c:v>2.7576650108610798</c:v>
                </c:pt>
                <c:pt idx="556">
                  <c:v>3.3214562878240899</c:v>
                </c:pt>
                <c:pt idx="557">
                  <c:v>2.3772166373930199</c:v>
                </c:pt>
                <c:pt idx="558">
                  <c:v>3.7553883911767798</c:v>
                </c:pt>
                <c:pt idx="559">
                  <c:v>3.1897045903671799</c:v>
                </c:pt>
                <c:pt idx="560">
                  <c:v>2.5056754002999799</c:v>
                </c:pt>
                <c:pt idx="561">
                  <c:v>-5.3664204611618702</c:v>
                </c:pt>
                <c:pt idx="562">
                  <c:v>3.2975197277670101</c:v>
                </c:pt>
                <c:pt idx="563">
                  <c:v>-3.96823269460966</c:v>
                </c:pt>
                <c:pt idx="564">
                  <c:v>1.07294233766003</c:v>
                </c:pt>
                <c:pt idx="565">
                  <c:v>-0.57628488544872902</c:v>
                </c:pt>
                <c:pt idx="566">
                  <c:v>3.6085543014346402</c:v>
                </c:pt>
                <c:pt idx="567">
                  <c:v>-0.68246308075552797</c:v>
                </c:pt>
                <c:pt idx="568">
                  <c:v>0.96224317980491902</c:v>
                </c:pt>
                <c:pt idx="569">
                  <c:v>-3.20131969210273</c:v>
                </c:pt>
                <c:pt idx="570">
                  <c:v>1.17686545862808</c:v>
                </c:pt>
                <c:pt idx="571">
                  <c:v>1.66824122805563</c:v>
                </c:pt>
                <c:pt idx="572">
                  <c:v>-0.201648967669117</c:v>
                </c:pt>
                <c:pt idx="573">
                  <c:v>2.4502209789305902</c:v>
                </c:pt>
                <c:pt idx="574">
                  <c:v>0.23347781054740099</c:v>
                </c:pt>
                <c:pt idx="575">
                  <c:v>-2.4347154141708498</c:v>
                </c:pt>
                <c:pt idx="576">
                  <c:v>-1.2012419862418799</c:v>
                </c:pt>
                <c:pt idx="577">
                  <c:v>-4.6163124732319698</c:v>
                </c:pt>
                <c:pt idx="578">
                  <c:v>-0.16649710141567001</c:v>
                </c:pt>
                <c:pt idx="579">
                  <c:v>-3.3806313851545902</c:v>
                </c:pt>
                <c:pt idx="580">
                  <c:v>1.7785229042470401</c:v>
                </c:pt>
                <c:pt idx="581">
                  <c:v>1.45498950158681</c:v>
                </c:pt>
                <c:pt idx="582">
                  <c:v>1.1060832807671801</c:v>
                </c:pt>
                <c:pt idx="583">
                  <c:v>-5.58611995395988</c:v>
                </c:pt>
                <c:pt idx="584">
                  <c:v>0.28198404223791701</c:v>
                </c:pt>
                <c:pt idx="585">
                  <c:v>-15.3496092726895</c:v>
                </c:pt>
                <c:pt idx="586">
                  <c:v>-1.05427888647541</c:v>
                </c:pt>
                <c:pt idx="587">
                  <c:v>-4.2008645625892997</c:v>
                </c:pt>
                <c:pt idx="588">
                  <c:v>-4.0559012462420299</c:v>
                </c:pt>
                <c:pt idx="589">
                  <c:v>-1.3021217793530599</c:v>
                </c:pt>
                <c:pt idx="590">
                  <c:v>-1.73617984101528</c:v>
                </c:pt>
                <c:pt idx="591">
                  <c:v>-3.8033442452146602</c:v>
                </c:pt>
                <c:pt idx="592">
                  <c:v>-1.9275101301383699</c:v>
                </c:pt>
                <c:pt idx="593">
                  <c:v>3.2370515478850899</c:v>
                </c:pt>
                <c:pt idx="594">
                  <c:v>2.4634583543153799</c:v>
                </c:pt>
                <c:pt idx="595">
                  <c:v>-0.90797254279686901</c:v>
                </c:pt>
                <c:pt idx="596">
                  <c:v>-3.3966153846053699</c:v>
                </c:pt>
                <c:pt idx="597">
                  <c:v>-5.4166297693292202</c:v>
                </c:pt>
                <c:pt idx="598">
                  <c:v>-0.53542546605644303</c:v>
                </c:pt>
                <c:pt idx="599">
                  <c:v>-0.46343384629171303</c:v>
                </c:pt>
                <c:pt idx="600">
                  <c:v>-0.76336873105876002</c:v>
                </c:pt>
                <c:pt idx="601">
                  <c:v>-5.3174442466303002</c:v>
                </c:pt>
                <c:pt idx="602">
                  <c:v>-3.99584789110737</c:v>
                </c:pt>
                <c:pt idx="603">
                  <c:v>-2.2895066062102001</c:v>
                </c:pt>
                <c:pt idx="604">
                  <c:v>-4.6736143179609098</c:v>
                </c:pt>
                <c:pt idx="605">
                  <c:v>-2.9026086578463</c:v>
                </c:pt>
                <c:pt idx="606">
                  <c:v>-2.9610427804718999</c:v>
                </c:pt>
                <c:pt idx="607">
                  <c:v>-4.8726505777317604</c:v>
                </c:pt>
                <c:pt idx="608">
                  <c:v>3.47648645462279</c:v>
                </c:pt>
                <c:pt idx="609">
                  <c:v>-0.83708075115977898</c:v>
                </c:pt>
                <c:pt idx="610">
                  <c:v>-4.0566681332774799</c:v>
                </c:pt>
                <c:pt idx="611">
                  <c:v>-5.3924511452100701</c:v>
                </c:pt>
                <c:pt idx="612">
                  <c:v>-2.3538409243969798</c:v>
                </c:pt>
                <c:pt idx="613">
                  <c:v>-4.5627236864565104</c:v>
                </c:pt>
                <c:pt idx="614">
                  <c:v>-1.84004136452169</c:v>
                </c:pt>
                <c:pt idx="615">
                  <c:v>-2.9131398620400102</c:v>
                </c:pt>
                <c:pt idx="616">
                  <c:v>-2.8733850636145699</c:v>
                </c:pt>
                <c:pt idx="617">
                  <c:v>-1.4504475183841501</c:v>
                </c:pt>
                <c:pt idx="618">
                  <c:v>-4.8464584382113598</c:v>
                </c:pt>
                <c:pt idx="619">
                  <c:v>-1.27158961616943</c:v>
                </c:pt>
                <c:pt idx="620">
                  <c:v>-3.0160347901256399</c:v>
                </c:pt>
                <c:pt idx="621">
                  <c:v>-0.44387566812085</c:v>
                </c:pt>
                <c:pt idx="622">
                  <c:v>-0.63110161882119098</c:v>
                </c:pt>
                <c:pt idx="623">
                  <c:v>-3.9602241281349002</c:v>
                </c:pt>
                <c:pt idx="624">
                  <c:v>-5.4481997906705999</c:v>
                </c:pt>
                <c:pt idx="625">
                  <c:v>-2.09342424813088</c:v>
                </c:pt>
                <c:pt idx="626">
                  <c:v>0.12207588566715299</c:v>
                </c:pt>
                <c:pt idx="627">
                  <c:v>-0.82868365348543105</c:v>
                </c:pt>
                <c:pt idx="628">
                  <c:v>-1.77244600307776</c:v>
                </c:pt>
                <c:pt idx="629">
                  <c:v>-3.33470527898052</c:v>
                </c:pt>
                <c:pt idx="630">
                  <c:v>-3.2959450685100702</c:v>
                </c:pt>
                <c:pt idx="631">
                  <c:v>-4.3007834601087698</c:v>
                </c:pt>
                <c:pt idx="632">
                  <c:v>-5.8716993512486404</c:v>
                </c:pt>
                <c:pt idx="633">
                  <c:v>-1.60872852165306</c:v>
                </c:pt>
                <c:pt idx="634">
                  <c:v>-0.18701970294022099</c:v>
                </c:pt>
                <c:pt idx="635">
                  <c:v>-0.59191087438041701</c:v>
                </c:pt>
                <c:pt idx="636">
                  <c:v>1.56712894385498</c:v>
                </c:pt>
                <c:pt idx="637">
                  <c:v>-0.72298032020320702</c:v>
                </c:pt>
                <c:pt idx="638">
                  <c:v>-2.5232090363679598</c:v>
                </c:pt>
                <c:pt idx="639">
                  <c:v>2.87504221328164</c:v>
                </c:pt>
                <c:pt idx="640">
                  <c:v>9.9706762125204601E-2</c:v>
                </c:pt>
                <c:pt idx="641">
                  <c:v>-3.0152033601025199</c:v>
                </c:pt>
                <c:pt idx="642">
                  <c:v>0.84781274792695305</c:v>
                </c:pt>
                <c:pt idx="643">
                  <c:v>2.1128276114225302</c:v>
                </c:pt>
                <c:pt idx="644">
                  <c:v>0.22930433605878101</c:v>
                </c:pt>
                <c:pt idx="645">
                  <c:v>-3.7008346060952602</c:v>
                </c:pt>
                <c:pt idx="646">
                  <c:v>-2.6722878664787602</c:v>
                </c:pt>
                <c:pt idx="647">
                  <c:v>-1.88795020061492</c:v>
                </c:pt>
                <c:pt idx="648">
                  <c:v>-1.34077464078845</c:v>
                </c:pt>
                <c:pt idx="649">
                  <c:v>-3.3842921970990401</c:v>
                </c:pt>
                <c:pt idx="650">
                  <c:v>-3.98553822429106</c:v>
                </c:pt>
                <c:pt idx="651">
                  <c:v>-5.1922694821880704</c:v>
                </c:pt>
                <c:pt idx="652">
                  <c:v>2.2277378006958299</c:v>
                </c:pt>
                <c:pt idx="653">
                  <c:v>0.43244996868175101</c:v>
                </c:pt>
                <c:pt idx="654">
                  <c:v>-0.37296434027387898</c:v>
                </c:pt>
                <c:pt idx="655">
                  <c:v>-0.82856246634778097</c:v>
                </c:pt>
                <c:pt idx="656">
                  <c:v>-2.5322068939297599</c:v>
                </c:pt>
                <c:pt idx="657">
                  <c:v>2.58335092944567</c:v>
                </c:pt>
                <c:pt idx="658">
                  <c:v>0.96609105985799204</c:v>
                </c:pt>
                <c:pt idx="659">
                  <c:v>4.4199986966241296</c:v>
                </c:pt>
                <c:pt idx="660">
                  <c:v>1.78363564243996</c:v>
                </c:pt>
                <c:pt idx="661">
                  <c:v>2.2477450309932698</c:v>
                </c:pt>
                <c:pt idx="662">
                  <c:v>2.7939630671175402</c:v>
                </c:pt>
                <c:pt idx="663">
                  <c:v>1.5709975053523</c:v>
                </c:pt>
                <c:pt idx="664">
                  <c:v>2.6138985804798298</c:v>
                </c:pt>
                <c:pt idx="665">
                  <c:v>-2.8870642283688301</c:v>
                </c:pt>
                <c:pt idx="666">
                  <c:v>-1.8657927319046601</c:v>
                </c:pt>
                <c:pt idx="667">
                  <c:v>-7.4076783904901494E-2</c:v>
                </c:pt>
                <c:pt idx="668">
                  <c:v>3.9928353120712701</c:v>
                </c:pt>
                <c:pt idx="669">
                  <c:v>1.6452795487996501</c:v>
                </c:pt>
                <c:pt idx="670">
                  <c:v>-1.87690050937804</c:v>
                </c:pt>
                <c:pt idx="671">
                  <c:v>-0.55904445177165796</c:v>
                </c:pt>
                <c:pt idx="672">
                  <c:v>-1.2105422261344601</c:v>
                </c:pt>
                <c:pt idx="673">
                  <c:v>2.5771030050796599</c:v>
                </c:pt>
                <c:pt idx="674">
                  <c:v>1.9319507133912901</c:v>
                </c:pt>
                <c:pt idx="675">
                  <c:v>-2.9950367847205901</c:v>
                </c:pt>
                <c:pt idx="676">
                  <c:v>1.94856740477461</c:v>
                </c:pt>
                <c:pt idx="677">
                  <c:v>-2.43371101480319</c:v>
                </c:pt>
                <c:pt idx="678">
                  <c:v>-0.30939833371075798</c:v>
                </c:pt>
                <c:pt idx="679">
                  <c:v>-0.95253563749996695</c:v>
                </c:pt>
                <c:pt idx="680">
                  <c:v>1.5485737091868601</c:v>
                </c:pt>
                <c:pt idx="681">
                  <c:v>2.07233065983687</c:v>
                </c:pt>
                <c:pt idx="682">
                  <c:v>-0.34569475120271798</c:v>
                </c:pt>
                <c:pt idx="683">
                  <c:v>-1.9247887407853099</c:v>
                </c:pt>
                <c:pt idx="684">
                  <c:v>-2.3803704928199401</c:v>
                </c:pt>
                <c:pt idx="685">
                  <c:v>-3.1116345080715702</c:v>
                </c:pt>
                <c:pt idx="686">
                  <c:v>-2.4518983548812899E-2</c:v>
                </c:pt>
                <c:pt idx="687">
                  <c:v>2.8632624114252501</c:v>
                </c:pt>
                <c:pt idx="688">
                  <c:v>2.0884992588545299</c:v>
                </c:pt>
                <c:pt idx="689">
                  <c:v>-5.2258995549422496</c:v>
                </c:pt>
                <c:pt idx="690">
                  <c:v>-3.1245170513928402</c:v>
                </c:pt>
                <c:pt idx="691">
                  <c:v>-1.75190064922966</c:v>
                </c:pt>
                <c:pt idx="692">
                  <c:v>0.82617273320325002</c:v>
                </c:pt>
                <c:pt idx="693">
                  <c:v>0.57061783692861101</c:v>
                </c:pt>
                <c:pt idx="694">
                  <c:v>2.4330276471655301</c:v>
                </c:pt>
                <c:pt idx="695">
                  <c:v>2.35191450743367</c:v>
                </c:pt>
                <c:pt idx="696">
                  <c:v>3.3899224412736499</c:v>
                </c:pt>
                <c:pt idx="697">
                  <c:v>0.43744941518770802</c:v>
                </c:pt>
              </c:numCache>
            </c:numRef>
          </c:yVal>
          <c:smooth val="0"/>
        </c:ser>
        <c:dLbls>
          <c:showLegendKey val="0"/>
          <c:showVal val="0"/>
          <c:showCatName val="0"/>
          <c:showSerName val="0"/>
          <c:showPercent val="0"/>
          <c:showBubbleSize val="0"/>
        </c:dLbls>
        <c:axId val="146642432"/>
        <c:axId val="146643968"/>
      </c:scatterChart>
      <c:valAx>
        <c:axId val="146642432"/>
        <c:scaling>
          <c:orientation val="minMax"/>
          <c:min val="40"/>
        </c:scaling>
        <c:delete val="0"/>
        <c:axPos val="b"/>
        <c:numFmt formatCode="0" sourceLinked="0"/>
        <c:majorTickMark val="out"/>
        <c:minorTickMark val="none"/>
        <c:tickLblPos val="nextTo"/>
        <c:crossAx val="146643968"/>
        <c:crosses val="autoZero"/>
        <c:crossBetween val="midCat"/>
      </c:valAx>
      <c:valAx>
        <c:axId val="146643968"/>
        <c:scaling>
          <c:orientation val="minMax"/>
        </c:scaling>
        <c:delete val="0"/>
        <c:axPos val="l"/>
        <c:numFmt formatCode="0" sourceLinked="0"/>
        <c:majorTickMark val="out"/>
        <c:minorTickMark val="none"/>
        <c:tickLblPos val="nextTo"/>
        <c:crossAx val="146642432"/>
        <c:crosses val="autoZero"/>
        <c:crossBetween val="midCat"/>
      </c:valAx>
    </c:plotArea>
    <c:plotVisOnly val="1"/>
    <c:dispBlanksAs val="gap"/>
    <c:showDLblsOverMax val="0"/>
  </c:chart>
  <c:spPr>
    <a:ln>
      <a:solidFill>
        <a:schemeClr val="tx1"/>
      </a:solid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PC1 vs. Longitude</a:t>
            </a:r>
            <a:endParaRPr lang="en-US" dirty="0"/>
          </a:p>
        </c:rich>
      </c:tx>
      <c:layout>
        <c:manualLayout>
          <c:xMode val="edge"/>
          <c:yMode val="edge"/>
          <c:x val="0.29196536405746354"/>
          <c:y val="3.3910282825999311E-2"/>
        </c:manualLayout>
      </c:layout>
      <c:overlay val="0"/>
    </c:title>
    <c:autoTitleDeleted val="0"/>
    <c:plotArea>
      <c:layout/>
      <c:scatterChart>
        <c:scatterStyle val="lineMarker"/>
        <c:varyColors val="0"/>
        <c:ser>
          <c:idx val="0"/>
          <c:order val="0"/>
          <c:tx>
            <c:strRef>
              <c:f>'PC1 vs Lat and Long'!$F$1</c:f>
              <c:strCache>
                <c:ptCount val="1"/>
                <c:pt idx="0">
                  <c:v>PC1</c:v>
                </c:pt>
              </c:strCache>
            </c:strRef>
          </c:tx>
          <c:spPr>
            <a:ln w="28575">
              <a:noFill/>
            </a:ln>
          </c:spPr>
          <c:trendline>
            <c:trendlineType val="linear"/>
            <c:dispRSqr val="1"/>
            <c:dispEq val="0"/>
            <c:trendlineLbl>
              <c:layout>
                <c:manualLayout>
                  <c:x val="5.1847331583552057E-2"/>
                  <c:y val="0.19570355788859725"/>
                </c:manualLayout>
              </c:layout>
              <c:numFmt formatCode="General" sourceLinked="0"/>
            </c:trendlineLbl>
          </c:trendline>
          <c:xVal>
            <c:numRef>
              <c:f>'PC1 vs Lat and Long'!$E$2:$E$699</c:f>
              <c:numCache>
                <c:formatCode>General</c:formatCode>
                <c:ptCount val="698"/>
                <c:pt idx="0">
                  <c:v>5.4</c:v>
                </c:pt>
                <c:pt idx="1">
                  <c:v>5.4</c:v>
                </c:pt>
                <c:pt idx="2">
                  <c:v>5.4</c:v>
                </c:pt>
                <c:pt idx="3">
                  <c:v>5.4</c:v>
                </c:pt>
                <c:pt idx="4">
                  <c:v>5.4</c:v>
                </c:pt>
                <c:pt idx="5">
                  <c:v>5.4</c:v>
                </c:pt>
                <c:pt idx="6">
                  <c:v>5.4</c:v>
                </c:pt>
                <c:pt idx="7">
                  <c:v>5.4</c:v>
                </c:pt>
                <c:pt idx="8">
                  <c:v>5.4</c:v>
                </c:pt>
                <c:pt idx="9">
                  <c:v>5.4</c:v>
                </c:pt>
                <c:pt idx="10">
                  <c:v>5.4</c:v>
                </c:pt>
                <c:pt idx="11">
                  <c:v>5.4</c:v>
                </c:pt>
                <c:pt idx="12">
                  <c:v>5.4</c:v>
                </c:pt>
                <c:pt idx="13">
                  <c:v>5.4</c:v>
                </c:pt>
                <c:pt idx="14">
                  <c:v>5.4</c:v>
                </c:pt>
                <c:pt idx="15">
                  <c:v>5.4</c:v>
                </c:pt>
                <c:pt idx="16">
                  <c:v>5.4</c:v>
                </c:pt>
                <c:pt idx="17">
                  <c:v>5.4</c:v>
                </c:pt>
                <c:pt idx="18">
                  <c:v>5.4</c:v>
                </c:pt>
                <c:pt idx="19">
                  <c:v>5.4</c:v>
                </c:pt>
                <c:pt idx="20">
                  <c:v>5.4</c:v>
                </c:pt>
                <c:pt idx="21">
                  <c:v>5.4</c:v>
                </c:pt>
                <c:pt idx="22">
                  <c:v>5.4</c:v>
                </c:pt>
                <c:pt idx="23">
                  <c:v>5.4</c:v>
                </c:pt>
                <c:pt idx="24">
                  <c:v>5.4</c:v>
                </c:pt>
                <c:pt idx="25">
                  <c:v>5.4</c:v>
                </c:pt>
                <c:pt idx="26">
                  <c:v>5.4</c:v>
                </c:pt>
                <c:pt idx="27">
                  <c:v>5.4</c:v>
                </c:pt>
                <c:pt idx="28">
                  <c:v>5.4</c:v>
                </c:pt>
                <c:pt idx="29">
                  <c:v>5.4</c:v>
                </c:pt>
                <c:pt idx="30">
                  <c:v>5.4</c:v>
                </c:pt>
                <c:pt idx="31">
                  <c:v>5.4</c:v>
                </c:pt>
                <c:pt idx="32">
                  <c:v>5.4</c:v>
                </c:pt>
                <c:pt idx="33">
                  <c:v>5.4</c:v>
                </c:pt>
                <c:pt idx="34">
                  <c:v>5.4</c:v>
                </c:pt>
                <c:pt idx="35">
                  <c:v>5.4</c:v>
                </c:pt>
                <c:pt idx="36">
                  <c:v>5.4</c:v>
                </c:pt>
                <c:pt idx="37">
                  <c:v>5.4</c:v>
                </c:pt>
                <c:pt idx="38">
                  <c:v>5.4</c:v>
                </c:pt>
                <c:pt idx="39">
                  <c:v>5.4</c:v>
                </c:pt>
                <c:pt idx="40">
                  <c:v>5.4</c:v>
                </c:pt>
                <c:pt idx="41">
                  <c:v>5.4</c:v>
                </c:pt>
                <c:pt idx="42">
                  <c:v>5.4</c:v>
                </c:pt>
                <c:pt idx="43">
                  <c:v>5.4</c:v>
                </c:pt>
                <c:pt idx="44">
                  <c:v>5.4</c:v>
                </c:pt>
                <c:pt idx="45">
                  <c:v>5.4</c:v>
                </c:pt>
                <c:pt idx="46">
                  <c:v>5.4</c:v>
                </c:pt>
                <c:pt idx="47">
                  <c:v>5.4</c:v>
                </c:pt>
                <c:pt idx="48">
                  <c:v>5.4</c:v>
                </c:pt>
                <c:pt idx="49">
                  <c:v>5.4</c:v>
                </c:pt>
                <c:pt idx="50">
                  <c:v>5.4</c:v>
                </c:pt>
                <c:pt idx="51">
                  <c:v>5.4</c:v>
                </c:pt>
                <c:pt idx="52">
                  <c:v>5.4</c:v>
                </c:pt>
                <c:pt idx="53">
                  <c:v>5.4</c:v>
                </c:pt>
                <c:pt idx="54">
                  <c:v>4.9166666666666696</c:v>
                </c:pt>
                <c:pt idx="55">
                  <c:v>4.9166666666666696</c:v>
                </c:pt>
                <c:pt idx="56">
                  <c:v>4.9166666666666696</c:v>
                </c:pt>
                <c:pt idx="57">
                  <c:v>4.9166666666666696</c:v>
                </c:pt>
                <c:pt idx="58">
                  <c:v>4.9166666666666696</c:v>
                </c:pt>
                <c:pt idx="59">
                  <c:v>4.9166666666666696</c:v>
                </c:pt>
                <c:pt idx="60">
                  <c:v>4.9166666666666696</c:v>
                </c:pt>
                <c:pt idx="61">
                  <c:v>4.9166666666666696</c:v>
                </c:pt>
                <c:pt idx="62">
                  <c:v>4.9166666666666696</c:v>
                </c:pt>
                <c:pt idx="63">
                  <c:v>4.9166666666666696</c:v>
                </c:pt>
                <c:pt idx="64">
                  <c:v>4.9166666666666696</c:v>
                </c:pt>
                <c:pt idx="65">
                  <c:v>4.9166666666666696</c:v>
                </c:pt>
                <c:pt idx="66">
                  <c:v>4.9166666666666696</c:v>
                </c:pt>
                <c:pt idx="67">
                  <c:v>4.9166666666666696</c:v>
                </c:pt>
                <c:pt idx="68">
                  <c:v>4.9166666666666696</c:v>
                </c:pt>
                <c:pt idx="69">
                  <c:v>4.9166666666666696</c:v>
                </c:pt>
                <c:pt idx="70">
                  <c:v>4.9166666666666696</c:v>
                </c:pt>
                <c:pt idx="71">
                  <c:v>4.9166666666666696</c:v>
                </c:pt>
                <c:pt idx="72">
                  <c:v>4.9166666666666696</c:v>
                </c:pt>
                <c:pt idx="73">
                  <c:v>4.9166666666666696</c:v>
                </c:pt>
                <c:pt idx="74">
                  <c:v>4.9166666666666696</c:v>
                </c:pt>
                <c:pt idx="75">
                  <c:v>4.9166666666666696</c:v>
                </c:pt>
                <c:pt idx="76">
                  <c:v>4.9166666666666696</c:v>
                </c:pt>
                <c:pt idx="77">
                  <c:v>4.9166666666666696</c:v>
                </c:pt>
                <c:pt idx="78">
                  <c:v>4.9166666666666696</c:v>
                </c:pt>
                <c:pt idx="79">
                  <c:v>4.9166666666666696</c:v>
                </c:pt>
                <c:pt idx="80">
                  <c:v>4.9166666666666696</c:v>
                </c:pt>
                <c:pt idx="81">
                  <c:v>4.9166666666666696</c:v>
                </c:pt>
                <c:pt idx="82">
                  <c:v>4.9166666666666696</c:v>
                </c:pt>
                <c:pt idx="83">
                  <c:v>4.9166666666666696</c:v>
                </c:pt>
                <c:pt idx="84">
                  <c:v>4.9166666666666696</c:v>
                </c:pt>
                <c:pt idx="85">
                  <c:v>4.9166666666666696</c:v>
                </c:pt>
                <c:pt idx="86">
                  <c:v>4.9166666666666696</c:v>
                </c:pt>
                <c:pt idx="87">
                  <c:v>4.9166666666666696</c:v>
                </c:pt>
                <c:pt idx="88">
                  <c:v>4.9166666666666696</c:v>
                </c:pt>
                <c:pt idx="89">
                  <c:v>4.9166666666666696</c:v>
                </c:pt>
                <c:pt idx="90">
                  <c:v>4.9166666666666696</c:v>
                </c:pt>
                <c:pt idx="91">
                  <c:v>4.9166666666666696</c:v>
                </c:pt>
                <c:pt idx="92">
                  <c:v>4.9166666666666696</c:v>
                </c:pt>
                <c:pt idx="93">
                  <c:v>4.9166666666666696</c:v>
                </c:pt>
                <c:pt idx="94">
                  <c:v>4.9166666666666696</c:v>
                </c:pt>
                <c:pt idx="95">
                  <c:v>4.9166666666666696</c:v>
                </c:pt>
                <c:pt idx="96">
                  <c:v>4.9166666666666696</c:v>
                </c:pt>
                <c:pt idx="97">
                  <c:v>4.9166666666666696</c:v>
                </c:pt>
                <c:pt idx="98">
                  <c:v>4.9166666666666696</c:v>
                </c:pt>
                <c:pt idx="99">
                  <c:v>4.9166666666666696</c:v>
                </c:pt>
                <c:pt idx="100">
                  <c:v>4.9166666666666696</c:v>
                </c:pt>
                <c:pt idx="101">
                  <c:v>4.9166666666666696</c:v>
                </c:pt>
                <c:pt idx="102">
                  <c:v>4.9166666666666696</c:v>
                </c:pt>
                <c:pt idx="103">
                  <c:v>4.9166666666666696</c:v>
                </c:pt>
                <c:pt idx="104">
                  <c:v>4.9166666666666696</c:v>
                </c:pt>
                <c:pt idx="105">
                  <c:v>4.9166666666666696</c:v>
                </c:pt>
                <c:pt idx="106">
                  <c:v>4.9166666666666696</c:v>
                </c:pt>
                <c:pt idx="107">
                  <c:v>3.3833333333333302</c:v>
                </c:pt>
                <c:pt idx="108">
                  <c:v>8.3333329999999997E-2</c:v>
                </c:pt>
                <c:pt idx="109">
                  <c:v>1.38333333333333</c:v>
                </c:pt>
                <c:pt idx="110">
                  <c:v>1.38333333333333</c:v>
                </c:pt>
                <c:pt idx="111">
                  <c:v>1.38333333333333</c:v>
                </c:pt>
                <c:pt idx="112">
                  <c:v>1.38333333333333</c:v>
                </c:pt>
                <c:pt idx="113">
                  <c:v>1.38333333333333</c:v>
                </c:pt>
                <c:pt idx="114">
                  <c:v>3.31666666666667</c:v>
                </c:pt>
                <c:pt idx="115">
                  <c:v>3.31666666666667</c:v>
                </c:pt>
                <c:pt idx="116">
                  <c:v>3.31666666666667</c:v>
                </c:pt>
                <c:pt idx="117">
                  <c:v>3.31666666666667</c:v>
                </c:pt>
                <c:pt idx="118">
                  <c:v>3.31666666666667</c:v>
                </c:pt>
                <c:pt idx="119">
                  <c:v>3.31666666666667</c:v>
                </c:pt>
                <c:pt idx="120">
                  <c:v>3.31666666666667</c:v>
                </c:pt>
                <c:pt idx="121">
                  <c:v>3.31666666666667</c:v>
                </c:pt>
                <c:pt idx="122">
                  <c:v>3.31666666666667</c:v>
                </c:pt>
                <c:pt idx="123">
                  <c:v>3.31666666666667</c:v>
                </c:pt>
                <c:pt idx="124">
                  <c:v>3.31666666666667</c:v>
                </c:pt>
                <c:pt idx="125">
                  <c:v>3.31666666666667</c:v>
                </c:pt>
                <c:pt idx="126">
                  <c:v>3.31666666666667</c:v>
                </c:pt>
                <c:pt idx="127">
                  <c:v>3.31666666666667</c:v>
                </c:pt>
                <c:pt idx="128">
                  <c:v>3.31666666666667</c:v>
                </c:pt>
                <c:pt idx="129">
                  <c:v>3.31666666666667</c:v>
                </c:pt>
                <c:pt idx="130">
                  <c:v>3.31666666666667</c:v>
                </c:pt>
                <c:pt idx="131">
                  <c:v>3.31666666666667</c:v>
                </c:pt>
                <c:pt idx="132">
                  <c:v>3.31666666666667</c:v>
                </c:pt>
                <c:pt idx="133">
                  <c:v>3.31666666666667</c:v>
                </c:pt>
                <c:pt idx="134">
                  <c:v>3.31666666666667</c:v>
                </c:pt>
                <c:pt idx="135">
                  <c:v>3.31666666666667</c:v>
                </c:pt>
                <c:pt idx="136">
                  <c:v>3.31666666666667</c:v>
                </c:pt>
                <c:pt idx="137">
                  <c:v>3.31666666666667</c:v>
                </c:pt>
                <c:pt idx="138">
                  <c:v>3.31666666666667</c:v>
                </c:pt>
                <c:pt idx="139">
                  <c:v>3.31666666666667</c:v>
                </c:pt>
                <c:pt idx="140">
                  <c:v>3.31666666666667</c:v>
                </c:pt>
                <c:pt idx="141">
                  <c:v>3.31666666666667</c:v>
                </c:pt>
                <c:pt idx="142">
                  <c:v>3.31666666666667</c:v>
                </c:pt>
                <c:pt idx="143">
                  <c:v>3.31666666666667</c:v>
                </c:pt>
                <c:pt idx="144">
                  <c:v>3.31666666666667</c:v>
                </c:pt>
                <c:pt idx="145">
                  <c:v>3.31666666666667</c:v>
                </c:pt>
                <c:pt idx="146">
                  <c:v>3.31666666666667</c:v>
                </c:pt>
                <c:pt idx="147">
                  <c:v>3.31666666666667</c:v>
                </c:pt>
                <c:pt idx="148">
                  <c:v>3.31666666666667</c:v>
                </c:pt>
                <c:pt idx="149">
                  <c:v>3.31666666666667</c:v>
                </c:pt>
                <c:pt idx="150">
                  <c:v>3.31666666666667</c:v>
                </c:pt>
                <c:pt idx="151">
                  <c:v>3.31666666666667</c:v>
                </c:pt>
                <c:pt idx="152">
                  <c:v>3.31666666666667</c:v>
                </c:pt>
                <c:pt idx="153">
                  <c:v>3.31666666666667</c:v>
                </c:pt>
                <c:pt idx="154">
                  <c:v>3.31666666666667</c:v>
                </c:pt>
                <c:pt idx="155">
                  <c:v>3.31666666666667</c:v>
                </c:pt>
                <c:pt idx="156">
                  <c:v>3.31666666666667</c:v>
                </c:pt>
                <c:pt idx="157">
                  <c:v>3.31666666666667</c:v>
                </c:pt>
                <c:pt idx="158">
                  <c:v>3.31666666666667</c:v>
                </c:pt>
                <c:pt idx="159">
                  <c:v>3.31666666666667</c:v>
                </c:pt>
                <c:pt idx="160">
                  <c:v>3.31666666666667</c:v>
                </c:pt>
                <c:pt idx="161">
                  <c:v>3.31666666666667</c:v>
                </c:pt>
                <c:pt idx="162">
                  <c:v>3.31666666666667</c:v>
                </c:pt>
                <c:pt idx="163">
                  <c:v>3.31666666666667</c:v>
                </c:pt>
                <c:pt idx="164">
                  <c:v>3.31666666666667</c:v>
                </c:pt>
                <c:pt idx="165">
                  <c:v>3.31666666666667</c:v>
                </c:pt>
                <c:pt idx="166">
                  <c:v>3.31666666666667</c:v>
                </c:pt>
                <c:pt idx="167">
                  <c:v>3.31666666666667</c:v>
                </c:pt>
                <c:pt idx="168">
                  <c:v>3.31666666666667</c:v>
                </c:pt>
                <c:pt idx="169">
                  <c:v>3.31666666666667</c:v>
                </c:pt>
                <c:pt idx="170">
                  <c:v>3.31666666666667</c:v>
                </c:pt>
                <c:pt idx="171">
                  <c:v>3.31666666666667</c:v>
                </c:pt>
                <c:pt idx="172">
                  <c:v>3.31666666666667</c:v>
                </c:pt>
                <c:pt idx="173">
                  <c:v>3.31666666666667</c:v>
                </c:pt>
                <c:pt idx="174">
                  <c:v>3.31666666666667</c:v>
                </c:pt>
                <c:pt idx="175">
                  <c:v>3.31666666666667</c:v>
                </c:pt>
                <c:pt idx="176">
                  <c:v>3.31666666666667</c:v>
                </c:pt>
                <c:pt idx="177">
                  <c:v>3.31666666666667</c:v>
                </c:pt>
                <c:pt idx="178">
                  <c:v>3.31666666666667</c:v>
                </c:pt>
                <c:pt idx="179">
                  <c:v>3.31666666666667</c:v>
                </c:pt>
                <c:pt idx="180">
                  <c:v>3.31666666666667</c:v>
                </c:pt>
                <c:pt idx="181">
                  <c:v>3.31666666666667</c:v>
                </c:pt>
                <c:pt idx="182">
                  <c:v>3.31666666666667</c:v>
                </c:pt>
                <c:pt idx="183">
                  <c:v>3.31666666666667</c:v>
                </c:pt>
                <c:pt idx="184">
                  <c:v>3.31666666666667</c:v>
                </c:pt>
                <c:pt idx="185">
                  <c:v>3.31666666666667</c:v>
                </c:pt>
                <c:pt idx="186">
                  <c:v>3.31666666666667</c:v>
                </c:pt>
                <c:pt idx="187">
                  <c:v>3.31666666666667</c:v>
                </c:pt>
                <c:pt idx="188">
                  <c:v>3.31666666666667</c:v>
                </c:pt>
                <c:pt idx="189">
                  <c:v>3.31666666666667</c:v>
                </c:pt>
                <c:pt idx="190">
                  <c:v>3.31666666666667</c:v>
                </c:pt>
                <c:pt idx="191">
                  <c:v>3.31666666666667</c:v>
                </c:pt>
                <c:pt idx="192">
                  <c:v>3.31666666666667</c:v>
                </c:pt>
                <c:pt idx="193">
                  <c:v>3.31666666666667</c:v>
                </c:pt>
                <c:pt idx="194">
                  <c:v>3.31666666666667</c:v>
                </c:pt>
                <c:pt idx="195">
                  <c:v>3.31666666666667</c:v>
                </c:pt>
                <c:pt idx="196">
                  <c:v>3.31666666666667</c:v>
                </c:pt>
                <c:pt idx="197">
                  <c:v>3.31666666666667</c:v>
                </c:pt>
                <c:pt idx="198">
                  <c:v>3.31666666666667</c:v>
                </c:pt>
                <c:pt idx="199">
                  <c:v>3.31666666666667</c:v>
                </c:pt>
                <c:pt idx="200">
                  <c:v>3.31666666666667</c:v>
                </c:pt>
                <c:pt idx="201">
                  <c:v>3.31666666666667</c:v>
                </c:pt>
                <c:pt idx="202">
                  <c:v>3.31666666666667</c:v>
                </c:pt>
                <c:pt idx="203">
                  <c:v>3.31666666666667</c:v>
                </c:pt>
                <c:pt idx="204">
                  <c:v>3.31666666666667</c:v>
                </c:pt>
                <c:pt idx="205">
                  <c:v>3.31666666666667</c:v>
                </c:pt>
                <c:pt idx="206">
                  <c:v>3.31666666666667</c:v>
                </c:pt>
                <c:pt idx="207">
                  <c:v>3.31666666666667</c:v>
                </c:pt>
                <c:pt idx="208">
                  <c:v>3.31666666666667</c:v>
                </c:pt>
                <c:pt idx="209">
                  <c:v>3.31666666666667</c:v>
                </c:pt>
                <c:pt idx="210">
                  <c:v>3.31666666666667</c:v>
                </c:pt>
                <c:pt idx="211">
                  <c:v>3.31666666666667</c:v>
                </c:pt>
                <c:pt idx="212">
                  <c:v>3.31666666666667</c:v>
                </c:pt>
                <c:pt idx="213">
                  <c:v>3.31666666666667</c:v>
                </c:pt>
                <c:pt idx="214">
                  <c:v>3.31666666666667</c:v>
                </c:pt>
                <c:pt idx="215">
                  <c:v>3.31666666666667</c:v>
                </c:pt>
                <c:pt idx="216">
                  <c:v>3.31666666666667</c:v>
                </c:pt>
                <c:pt idx="217">
                  <c:v>3.31666666666667</c:v>
                </c:pt>
                <c:pt idx="218">
                  <c:v>3.31666666666667</c:v>
                </c:pt>
                <c:pt idx="219">
                  <c:v>3.31666666666667</c:v>
                </c:pt>
                <c:pt idx="220">
                  <c:v>3.31666666666667</c:v>
                </c:pt>
                <c:pt idx="221">
                  <c:v>3.31666666666667</c:v>
                </c:pt>
                <c:pt idx="222">
                  <c:v>3.31666666666667</c:v>
                </c:pt>
                <c:pt idx="223">
                  <c:v>3.31666666666667</c:v>
                </c:pt>
                <c:pt idx="224">
                  <c:v>3.31666666666667</c:v>
                </c:pt>
                <c:pt idx="225">
                  <c:v>3.31666666666667</c:v>
                </c:pt>
                <c:pt idx="226">
                  <c:v>3.31666666666667</c:v>
                </c:pt>
                <c:pt idx="227">
                  <c:v>3.31666666666667</c:v>
                </c:pt>
                <c:pt idx="228">
                  <c:v>3.31666666666667</c:v>
                </c:pt>
                <c:pt idx="229">
                  <c:v>3.31666666666667</c:v>
                </c:pt>
                <c:pt idx="230">
                  <c:v>3.31666666666667</c:v>
                </c:pt>
                <c:pt idx="231">
                  <c:v>3.31666666666667</c:v>
                </c:pt>
                <c:pt idx="232">
                  <c:v>3.31666666666667</c:v>
                </c:pt>
                <c:pt idx="233">
                  <c:v>3.31666666666667</c:v>
                </c:pt>
                <c:pt idx="234">
                  <c:v>3.31666666666667</c:v>
                </c:pt>
                <c:pt idx="235">
                  <c:v>3.31666666666667</c:v>
                </c:pt>
                <c:pt idx="236">
                  <c:v>3.31666666666667</c:v>
                </c:pt>
                <c:pt idx="237">
                  <c:v>3.31666666666667</c:v>
                </c:pt>
                <c:pt idx="238">
                  <c:v>3.31666666666667</c:v>
                </c:pt>
                <c:pt idx="239">
                  <c:v>3.31666666666667</c:v>
                </c:pt>
                <c:pt idx="240">
                  <c:v>3.31666666666667</c:v>
                </c:pt>
                <c:pt idx="241">
                  <c:v>3.31666666666667</c:v>
                </c:pt>
                <c:pt idx="242">
                  <c:v>3.31666666666667</c:v>
                </c:pt>
                <c:pt idx="243">
                  <c:v>3.31666666666667</c:v>
                </c:pt>
                <c:pt idx="244">
                  <c:v>3.31666666666667</c:v>
                </c:pt>
                <c:pt idx="245">
                  <c:v>1.38333333333333</c:v>
                </c:pt>
                <c:pt idx="246">
                  <c:v>1.38333333333333</c:v>
                </c:pt>
                <c:pt idx="247">
                  <c:v>1.38333333333333</c:v>
                </c:pt>
                <c:pt idx="248">
                  <c:v>1.38333333333333</c:v>
                </c:pt>
                <c:pt idx="249">
                  <c:v>1.38333333333333</c:v>
                </c:pt>
                <c:pt idx="250">
                  <c:v>1</c:v>
                </c:pt>
                <c:pt idx="251">
                  <c:v>1</c:v>
                </c:pt>
                <c:pt idx="252">
                  <c:v>16.533333333333299</c:v>
                </c:pt>
                <c:pt idx="253">
                  <c:v>16.55</c:v>
                </c:pt>
                <c:pt idx="254">
                  <c:v>16.566666666666698</c:v>
                </c:pt>
                <c:pt idx="255">
                  <c:v>16.466666666666701</c:v>
                </c:pt>
                <c:pt idx="256">
                  <c:v>16.399999999999999</c:v>
                </c:pt>
                <c:pt idx="257">
                  <c:v>16.383333333333301</c:v>
                </c:pt>
                <c:pt idx="258">
                  <c:v>16.366666666666699</c:v>
                </c:pt>
                <c:pt idx="259">
                  <c:v>16.350000000000001</c:v>
                </c:pt>
                <c:pt idx="260">
                  <c:v>16.316666666666698</c:v>
                </c:pt>
                <c:pt idx="261">
                  <c:v>16.283333333333299</c:v>
                </c:pt>
                <c:pt idx="262">
                  <c:v>16.283333333333299</c:v>
                </c:pt>
                <c:pt idx="263">
                  <c:v>2.81666666666667</c:v>
                </c:pt>
                <c:pt idx="264">
                  <c:v>2.81666666666667</c:v>
                </c:pt>
                <c:pt idx="265">
                  <c:v>2.81666666666667</c:v>
                </c:pt>
                <c:pt idx="266">
                  <c:v>2.81666666666667</c:v>
                </c:pt>
                <c:pt idx="267">
                  <c:v>2.81666666666667</c:v>
                </c:pt>
                <c:pt idx="268">
                  <c:v>2.81666666666667</c:v>
                </c:pt>
                <c:pt idx="269">
                  <c:v>2.81666666666667</c:v>
                </c:pt>
                <c:pt idx="270">
                  <c:v>2.81666666666667</c:v>
                </c:pt>
                <c:pt idx="271">
                  <c:v>2.81666666666667</c:v>
                </c:pt>
                <c:pt idx="272">
                  <c:v>2.81666666666667</c:v>
                </c:pt>
                <c:pt idx="273">
                  <c:v>2.81666666666667</c:v>
                </c:pt>
                <c:pt idx="274">
                  <c:v>2.81666666666667</c:v>
                </c:pt>
                <c:pt idx="275">
                  <c:v>2.81666666666667</c:v>
                </c:pt>
                <c:pt idx="276">
                  <c:v>2.81666666666667</c:v>
                </c:pt>
                <c:pt idx="277">
                  <c:v>2.81666666666667</c:v>
                </c:pt>
                <c:pt idx="278">
                  <c:v>2.81666666666667</c:v>
                </c:pt>
                <c:pt idx="279">
                  <c:v>2.81666666666667</c:v>
                </c:pt>
                <c:pt idx="280">
                  <c:v>2.81666666666667</c:v>
                </c:pt>
                <c:pt idx="281">
                  <c:v>2.81666666666667</c:v>
                </c:pt>
                <c:pt idx="282">
                  <c:v>2.81666666666667</c:v>
                </c:pt>
                <c:pt idx="283">
                  <c:v>2.81666666666667</c:v>
                </c:pt>
                <c:pt idx="284">
                  <c:v>2.81666666666667</c:v>
                </c:pt>
                <c:pt idx="285">
                  <c:v>2.81666666666667</c:v>
                </c:pt>
                <c:pt idx="286">
                  <c:v>2.81666666666667</c:v>
                </c:pt>
                <c:pt idx="287">
                  <c:v>2.81666666666667</c:v>
                </c:pt>
                <c:pt idx="288">
                  <c:v>2.81666666666667</c:v>
                </c:pt>
                <c:pt idx="289">
                  <c:v>2.81666666666667</c:v>
                </c:pt>
                <c:pt idx="290">
                  <c:v>2.81666666666667</c:v>
                </c:pt>
                <c:pt idx="291">
                  <c:v>2.81666666666667</c:v>
                </c:pt>
                <c:pt idx="292">
                  <c:v>2.81666666666667</c:v>
                </c:pt>
                <c:pt idx="293">
                  <c:v>2.81666666666667</c:v>
                </c:pt>
                <c:pt idx="294">
                  <c:v>2.81666666666667</c:v>
                </c:pt>
                <c:pt idx="295">
                  <c:v>2.81666666666667</c:v>
                </c:pt>
                <c:pt idx="296">
                  <c:v>1.38333333333333</c:v>
                </c:pt>
                <c:pt idx="297">
                  <c:v>1.38333333333333</c:v>
                </c:pt>
                <c:pt idx="298">
                  <c:v>1.38333333333333</c:v>
                </c:pt>
                <c:pt idx="299">
                  <c:v>1.38333333333333</c:v>
                </c:pt>
                <c:pt idx="300">
                  <c:v>1.38333333333333</c:v>
                </c:pt>
                <c:pt idx="301">
                  <c:v>1.38333333333333</c:v>
                </c:pt>
                <c:pt idx="302">
                  <c:v>1.38333333333333</c:v>
                </c:pt>
                <c:pt idx="303">
                  <c:v>1.38333333333333</c:v>
                </c:pt>
                <c:pt idx="304">
                  <c:v>1.38333333333333</c:v>
                </c:pt>
                <c:pt idx="305">
                  <c:v>1.38333333333333</c:v>
                </c:pt>
                <c:pt idx="306">
                  <c:v>1.38333333333333</c:v>
                </c:pt>
                <c:pt idx="307">
                  <c:v>1.38333333333333</c:v>
                </c:pt>
                <c:pt idx="308">
                  <c:v>1.38333333333333</c:v>
                </c:pt>
                <c:pt idx="309">
                  <c:v>1.38333333333333</c:v>
                </c:pt>
                <c:pt idx="310">
                  <c:v>1</c:v>
                </c:pt>
                <c:pt idx="311">
                  <c:v>1</c:v>
                </c:pt>
                <c:pt idx="312">
                  <c:v>1</c:v>
                </c:pt>
                <c:pt idx="313">
                  <c:v>1</c:v>
                </c:pt>
                <c:pt idx="314">
                  <c:v>1</c:v>
                </c:pt>
                <c:pt idx="315">
                  <c:v>1</c:v>
                </c:pt>
                <c:pt idx="316">
                  <c:v>3.45</c:v>
                </c:pt>
                <c:pt idx="317">
                  <c:v>6.516666667</c:v>
                </c:pt>
                <c:pt idx="318">
                  <c:v>6.516666667</c:v>
                </c:pt>
                <c:pt idx="319">
                  <c:v>6.516666667</c:v>
                </c:pt>
                <c:pt idx="320">
                  <c:v>6.516666667</c:v>
                </c:pt>
                <c:pt idx="321">
                  <c:v>6.516666667</c:v>
                </c:pt>
                <c:pt idx="322">
                  <c:v>6.516666667</c:v>
                </c:pt>
                <c:pt idx="323">
                  <c:v>6.516666667</c:v>
                </c:pt>
                <c:pt idx="324">
                  <c:v>6.516666667</c:v>
                </c:pt>
                <c:pt idx="325">
                  <c:v>6.516666667</c:v>
                </c:pt>
                <c:pt idx="326">
                  <c:v>6.516666667</c:v>
                </c:pt>
                <c:pt idx="327">
                  <c:v>6.516666667</c:v>
                </c:pt>
                <c:pt idx="328">
                  <c:v>6.516666667</c:v>
                </c:pt>
                <c:pt idx="329">
                  <c:v>6.516666667</c:v>
                </c:pt>
                <c:pt idx="330">
                  <c:v>6.516666667</c:v>
                </c:pt>
                <c:pt idx="331">
                  <c:v>6.516666667</c:v>
                </c:pt>
                <c:pt idx="332">
                  <c:v>6.516666667</c:v>
                </c:pt>
                <c:pt idx="333">
                  <c:v>6.516666667</c:v>
                </c:pt>
                <c:pt idx="334">
                  <c:v>6.516666667</c:v>
                </c:pt>
                <c:pt idx="335">
                  <c:v>6.516666667</c:v>
                </c:pt>
                <c:pt idx="336">
                  <c:v>6.516666667</c:v>
                </c:pt>
                <c:pt idx="337">
                  <c:v>6.516666667</c:v>
                </c:pt>
                <c:pt idx="338">
                  <c:v>6.516666667</c:v>
                </c:pt>
                <c:pt idx="339">
                  <c:v>6.516666667</c:v>
                </c:pt>
                <c:pt idx="340">
                  <c:v>6.516666667</c:v>
                </c:pt>
                <c:pt idx="341">
                  <c:v>6.516666667</c:v>
                </c:pt>
                <c:pt idx="342">
                  <c:v>6.516666667</c:v>
                </c:pt>
                <c:pt idx="343">
                  <c:v>6.516666667</c:v>
                </c:pt>
                <c:pt idx="344">
                  <c:v>6.516666667</c:v>
                </c:pt>
                <c:pt idx="345">
                  <c:v>6.516666667</c:v>
                </c:pt>
                <c:pt idx="346">
                  <c:v>6.516666667</c:v>
                </c:pt>
                <c:pt idx="347">
                  <c:v>6.516666667</c:v>
                </c:pt>
                <c:pt idx="348">
                  <c:v>6.516666667</c:v>
                </c:pt>
                <c:pt idx="349">
                  <c:v>6.516666667</c:v>
                </c:pt>
                <c:pt idx="350">
                  <c:v>6.516666667</c:v>
                </c:pt>
                <c:pt idx="351">
                  <c:v>6.516666667</c:v>
                </c:pt>
                <c:pt idx="352">
                  <c:v>7.7166666666666703</c:v>
                </c:pt>
                <c:pt idx="353">
                  <c:v>7.7166666666666703</c:v>
                </c:pt>
                <c:pt idx="354">
                  <c:v>7.7166666666666703</c:v>
                </c:pt>
                <c:pt idx="355">
                  <c:v>7.7166666666666703</c:v>
                </c:pt>
                <c:pt idx="356">
                  <c:v>7.7166666666666703</c:v>
                </c:pt>
                <c:pt idx="357">
                  <c:v>7.7166666666666703</c:v>
                </c:pt>
                <c:pt idx="358">
                  <c:v>7.7166666666666703</c:v>
                </c:pt>
                <c:pt idx="359">
                  <c:v>7.7166666666666703</c:v>
                </c:pt>
                <c:pt idx="360">
                  <c:v>7.7166666666666703</c:v>
                </c:pt>
                <c:pt idx="361">
                  <c:v>7.7166666666666703</c:v>
                </c:pt>
                <c:pt idx="362">
                  <c:v>7.7166666666666703</c:v>
                </c:pt>
                <c:pt idx="363">
                  <c:v>7.7166666666666703</c:v>
                </c:pt>
                <c:pt idx="364">
                  <c:v>7.7166666666666703</c:v>
                </c:pt>
                <c:pt idx="365">
                  <c:v>1</c:v>
                </c:pt>
                <c:pt idx="366">
                  <c:v>1</c:v>
                </c:pt>
                <c:pt idx="367">
                  <c:v>1</c:v>
                </c:pt>
                <c:pt idx="368">
                  <c:v>1</c:v>
                </c:pt>
                <c:pt idx="369">
                  <c:v>1</c:v>
                </c:pt>
                <c:pt idx="370">
                  <c:v>1</c:v>
                </c:pt>
                <c:pt idx="371">
                  <c:v>18.841000000000001</c:v>
                </c:pt>
                <c:pt idx="372">
                  <c:v>2.2833333333333301</c:v>
                </c:pt>
                <c:pt idx="373">
                  <c:v>2.2833333333333301</c:v>
                </c:pt>
                <c:pt idx="374">
                  <c:v>2.2833333333333301</c:v>
                </c:pt>
                <c:pt idx="375">
                  <c:v>2.2833333333333301</c:v>
                </c:pt>
                <c:pt idx="376">
                  <c:v>2.2833333333333301</c:v>
                </c:pt>
                <c:pt idx="377">
                  <c:v>2.2833333333333301</c:v>
                </c:pt>
                <c:pt idx="378">
                  <c:v>2.2833333333333301</c:v>
                </c:pt>
                <c:pt idx="379">
                  <c:v>2.2833333333333301</c:v>
                </c:pt>
                <c:pt idx="380">
                  <c:v>2.2833333333333301</c:v>
                </c:pt>
                <c:pt idx="381">
                  <c:v>2.2833333333333301</c:v>
                </c:pt>
                <c:pt idx="382">
                  <c:v>2.2833333333333301</c:v>
                </c:pt>
                <c:pt idx="383">
                  <c:v>2.2833333333333301</c:v>
                </c:pt>
                <c:pt idx="384">
                  <c:v>2.2833333333333301</c:v>
                </c:pt>
                <c:pt idx="385">
                  <c:v>2.2833333333333301</c:v>
                </c:pt>
                <c:pt idx="386">
                  <c:v>2.2833333333333301</c:v>
                </c:pt>
                <c:pt idx="387">
                  <c:v>2.2833333333333301</c:v>
                </c:pt>
                <c:pt idx="388">
                  <c:v>2.2833333333333301</c:v>
                </c:pt>
                <c:pt idx="389">
                  <c:v>2.2833333333333301</c:v>
                </c:pt>
                <c:pt idx="390">
                  <c:v>2.2833333333333301</c:v>
                </c:pt>
                <c:pt idx="391">
                  <c:v>2.2833333333333301</c:v>
                </c:pt>
                <c:pt idx="392">
                  <c:v>2.2833333333333301</c:v>
                </c:pt>
                <c:pt idx="393">
                  <c:v>2.2833333333333301</c:v>
                </c:pt>
                <c:pt idx="394">
                  <c:v>2.2833333333333301</c:v>
                </c:pt>
                <c:pt idx="395">
                  <c:v>2.2833333333333301</c:v>
                </c:pt>
                <c:pt idx="396">
                  <c:v>2.2833333333333301</c:v>
                </c:pt>
                <c:pt idx="397">
                  <c:v>2.2833333333333301</c:v>
                </c:pt>
                <c:pt idx="398">
                  <c:v>2.2833333333333301</c:v>
                </c:pt>
                <c:pt idx="399">
                  <c:v>2.2833333333333301</c:v>
                </c:pt>
                <c:pt idx="400">
                  <c:v>2.2833333333333301</c:v>
                </c:pt>
                <c:pt idx="401">
                  <c:v>2.2833333333333301</c:v>
                </c:pt>
                <c:pt idx="402">
                  <c:v>8.5</c:v>
                </c:pt>
                <c:pt idx="403">
                  <c:v>8.4166666666666696</c:v>
                </c:pt>
                <c:pt idx="404">
                  <c:v>8.4166666666666696</c:v>
                </c:pt>
                <c:pt idx="405">
                  <c:v>8.4166666666666696</c:v>
                </c:pt>
                <c:pt idx="406">
                  <c:v>8.5</c:v>
                </c:pt>
                <c:pt idx="407">
                  <c:v>8.5</c:v>
                </c:pt>
                <c:pt idx="408">
                  <c:v>8.5</c:v>
                </c:pt>
                <c:pt idx="409">
                  <c:v>8.5</c:v>
                </c:pt>
                <c:pt idx="410">
                  <c:v>8.5</c:v>
                </c:pt>
                <c:pt idx="411">
                  <c:v>8.5</c:v>
                </c:pt>
                <c:pt idx="412">
                  <c:v>8.5</c:v>
                </c:pt>
                <c:pt idx="413">
                  <c:v>8.5</c:v>
                </c:pt>
                <c:pt idx="414">
                  <c:v>8.5</c:v>
                </c:pt>
                <c:pt idx="415">
                  <c:v>8.5</c:v>
                </c:pt>
                <c:pt idx="416">
                  <c:v>8.5</c:v>
                </c:pt>
                <c:pt idx="417">
                  <c:v>8.5</c:v>
                </c:pt>
                <c:pt idx="418">
                  <c:v>8.5</c:v>
                </c:pt>
                <c:pt idx="419">
                  <c:v>8.5</c:v>
                </c:pt>
                <c:pt idx="420">
                  <c:v>8.5</c:v>
                </c:pt>
                <c:pt idx="421">
                  <c:v>8.5</c:v>
                </c:pt>
                <c:pt idx="422">
                  <c:v>8.5</c:v>
                </c:pt>
                <c:pt idx="423">
                  <c:v>8.5</c:v>
                </c:pt>
                <c:pt idx="424">
                  <c:v>8.5</c:v>
                </c:pt>
                <c:pt idx="425">
                  <c:v>8.5</c:v>
                </c:pt>
                <c:pt idx="426">
                  <c:v>8.5</c:v>
                </c:pt>
                <c:pt idx="427">
                  <c:v>8.5</c:v>
                </c:pt>
                <c:pt idx="428">
                  <c:v>8.5</c:v>
                </c:pt>
                <c:pt idx="429">
                  <c:v>8.5</c:v>
                </c:pt>
                <c:pt idx="430">
                  <c:v>8.5</c:v>
                </c:pt>
                <c:pt idx="431">
                  <c:v>8.5</c:v>
                </c:pt>
                <c:pt idx="432">
                  <c:v>8.5</c:v>
                </c:pt>
                <c:pt idx="433">
                  <c:v>8.5</c:v>
                </c:pt>
                <c:pt idx="434">
                  <c:v>8.5</c:v>
                </c:pt>
                <c:pt idx="435">
                  <c:v>1</c:v>
                </c:pt>
                <c:pt idx="436">
                  <c:v>1</c:v>
                </c:pt>
                <c:pt idx="437">
                  <c:v>1</c:v>
                </c:pt>
                <c:pt idx="438">
                  <c:v>1</c:v>
                </c:pt>
                <c:pt idx="439">
                  <c:v>1</c:v>
                </c:pt>
                <c:pt idx="440">
                  <c:v>1</c:v>
                </c:pt>
                <c:pt idx="441">
                  <c:v>8.9833333333333307</c:v>
                </c:pt>
                <c:pt idx="442">
                  <c:v>8.9833333333333307</c:v>
                </c:pt>
                <c:pt idx="443">
                  <c:v>8.9833333333333307</c:v>
                </c:pt>
                <c:pt idx="444">
                  <c:v>8.9833333333333307</c:v>
                </c:pt>
                <c:pt idx="445">
                  <c:v>8.9833333333333307</c:v>
                </c:pt>
                <c:pt idx="446">
                  <c:v>8.9833333333333307</c:v>
                </c:pt>
                <c:pt idx="447">
                  <c:v>8.9833333333333307</c:v>
                </c:pt>
                <c:pt idx="448">
                  <c:v>8.9833333333333307</c:v>
                </c:pt>
                <c:pt idx="449">
                  <c:v>8.9833333333333307</c:v>
                </c:pt>
                <c:pt idx="450">
                  <c:v>8.9833333333333307</c:v>
                </c:pt>
                <c:pt idx="451">
                  <c:v>8.9833333333333307</c:v>
                </c:pt>
                <c:pt idx="452">
                  <c:v>8.9833333333333307</c:v>
                </c:pt>
                <c:pt idx="453">
                  <c:v>8.9833333333333307</c:v>
                </c:pt>
                <c:pt idx="454">
                  <c:v>8.9833333333333307</c:v>
                </c:pt>
                <c:pt idx="455">
                  <c:v>8.9833333333333307</c:v>
                </c:pt>
                <c:pt idx="456">
                  <c:v>8.9833333333333307</c:v>
                </c:pt>
                <c:pt idx="457">
                  <c:v>8.9833333333333307</c:v>
                </c:pt>
                <c:pt idx="458">
                  <c:v>8.9833333333333307</c:v>
                </c:pt>
                <c:pt idx="459">
                  <c:v>8.9833333333333307</c:v>
                </c:pt>
                <c:pt idx="460">
                  <c:v>8.9833333333333307</c:v>
                </c:pt>
                <c:pt idx="461">
                  <c:v>8.9833333333333307</c:v>
                </c:pt>
                <c:pt idx="462">
                  <c:v>8.9833333333333307</c:v>
                </c:pt>
                <c:pt idx="463">
                  <c:v>8.9833333333333307</c:v>
                </c:pt>
                <c:pt idx="464">
                  <c:v>8.9833333333333307</c:v>
                </c:pt>
                <c:pt idx="465">
                  <c:v>8.9833333333333307</c:v>
                </c:pt>
                <c:pt idx="466">
                  <c:v>8.9833333333333307</c:v>
                </c:pt>
                <c:pt idx="467">
                  <c:v>8.9833333333333307</c:v>
                </c:pt>
                <c:pt idx="468">
                  <c:v>8.9833333333333307</c:v>
                </c:pt>
                <c:pt idx="469">
                  <c:v>8.9833333333333307</c:v>
                </c:pt>
                <c:pt idx="470">
                  <c:v>8.9833333333333307</c:v>
                </c:pt>
                <c:pt idx="471">
                  <c:v>8.9833333333333307</c:v>
                </c:pt>
                <c:pt idx="472">
                  <c:v>8.9833333333333307</c:v>
                </c:pt>
                <c:pt idx="473">
                  <c:v>8.9833333333333307</c:v>
                </c:pt>
                <c:pt idx="474">
                  <c:v>8.9833333333333307</c:v>
                </c:pt>
                <c:pt idx="475">
                  <c:v>8.9833333333333307</c:v>
                </c:pt>
                <c:pt idx="476">
                  <c:v>8.9833333333333307</c:v>
                </c:pt>
                <c:pt idx="477">
                  <c:v>8.9833333333333307</c:v>
                </c:pt>
                <c:pt idx="478">
                  <c:v>8.9833333333333307</c:v>
                </c:pt>
                <c:pt idx="479">
                  <c:v>8.9833333333333307</c:v>
                </c:pt>
                <c:pt idx="480">
                  <c:v>8.9833333333333307</c:v>
                </c:pt>
                <c:pt idx="481">
                  <c:v>8.9833333333333307</c:v>
                </c:pt>
                <c:pt idx="482">
                  <c:v>8.9833333333333307</c:v>
                </c:pt>
                <c:pt idx="483">
                  <c:v>8.9833333333333307</c:v>
                </c:pt>
                <c:pt idx="484">
                  <c:v>8.9833333333333307</c:v>
                </c:pt>
                <c:pt idx="485">
                  <c:v>8.9833333333333307</c:v>
                </c:pt>
                <c:pt idx="486">
                  <c:v>8.9833333333333307</c:v>
                </c:pt>
                <c:pt idx="487">
                  <c:v>8.9833333333333307</c:v>
                </c:pt>
                <c:pt idx="488">
                  <c:v>8.9833333333333307</c:v>
                </c:pt>
                <c:pt idx="489">
                  <c:v>8.9833333333333307</c:v>
                </c:pt>
                <c:pt idx="490">
                  <c:v>8.9833333333333307</c:v>
                </c:pt>
                <c:pt idx="491">
                  <c:v>8.9833333333333307</c:v>
                </c:pt>
                <c:pt idx="492">
                  <c:v>8.9833333333333307</c:v>
                </c:pt>
                <c:pt idx="493">
                  <c:v>8.9833333333333307</c:v>
                </c:pt>
                <c:pt idx="494">
                  <c:v>8.9833333333333307</c:v>
                </c:pt>
                <c:pt idx="495">
                  <c:v>5.2166666666666703</c:v>
                </c:pt>
                <c:pt idx="496">
                  <c:v>6.1333333333333302</c:v>
                </c:pt>
                <c:pt idx="497">
                  <c:v>5.9</c:v>
                </c:pt>
                <c:pt idx="498">
                  <c:v>6.0166666666666702</c:v>
                </c:pt>
                <c:pt idx="499">
                  <c:v>5.7666666666666702</c:v>
                </c:pt>
                <c:pt idx="500">
                  <c:v>5.8666666666666698</c:v>
                </c:pt>
                <c:pt idx="501">
                  <c:v>5.6</c:v>
                </c:pt>
                <c:pt idx="502">
                  <c:v>5.8666666666666698</c:v>
                </c:pt>
                <c:pt idx="503">
                  <c:v>5.9</c:v>
                </c:pt>
                <c:pt idx="504">
                  <c:v>6.2333333333333298</c:v>
                </c:pt>
                <c:pt idx="505">
                  <c:v>6.2</c:v>
                </c:pt>
                <c:pt idx="506">
                  <c:v>4.3499999999999996</c:v>
                </c:pt>
                <c:pt idx="507">
                  <c:v>5.7</c:v>
                </c:pt>
                <c:pt idx="508">
                  <c:v>6.1166666666666698</c:v>
                </c:pt>
                <c:pt idx="509">
                  <c:v>5.35</c:v>
                </c:pt>
                <c:pt idx="510">
                  <c:v>6.15</c:v>
                </c:pt>
                <c:pt idx="511">
                  <c:v>4</c:v>
                </c:pt>
                <c:pt idx="512">
                  <c:v>5.2</c:v>
                </c:pt>
                <c:pt idx="513">
                  <c:v>6.2166666666666703</c:v>
                </c:pt>
                <c:pt idx="514">
                  <c:v>4.9000000000000004</c:v>
                </c:pt>
                <c:pt idx="515">
                  <c:v>5.45</c:v>
                </c:pt>
                <c:pt idx="516">
                  <c:v>6.1666666666666696</c:v>
                </c:pt>
                <c:pt idx="517">
                  <c:v>11.75</c:v>
                </c:pt>
                <c:pt idx="518">
                  <c:v>11.75</c:v>
                </c:pt>
                <c:pt idx="519">
                  <c:v>11.75</c:v>
                </c:pt>
                <c:pt idx="520">
                  <c:v>11.766666666666699</c:v>
                </c:pt>
                <c:pt idx="521">
                  <c:v>11.766666666666699</c:v>
                </c:pt>
                <c:pt idx="522">
                  <c:v>11.783333333333299</c:v>
                </c:pt>
                <c:pt idx="523">
                  <c:v>11.783333333333299</c:v>
                </c:pt>
                <c:pt idx="524">
                  <c:v>11.783333333333299</c:v>
                </c:pt>
                <c:pt idx="525">
                  <c:v>11.8166666666667</c:v>
                </c:pt>
                <c:pt idx="526">
                  <c:v>11.8166666666667</c:v>
                </c:pt>
                <c:pt idx="527">
                  <c:v>11.8166666666667</c:v>
                </c:pt>
                <c:pt idx="528">
                  <c:v>11.8333333333333</c:v>
                </c:pt>
                <c:pt idx="529">
                  <c:v>11.8</c:v>
                </c:pt>
                <c:pt idx="530">
                  <c:v>11.8</c:v>
                </c:pt>
                <c:pt idx="531">
                  <c:v>11.8333333333333</c:v>
                </c:pt>
                <c:pt idx="532">
                  <c:v>11.8333333333333</c:v>
                </c:pt>
                <c:pt idx="533">
                  <c:v>11.85</c:v>
                </c:pt>
                <c:pt idx="534">
                  <c:v>11.85</c:v>
                </c:pt>
                <c:pt idx="535">
                  <c:v>11.866666666666699</c:v>
                </c:pt>
                <c:pt idx="536">
                  <c:v>11.883333333333301</c:v>
                </c:pt>
                <c:pt idx="537">
                  <c:v>11.9166666666667</c:v>
                </c:pt>
                <c:pt idx="538">
                  <c:v>4.9166666666666696</c:v>
                </c:pt>
                <c:pt idx="539">
                  <c:v>4.9166666666666696</c:v>
                </c:pt>
                <c:pt idx="540">
                  <c:v>4.9166666666666696</c:v>
                </c:pt>
                <c:pt idx="541">
                  <c:v>4.9166666666666696</c:v>
                </c:pt>
                <c:pt idx="542">
                  <c:v>4.9166666666666696</c:v>
                </c:pt>
                <c:pt idx="543">
                  <c:v>4.9166666666666696</c:v>
                </c:pt>
                <c:pt idx="544">
                  <c:v>4.9166666666666696</c:v>
                </c:pt>
                <c:pt idx="545">
                  <c:v>4.9166666666666696</c:v>
                </c:pt>
                <c:pt idx="546">
                  <c:v>4.9166666666666696</c:v>
                </c:pt>
                <c:pt idx="547">
                  <c:v>4.9166666666666696</c:v>
                </c:pt>
                <c:pt idx="548">
                  <c:v>4.9166666666666696</c:v>
                </c:pt>
                <c:pt idx="549">
                  <c:v>4.9166666666666696</c:v>
                </c:pt>
                <c:pt idx="550">
                  <c:v>4.9166666666666696</c:v>
                </c:pt>
                <c:pt idx="551">
                  <c:v>4.9166666666666696</c:v>
                </c:pt>
                <c:pt idx="552">
                  <c:v>4.9166666666666696</c:v>
                </c:pt>
                <c:pt idx="553">
                  <c:v>4.9166666666666696</c:v>
                </c:pt>
                <c:pt idx="554">
                  <c:v>4.9166666666666696</c:v>
                </c:pt>
                <c:pt idx="555">
                  <c:v>4.9166666666666696</c:v>
                </c:pt>
                <c:pt idx="556">
                  <c:v>4.9166666666666696</c:v>
                </c:pt>
                <c:pt idx="557">
                  <c:v>4.9166666666666696</c:v>
                </c:pt>
                <c:pt idx="558">
                  <c:v>4.9166666666666696</c:v>
                </c:pt>
                <c:pt idx="559">
                  <c:v>4.9166666666666696</c:v>
                </c:pt>
                <c:pt idx="560">
                  <c:v>4.9166666666666696</c:v>
                </c:pt>
                <c:pt idx="561">
                  <c:v>4.9166666666666696</c:v>
                </c:pt>
                <c:pt idx="562">
                  <c:v>4.9166666666666696</c:v>
                </c:pt>
                <c:pt idx="563">
                  <c:v>4.9166666666666696</c:v>
                </c:pt>
                <c:pt idx="564">
                  <c:v>4.9166666666666696</c:v>
                </c:pt>
                <c:pt idx="565">
                  <c:v>4.9166666666666696</c:v>
                </c:pt>
                <c:pt idx="566">
                  <c:v>4.9166666666666696</c:v>
                </c:pt>
                <c:pt idx="567">
                  <c:v>4.9166666666666696</c:v>
                </c:pt>
                <c:pt idx="568">
                  <c:v>4.9166666666666696</c:v>
                </c:pt>
                <c:pt idx="569">
                  <c:v>4.9166666666666696</c:v>
                </c:pt>
                <c:pt idx="570">
                  <c:v>4.9166666666666696</c:v>
                </c:pt>
                <c:pt idx="571">
                  <c:v>4.9166666666666696</c:v>
                </c:pt>
                <c:pt idx="572">
                  <c:v>4.9166666666666696</c:v>
                </c:pt>
                <c:pt idx="573">
                  <c:v>4.9166666666666696</c:v>
                </c:pt>
                <c:pt idx="574">
                  <c:v>7.68333333333333</c:v>
                </c:pt>
                <c:pt idx="575">
                  <c:v>7.68333333333333</c:v>
                </c:pt>
                <c:pt idx="576">
                  <c:v>7.68333333333333</c:v>
                </c:pt>
                <c:pt idx="577">
                  <c:v>7.68333333333333</c:v>
                </c:pt>
                <c:pt idx="578">
                  <c:v>7.68333333333333</c:v>
                </c:pt>
                <c:pt idx="579">
                  <c:v>7.68333333333333</c:v>
                </c:pt>
                <c:pt idx="580">
                  <c:v>7.68333333333333</c:v>
                </c:pt>
                <c:pt idx="581">
                  <c:v>7.68333333333333</c:v>
                </c:pt>
                <c:pt idx="582">
                  <c:v>7.68333333333333</c:v>
                </c:pt>
                <c:pt idx="583">
                  <c:v>7.68333333333333</c:v>
                </c:pt>
                <c:pt idx="584">
                  <c:v>7.68333333333333</c:v>
                </c:pt>
                <c:pt idx="585">
                  <c:v>7.68333333333333</c:v>
                </c:pt>
                <c:pt idx="586">
                  <c:v>7.68333333333333</c:v>
                </c:pt>
                <c:pt idx="587">
                  <c:v>7.68333333333333</c:v>
                </c:pt>
                <c:pt idx="588">
                  <c:v>7.68333333333333</c:v>
                </c:pt>
                <c:pt idx="589">
                  <c:v>7.68333333333333</c:v>
                </c:pt>
                <c:pt idx="590">
                  <c:v>7.68333333333333</c:v>
                </c:pt>
                <c:pt idx="591">
                  <c:v>7.68333333333333</c:v>
                </c:pt>
                <c:pt idx="592">
                  <c:v>7.68333333333333</c:v>
                </c:pt>
                <c:pt idx="593">
                  <c:v>1</c:v>
                </c:pt>
                <c:pt idx="594">
                  <c:v>1</c:v>
                </c:pt>
                <c:pt idx="595">
                  <c:v>1</c:v>
                </c:pt>
                <c:pt idx="596">
                  <c:v>9.06666666666667</c:v>
                </c:pt>
                <c:pt idx="597">
                  <c:v>9.06666666666667</c:v>
                </c:pt>
                <c:pt idx="598">
                  <c:v>9.06666666666667</c:v>
                </c:pt>
                <c:pt idx="599">
                  <c:v>9.06666666666667</c:v>
                </c:pt>
                <c:pt idx="600">
                  <c:v>9.06666666666667</c:v>
                </c:pt>
                <c:pt idx="601">
                  <c:v>9.06666666666667</c:v>
                </c:pt>
                <c:pt idx="602">
                  <c:v>9.06666666666667</c:v>
                </c:pt>
                <c:pt idx="603">
                  <c:v>9.06666666666667</c:v>
                </c:pt>
                <c:pt idx="604">
                  <c:v>9.06666666666667</c:v>
                </c:pt>
                <c:pt idx="605">
                  <c:v>9.06666666666667</c:v>
                </c:pt>
                <c:pt idx="606">
                  <c:v>9.06666666666667</c:v>
                </c:pt>
                <c:pt idx="607">
                  <c:v>9.06666666666667</c:v>
                </c:pt>
                <c:pt idx="608">
                  <c:v>9.06666666666667</c:v>
                </c:pt>
                <c:pt idx="609">
                  <c:v>9.06666666666667</c:v>
                </c:pt>
                <c:pt idx="610">
                  <c:v>9.06666666666667</c:v>
                </c:pt>
                <c:pt idx="611">
                  <c:v>9.06666666666667</c:v>
                </c:pt>
                <c:pt idx="612">
                  <c:v>9.06666666666667</c:v>
                </c:pt>
                <c:pt idx="613">
                  <c:v>9.06666666666667</c:v>
                </c:pt>
                <c:pt idx="614">
                  <c:v>9.06666666666667</c:v>
                </c:pt>
                <c:pt idx="615">
                  <c:v>9.06666666666667</c:v>
                </c:pt>
                <c:pt idx="616">
                  <c:v>9.06666666666667</c:v>
                </c:pt>
                <c:pt idx="617">
                  <c:v>9.06666666666667</c:v>
                </c:pt>
                <c:pt idx="618">
                  <c:v>9.06666666666667</c:v>
                </c:pt>
                <c:pt idx="619">
                  <c:v>9.06666666666667</c:v>
                </c:pt>
                <c:pt idx="620">
                  <c:v>9.06666666666667</c:v>
                </c:pt>
                <c:pt idx="621">
                  <c:v>9.06666666666667</c:v>
                </c:pt>
                <c:pt idx="622">
                  <c:v>9.06666666666667</c:v>
                </c:pt>
                <c:pt idx="623">
                  <c:v>9.06666666666667</c:v>
                </c:pt>
                <c:pt idx="624">
                  <c:v>9.06666666666667</c:v>
                </c:pt>
                <c:pt idx="625">
                  <c:v>9.06666666666667</c:v>
                </c:pt>
                <c:pt idx="626">
                  <c:v>9.06666666666667</c:v>
                </c:pt>
                <c:pt idx="627">
                  <c:v>9.06666666666667</c:v>
                </c:pt>
                <c:pt idx="628">
                  <c:v>9.06666666666667</c:v>
                </c:pt>
                <c:pt idx="629">
                  <c:v>9.06666666666667</c:v>
                </c:pt>
                <c:pt idx="630">
                  <c:v>9.06666666666667</c:v>
                </c:pt>
                <c:pt idx="631">
                  <c:v>9.06666666666667</c:v>
                </c:pt>
                <c:pt idx="632">
                  <c:v>9.06666666666667</c:v>
                </c:pt>
                <c:pt idx="633">
                  <c:v>1.433333333</c:v>
                </c:pt>
                <c:pt idx="634">
                  <c:v>7.81666666666667</c:v>
                </c:pt>
                <c:pt idx="635">
                  <c:v>7.81666666666667</c:v>
                </c:pt>
                <c:pt idx="636">
                  <c:v>7.81666666666667</c:v>
                </c:pt>
                <c:pt idx="637">
                  <c:v>7.81666666666667</c:v>
                </c:pt>
                <c:pt idx="638">
                  <c:v>7.81666666666667</c:v>
                </c:pt>
                <c:pt idx="639">
                  <c:v>7.81666666666667</c:v>
                </c:pt>
                <c:pt idx="640">
                  <c:v>7.81666666666667</c:v>
                </c:pt>
                <c:pt idx="641">
                  <c:v>7.81666666666667</c:v>
                </c:pt>
                <c:pt idx="642">
                  <c:v>7.81666666666667</c:v>
                </c:pt>
                <c:pt idx="643">
                  <c:v>7.81666666666667</c:v>
                </c:pt>
                <c:pt idx="644">
                  <c:v>7.81666666666667</c:v>
                </c:pt>
                <c:pt idx="645">
                  <c:v>7.81666666666667</c:v>
                </c:pt>
                <c:pt idx="646">
                  <c:v>7.81666666666667</c:v>
                </c:pt>
                <c:pt idx="647">
                  <c:v>7.81666666666667</c:v>
                </c:pt>
                <c:pt idx="648">
                  <c:v>7.81666666666667</c:v>
                </c:pt>
                <c:pt idx="649">
                  <c:v>7.81666666666667</c:v>
                </c:pt>
                <c:pt idx="650">
                  <c:v>7.81666666666667</c:v>
                </c:pt>
                <c:pt idx="651">
                  <c:v>7.81666666666667</c:v>
                </c:pt>
                <c:pt idx="652">
                  <c:v>7.7166666666666703</c:v>
                </c:pt>
                <c:pt idx="653">
                  <c:v>7.7166666666666703</c:v>
                </c:pt>
                <c:pt idx="654">
                  <c:v>7.7166666666666703</c:v>
                </c:pt>
                <c:pt idx="655">
                  <c:v>7.7166666666666703</c:v>
                </c:pt>
                <c:pt idx="656">
                  <c:v>3.31666666666667</c:v>
                </c:pt>
                <c:pt idx="657">
                  <c:v>3.31666666666667</c:v>
                </c:pt>
                <c:pt idx="658">
                  <c:v>3.31666666666667</c:v>
                </c:pt>
                <c:pt idx="659">
                  <c:v>3.31666666666667</c:v>
                </c:pt>
                <c:pt idx="660">
                  <c:v>3.31666666666667</c:v>
                </c:pt>
                <c:pt idx="661">
                  <c:v>3.31666666666667</c:v>
                </c:pt>
                <c:pt idx="662">
                  <c:v>3.31666666666667</c:v>
                </c:pt>
                <c:pt idx="663">
                  <c:v>3.31666666666667</c:v>
                </c:pt>
                <c:pt idx="664">
                  <c:v>3.31666666666667</c:v>
                </c:pt>
                <c:pt idx="665">
                  <c:v>3.31666666666667</c:v>
                </c:pt>
                <c:pt idx="666">
                  <c:v>3.31666666666667</c:v>
                </c:pt>
                <c:pt idx="667">
                  <c:v>3.31666666666667</c:v>
                </c:pt>
                <c:pt idx="668">
                  <c:v>3.31666666666667</c:v>
                </c:pt>
                <c:pt idx="669">
                  <c:v>3.31666666666667</c:v>
                </c:pt>
                <c:pt idx="670">
                  <c:v>3.31666666666667</c:v>
                </c:pt>
                <c:pt idx="671">
                  <c:v>3.31666666666667</c:v>
                </c:pt>
                <c:pt idx="672">
                  <c:v>3.31666666666667</c:v>
                </c:pt>
                <c:pt idx="673">
                  <c:v>3.31666666666667</c:v>
                </c:pt>
                <c:pt idx="674">
                  <c:v>3.31666666666667</c:v>
                </c:pt>
                <c:pt idx="675">
                  <c:v>3.31666666666667</c:v>
                </c:pt>
                <c:pt idx="676">
                  <c:v>3.31666666666667</c:v>
                </c:pt>
                <c:pt idx="677">
                  <c:v>3.31666666666667</c:v>
                </c:pt>
                <c:pt idx="678">
                  <c:v>3.31666666666667</c:v>
                </c:pt>
                <c:pt idx="679">
                  <c:v>3.31666666666667</c:v>
                </c:pt>
                <c:pt idx="680">
                  <c:v>3.31666666666667</c:v>
                </c:pt>
                <c:pt idx="681">
                  <c:v>3.31666666666667</c:v>
                </c:pt>
                <c:pt idx="682">
                  <c:v>3.31666666666667</c:v>
                </c:pt>
                <c:pt idx="683">
                  <c:v>3.31666666666667</c:v>
                </c:pt>
                <c:pt idx="684">
                  <c:v>3.31666666666667</c:v>
                </c:pt>
                <c:pt idx="685">
                  <c:v>3.31666666666667</c:v>
                </c:pt>
                <c:pt idx="686">
                  <c:v>3.31666666666667</c:v>
                </c:pt>
                <c:pt idx="687">
                  <c:v>3.31666666666667</c:v>
                </c:pt>
                <c:pt idx="688">
                  <c:v>3.31666666666667</c:v>
                </c:pt>
                <c:pt idx="689">
                  <c:v>3.31666666666667</c:v>
                </c:pt>
                <c:pt idx="690">
                  <c:v>3.31666666666667</c:v>
                </c:pt>
                <c:pt idx="691">
                  <c:v>3.31666666666667</c:v>
                </c:pt>
                <c:pt idx="692">
                  <c:v>3.31666666666667</c:v>
                </c:pt>
                <c:pt idx="693">
                  <c:v>3.31666666666667</c:v>
                </c:pt>
                <c:pt idx="694">
                  <c:v>3.31666666666667</c:v>
                </c:pt>
                <c:pt idx="695">
                  <c:v>3.31666666666667</c:v>
                </c:pt>
                <c:pt idx="696">
                  <c:v>3.31666666666667</c:v>
                </c:pt>
                <c:pt idx="697">
                  <c:v>3.31666666666667</c:v>
                </c:pt>
              </c:numCache>
            </c:numRef>
          </c:xVal>
          <c:yVal>
            <c:numRef>
              <c:f>'PC1 vs Lat and Long'!$F$2:$F$699</c:f>
              <c:numCache>
                <c:formatCode>0.0000</c:formatCode>
                <c:ptCount val="698"/>
                <c:pt idx="0">
                  <c:v>1.34427370877089</c:v>
                </c:pt>
                <c:pt idx="1">
                  <c:v>0.89160957567462196</c:v>
                </c:pt>
                <c:pt idx="2">
                  <c:v>-3.1529719754605998</c:v>
                </c:pt>
                <c:pt idx="3">
                  <c:v>1.51689132776193</c:v>
                </c:pt>
                <c:pt idx="4">
                  <c:v>-0.67481748770102401</c:v>
                </c:pt>
                <c:pt idx="5">
                  <c:v>3.17763253448503</c:v>
                </c:pt>
                <c:pt idx="6">
                  <c:v>1.9108450094565601</c:v>
                </c:pt>
                <c:pt idx="7">
                  <c:v>1.73814545063583</c:v>
                </c:pt>
                <c:pt idx="8">
                  <c:v>3.9804293448143002</c:v>
                </c:pt>
                <c:pt idx="9">
                  <c:v>1.15395214559853</c:v>
                </c:pt>
                <c:pt idx="10">
                  <c:v>0.462981191338945</c:v>
                </c:pt>
                <c:pt idx="11">
                  <c:v>0.85819232729075401</c:v>
                </c:pt>
                <c:pt idx="12">
                  <c:v>2.0629727846273802</c:v>
                </c:pt>
                <c:pt idx="13">
                  <c:v>2.3449536480649602</c:v>
                </c:pt>
                <c:pt idx="14">
                  <c:v>3.2976955712592799</c:v>
                </c:pt>
                <c:pt idx="15">
                  <c:v>3.5862288561525202</c:v>
                </c:pt>
                <c:pt idx="16">
                  <c:v>2.0602369595565699</c:v>
                </c:pt>
                <c:pt idx="17">
                  <c:v>1.9963095743794299</c:v>
                </c:pt>
                <c:pt idx="18">
                  <c:v>0.53969073203163598</c:v>
                </c:pt>
                <c:pt idx="19">
                  <c:v>3.5231536841355</c:v>
                </c:pt>
                <c:pt idx="20">
                  <c:v>-0.18051830159632301</c:v>
                </c:pt>
                <c:pt idx="21">
                  <c:v>1.0695073171545</c:v>
                </c:pt>
                <c:pt idx="22">
                  <c:v>-2.5431200940157002</c:v>
                </c:pt>
                <c:pt idx="23">
                  <c:v>3.2810312004245099</c:v>
                </c:pt>
                <c:pt idx="24">
                  <c:v>-5.16609732496166</c:v>
                </c:pt>
                <c:pt idx="25">
                  <c:v>-2.2625369331765199</c:v>
                </c:pt>
                <c:pt idx="26">
                  <c:v>1.25774999220741</c:v>
                </c:pt>
                <c:pt idx="27">
                  <c:v>1.82123781111757</c:v>
                </c:pt>
                <c:pt idx="28">
                  <c:v>2.2805661984941801</c:v>
                </c:pt>
                <c:pt idx="29">
                  <c:v>3.13365702444431</c:v>
                </c:pt>
                <c:pt idx="30">
                  <c:v>0.96271190468092604</c:v>
                </c:pt>
                <c:pt idx="31">
                  <c:v>-0.63500094399331097</c:v>
                </c:pt>
                <c:pt idx="32">
                  <c:v>-0.375473360820262</c:v>
                </c:pt>
                <c:pt idx="33">
                  <c:v>1.0897765961785499</c:v>
                </c:pt>
                <c:pt idx="34">
                  <c:v>2.8621126510468802</c:v>
                </c:pt>
                <c:pt idx="35">
                  <c:v>0.59849478270853196</c:v>
                </c:pt>
                <c:pt idx="36">
                  <c:v>-1.2581293223693599</c:v>
                </c:pt>
                <c:pt idx="37">
                  <c:v>3.8793478345024401</c:v>
                </c:pt>
                <c:pt idx="38">
                  <c:v>-0.728455199369482</c:v>
                </c:pt>
                <c:pt idx="39">
                  <c:v>-2.7266373450723802</c:v>
                </c:pt>
                <c:pt idx="40">
                  <c:v>1.5030038196564499</c:v>
                </c:pt>
                <c:pt idx="41">
                  <c:v>1.0470862471145701</c:v>
                </c:pt>
                <c:pt idx="42">
                  <c:v>-0.42451426954856902</c:v>
                </c:pt>
                <c:pt idx="43">
                  <c:v>5.26867626584579</c:v>
                </c:pt>
                <c:pt idx="44">
                  <c:v>0.49971524145714402</c:v>
                </c:pt>
                <c:pt idx="45">
                  <c:v>-0.55336010472955699</c:v>
                </c:pt>
                <c:pt idx="46">
                  <c:v>-3.4825176859928799</c:v>
                </c:pt>
                <c:pt idx="47">
                  <c:v>-0.51218558490861799</c:v>
                </c:pt>
                <c:pt idx="48">
                  <c:v>3.36882283111373</c:v>
                </c:pt>
                <c:pt idx="49">
                  <c:v>2.63501828831187</c:v>
                </c:pt>
                <c:pt idx="50">
                  <c:v>-4.3748796153391796</c:v>
                </c:pt>
                <c:pt idx="51">
                  <c:v>-0.78070966587901403</c:v>
                </c:pt>
                <c:pt idx="52">
                  <c:v>5.5652747270558897E-2</c:v>
                </c:pt>
                <c:pt idx="53">
                  <c:v>1.43677019585844</c:v>
                </c:pt>
                <c:pt idx="54">
                  <c:v>-0.30921806671369401</c:v>
                </c:pt>
                <c:pt idx="55">
                  <c:v>-7.2495967420194001</c:v>
                </c:pt>
                <c:pt idx="56">
                  <c:v>4.2775646352276997</c:v>
                </c:pt>
                <c:pt idx="57">
                  <c:v>2.3137525080377102</c:v>
                </c:pt>
                <c:pt idx="58">
                  <c:v>-1.6326632569324501E-2</c:v>
                </c:pt>
                <c:pt idx="59">
                  <c:v>-2.10086544696044</c:v>
                </c:pt>
                <c:pt idx="60">
                  <c:v>-5.8658684989564396</c:v>
                </c:pt>
                <c:pt idx="61">
                  <c:v>-3.5669352773759702</c:v>
                </c:pt>
                <c:pt idx="62">
                  <c:v>-1.50151727210708</c:v>
                </c:pt>
                <c:pt idx="63">
                  <c:v>-1.38486597832545</c:v>
                </c:pt>
                <c:pt idx="64">
                  <c:v>-2.3855889056288802</c:v>
                </c:pt>
                <c:pt idx="65">
                  <c:v>1.2482411353907701</c:v>
                </c:pt>
                <c:pt idx="66">
                  <c:v>3.4647957690990201</c:v>
                </c:pt>
                <c:pt idx="67">
                  <c:v>0.92923600705472098</c:v>
                </c:pt>
                <c:pt idx="68">
                  <c:v>0.114833167957634</c:v>
                </c:pt>
                <c:pt idx="69">
                  <c:v>0.98276916736234998</c:v>
                </c:pt>
                <c:pt idx="70">
                  <c:v>4.38885253071129</c:v>
                </c:pt>
                <c:pt idx="71">
                  <c:v>0.55078566967948095</c:v>
                </c:pt>
                <c:pt idx="72">
                  <c:v>-0.17781922030684899</c:v>
                </c:pt>
                <c:pt idx="73">
                  <c:v>-1.56378708511106</c:v>
                </c:pt>
                <c:pt idx="74">
                  <c:v>-5.1176521142573996</c:v>
                </c:pt>
                <c:pt idx="75">
                  <c:v>-2.7073589422022399</c:v>
                </c:pt>
                <c:pt idx="76">
                  <c:v>1.22461451477057</c:v>
                </c:pt>
                <c:pt idx="77">
                  <c:v>1.56350611823982</c:v>
                </c:pt>
                <c:pt idx="78">
                  <c:v>2.4813103229468898</c:v>
                </c:pt>
                <c:pt idx="79">
                  <c:v>1.1325743145325999</c:v>
                </c:pt>
                <c:pt idx="80">
                  <c:v>2.5617945854951301</c:v>
                </c:pt>
                <c:pt idx="81">
                  <c:v>1.3376540090828299</c:v>
                </c:pt>
                <c:pt idx="82">
                  <c:v>-3.6806196546810401</c:v>
                </c:pt>
                <c:pt idx="83">
                  <c:v>-8.0058738183939209</c:v>
                </c:pt>
                <c:pt idx="84">
                  <c:v>-0.49031135203921999</c:v>
                </c:pt>
                <c:pt idx="85">
                  <c:v>0.41300768674664601</c:v>
                </c:pt>
                <c:pt idx="86">
                  <c:v>1.9711388419253399</c:v>
                </c:pt>
                <c:pt idx="87">
                  <c:v>0.158957218066928</c:v>
                </c:pt>
                <c:pt idx="88">
                  <c:v>-0.91416098369268906</c:v>
                </c:pt>
                <c:pt idx="89">
                  <c:v>2.3544416553648602</c:v>
                </c:pt>
                <c:pt idx="90">
                  <c:v>-7.4460460084420907E-2</c:v>
                </c:pt>
                <c:pt idx="91">
                  <c:v>-2.2864626396389598</c:v>
                </c:pt>
                <c:pt idx="92">
                  <c:v>-1.3935434323595499</c:v>
                </c:pt>
                <c:pt idx="93">
                  <c:v>-6.6553833221729199</c:v>
                </c:pt>
                <c:pt idx="94">
                  <c:v>-0.64630761557167105</c:v>
                </c:pt>
                <c:pt idx="95">
                  <c:v>-7.8922577372814997</c:v>
                </c:pt>
                <c:pt idx="96">
                  <c:v>-0.357938014830051</c:v>
                </c:pt>
                <c:pt idx="97">
                  <c:v>0.62749288625383903</c:v>
                </c:pt>
                <c:pt idx="98">
                  <c:v>-0.92989456442626806</c:v>
                </c:pt>
                <c:pt idx="99">
                  <c:v>-2.9795149698921901</c:v>
                </c:pt>
                <c:pt idx="100">
                  <c:v>-1.4778645518073801</c:v>
                </c:pt>
                <c:pt idx="101">
                  <c:v>-5.4784662158188997</c:v>
                </c:pt>
                <c:pt idx="102">
                  <c:v>-3.9964230169822001</c:v>
                </c:pt>
                <c:pt idx="103">
                  <c:v>-2.7964955035361698</c:v>
                </c:pt>
                <c:pt idx="104">
                  <c:v>2.4251732981230201</c:v>
                </c:pt>
                <c:pt idx="105">
                  <c:v>-7.5925887783920203</c:v>
                </c:pt>
                <c:pt idx="106">
                  <c:v>-3.7101973054272999</c:v>
                </c:pt>
                <c:pt idx="107">
                  <c:v>1.2316727539507799</c:v>
                </c:pt>
                <c:pt idx="108">
                  <c:v>0.35892799924991903</c:v>
                </c:pt>
                <c:pt idx="109">
                  <c:v>0.94629359824900205</c:v>
                </c:pt>
                <c:pt idx="110">
                  <c:v>0.19795064829116199</c:v>
                </c:pt>
                <c:pt idx="111">
                  <c:v>3.0265718810011899</c:v>
                </c:pt>
                <c:pt idx="112">
                  <c:v>2.2138702009076101</c:v>
                </c:pt>
                <c:pt idx="113">
                  <c:v>1.2901156153791999</c:v>
                </c:pt>
                <c:pt idx="114">
                  <c:v>4.3599200032832002</c:v>
                </c:pt>
                <c:pt idx="115">
                  <c:v>-4.0777126498653997E-2</c:v>
                </c:pt>
                <c:pt idx="116">
                  <c:v>2.2686333553857501</c:v>
                </c:pt>
                <c:pt idx="117">
                  <c:v>0.63784340598121303</c:v>
                </c:pt>
                <c:pt idx="118">
                  <c:v>0.46378845381240003</c:v>
                </c:pt>
                <c:pt idx="119">
                  <c:v>-2.5741708649700601</c:v>
                </c:pt>
                <c:pt idx="120">
                  <c:v>3.14297350462537</c:v>
                </c:pt>
                <c:pt idx="121">
                  <c:v>4.9240112215867997</c:v>
                </c:pt>
                <c:pt idx="122">
                  <c:v>0.91077504599516201</c:v>
                </c:pt>
                <c:pt idx="123">
                  <c:v>2.8144473058597899</c:v>
                </c:pt>
                <c:pt idx="124">
                  <c:v>4.3771986908283704</c:v>
                </c:pt>
                <c:pt idx="125">
                  <c:v>-0.19585959578712001</c:v>
                </c:pt>
                <c:pt idx="126">
                  <c:v>-2.9607088174995199E-2</c:v>
                </c:pt>
                <c:pt idx="127">
                  <c:v>1.60854580378527</c:v>
                </c:pt>
                <c:pt idx="128">
                  <c:v>3.6649933624927602</c:v>
                </c:pt>
                <c:pt idx="129">
                  <c:v>1.26768704950209</c:v>
                </c:pt>
                <c:pt idx="130">
                  <c:v>4.3821590067712597</c:v>
                </c:pt>
                <c:pt idx="131">
                  <c:v>1.86982815693575</c:v>
                </c:pt>
                <c:pt idx="132">
                  <c:v>1.5888943820941199</c:v>
                </c:pt>
                <c:pt idx="133">
                  <c:v>-0.15300606395576599</c:v>
                </c:pt>
                <c:pt idx="134">
                  <c:v>1.3649166023238699</c:v>
                </c:pt>
                <c:pt idx="135">
                  <c:v>1.1300670168662199</c:v>
                </c:pt>
                <c:pt idx="136">
                  <c:v>4.0063974014410997</c:v>
                </c:pt>
                <c:pt idx="137">
                  <c:v>3.5623937521586901</c:v>
                </c:pt>
                <c:pt idx="138">
                  <c:v>5.0495555588277901</c:v>
                </c:pt>
                <c:pt idx="139">
                  <c:v>3.3224767189875499</c:v>
                </c:pt>
                <c:pt idx="140">
                  <c:v>-0.103446371416792</c:v>
                </c:pt>
                <c:pt idx="141">
                  <c:v>0.98258672822738302</c:v>
                </c:pt>
                <c:pt idx="142">
                  <c:v>-0.356143134908604</c:v>
                </c:pt>
                <c:pt idx="143">
                  <c:v>1.9962292474152801</c:v>
                </c:pt>
                <c:pt idx="144">
                  <c:v>1.06740211247471</c:v>
                </c:pt>
                <c:pt idx="145">
                  <c:v>2.6096283933218398</c:v>
                </c:pt>
                <c:pt idx="146">
                  <c:v>1.1656841895593499</c:v>
                </c:pt>
                <c:pt idx="147">
                  <c:v>7.2512548218295503E-2</c:v>
                </c:pt>
                <c:pt idx="148">
                  <c:v>2.3442562177092698</c:v>
                </c:pt>
                <c:pt idx="149">
                  <c:v>3.8122347069068798</c:v>
                </c:pt>
                <c:pt idx="150">
                  <c:v>1.3946162515479399</c:v>
                </c:pt>
                <c:pt idx="151">
                  <c:v>-1.38058499306928</c:v>
                </c:pt>
                <c:pt idx="152">
                  <c:v>3.3741904433237599</c:v>
                </c:pt>
                <c:pt idx="153">
                  <c:v>0.136683254744981</c:v>
                </c:pt>
                <c:pt idx="154">
                  <c:v>2.7691948195675402</c:v>
                </c:pt>
                <c:pt idx="155">
                  <c:v>-0.74806632220488101</c:v>
                </c:pt>
                <c:pt idx="156">
                  <c:v>3.1312595453344101</c:v>
                </c:pt>
                <c:pt idx="157">
                  <c:v>0.86301102969267396</c:v>
                </c:pt>
                <c:pt idx="158">
                  <c:v>4.2521123765945701</c:v>
                </c:pt>
                <c:pt idx="159">
                  <c:v>3.3107498016543699</c:v>
                </c:pt>
                <c:pt idx="160">
                  <c:v>-0.13797504836388899</c:v>
                </c:pt>
                <c:pt idx="161">
                  <c:v>1.0220437526288899</c:v>
                </c:pt>
                <c:pt idx="162">
                  <c:v>3.5518886354624302</c:v>
                </c:pt>
                <c:pt idx="163">
                  <c:v>3.3530286344815798</c:v>
                </c:pt>
                <c:pt idx="164">
                  <c:v>0.38809853942717898</c:v>
                </c:pt>
                <c:pt idx="165">
                  <c:v>2.1338297589065598</c:v>
                </c:pt>
                <c:pt idx="166">
                  <c:v>4.0459801958316</c:v>
                </c:pt>
                <c:pt idx="167">
                  <c:v>-6.4151152712005896E-3</c:v>
                </c:pt>
                <c:pt idx="168">
                  <c:v>3.3775086976573401</c:v>
                </c:pt>
                <c:pt idx="169">
                  <c:v>-0.31684827560161899</c:v>
                </c:pt>
                <c:pt idx="170">
                  <c:v>2.0513594143871701</c:v>
                </c:pt>
                <c:pt idx="171">
                  <c:v>1.4839183939537699</c:v>
                </c:pt>
                <c:pt idx="172">
                  <c:v>2.0377505245846401</c:v>
                </c:pt>
                <c:pt idx="173">
                  <c:v>3.6342802756084298</c:v>
                </c:pt>
                <c:pt idx="174">
                  <c:v>2.4779324293220202</c:v>
                </c:pt>
                <c:pt idx="175">
                  <c:v>0.98955120594627599</c:v>
                </c:pt>
                <c:pt idx="176">
                  <c:v>0.196965849036284</c:v>
                </c:pt>
                <c:pt idx="177">
                  <c:v>3.3805889655661598</c:v>
                </c:pt>
                <c:pt idx="178">
                  <c:v>2.8076902505093502</c:v>
                </c:pt>
                <c:pt idx="179">
                  <c:v>0.41204511335927002</c:v>
                </c:pt>
                <c:pt idx="180">
                  <c:v>-3.06407931801796E-3</c:v>
                </c:pt>
                <c:pt idx="181">
                  <c:v>-0.443563285009411</c:v>
                </c:pt>
                <c:pt idx="182">
                  <c:v>-0.79467773315988399</c:v>
                </c:pt>
                <c:pt idx="183">
                  <c:v>0.33525087912599699</c:v>
                </c:pt>
                <c:pt idx="184">
                  <c:v>0.61943718900885802</c:v>
                </c:pt>
                <c:pt idx="185">
                  <c:v>1.85313803865503</c:v>
                </c:pt>
                <c:pt idx="186">
                  <c:v>2.3892011646228202</c:v>
                </c:pt>
                <c:pt idx="187">
                  <c:v>3.4520703952437399</c:v>
                </c:pt>
                <c:pt idx="188">
                  <c:v>1.3927289794415001</c:v>
                </c:pt>
                <c:pt idx="189">
                  <c:v>1.9897579337662801</c:v>
                </c:pt>
                <c:pt idx="190">
                  <c:v>2.85347533645121</c:v>
                </c:pt>
                <c:pt idx="191">
                  <c:v>1.9549637054594</c:v>
                </c:pt>
                <c:pt idx="192">
                  <c:v>1.8422503553994001</c:v>
                </c:pt>
                <c:pt idx="193">
                  <c:v>-1.0067740655236599</c:v>
                </c:pt>
                <c:pt idx="194">
                  <c:v>0.55413182647840598</c:v>
                </c:pt>
                <c:pt idx="195">
                  <c:v>1.3224674912216801</c:v>
                </c:pt>
                <c:pt idx="196">
                  <c:v>-0.26031823853861802</c:v>
                </c:pt>
                <c:pt idx="197">
                  <c:v>2.3451705205676898</c:v>
                </c:pt>
                <c:pt idx="198">
                  <c:v>1.8998799266964499</c:v>
                </c:pt>
                <c:pt idx="199">
                  <c:v>0.45021370981672798</c:v>
                </c:pt>
                <c:pt idx="200">
                  <c:v>0.62314165166500401</c:v>
                </c:pt>
                <c:pt idx="201">
                  <c:v>1.5106966945003799</c:v>
                </c:pt>
                <c:pt idx="202">
                  <c:v>1.07369617391053</c:v>
                </c:pt>
                <c:pt idx="203">
                  <c:v>1.7486112749444001</c:v>
                </c:pt>
                <c:pt idx="204">
                  <c:v>-0.17969302031684301</c:v>
                </c:pt>
                <c:pt idx="205">
                  <c:v>2.16066221409007</c:v>
                </c:pt>
                <c:pt idx="206">
                  <c:v>2.4087667848683201</c:v>
                </c:pt>
                <c:pt idx="207">
                  <c:v>3.6998331802561402</c:v>
                </c:pt>
                <c:pt idx="208">
                  <c:v>3.35000386735818</c:v>
                </c:pt>
                <c:pt idx="209">
                  <c:v>1.8363966363087301</c:v>
                </c:pt>
                <c:pt idx="210">
                  <c:v>-1.51181110425939</c:v>
                </c:pt>
                <c:pt idx="211">
                  <c:v>0.230360366627758</c:v>
                </c:pt>
                <c:pt idx="212">
                  <c:v>2.2622927102153101E-3</c:v>
                </c:pt>
                <c:pt idx="213">
                  <c:v>1.8396601716268299</c:v>
                </c:pt>
                <c:pt idx="214">
                  <c:v>1.99458782986747</c:v>
                </c:pt>
                <c:pt idx="215">
                  <c:v>1.0633203492380301</c:v>
                </c:pt>
                <c:pt idx="216">
                  <c:v>2.63357812549682</c:v>
                </c:pt>
                <c:pt idx="217">
                  <c:v>0.43766508624064598</c:v>
                </c:pt>
                <c:pt idx="218">
                  <c:v>0.66889190353826999</c:v>
                </c:pt>
                <c:pt idx="219">
                  <c:v>2.8300515060492799</c:v>
                </c:pt>
                <c:pt idx="220">
                  <c:v>2.7627984948820399</c:v>
                </c:pt>
                <c:pt idx="221">
                  <c:v>1.4109984888684199</c:v>
                </c:pt>
                <c:pt idx="222">
                  <c:v>1.75464108282701</c:v>
                </c:pt>
                <c:pt idx="223">
                  <c:v>3.1949802021500302</c:v>
                </c:pt>
                <c:pt idx="224">
                  <c:v>1.2291543396167399</c:v>
                </c:pt>
                <c:pt idx="225">
                  <c:v>-4.2261824767297904</c:v>
                </c:pt>
                <c:pt idx="226">
                  <c:v>2.8456354489293298</c:v>
                </c:pt>
                <c:pt idx="227">
                  <c:v>0.679072631400643</c:v>
                </c:pt>
                <c:pt idx="228">
                  <c:v>1.01612365728785</c:v>
                </c:pt>
                <c:pt idx="229">
                  <c:v>0.22443910720425</c:v>
                </c:pt>
                <c:pt idx="230">
                  <c:v>1.1055685972631</c:v>
                </c:pt>
                <c:pt idx="231">
                  <c:v>3.0376835785637701</c:v>
                </c:pt>
                <c:pt idx="232">
                  <c:v>2.3150168519748902</c:v>
                </c:pt>
                <c:pt idx="233">
                  <c:v>3.17908236862083</c:v>
                </c:pt>
                <c:pt idx="234">
                  <c:v>3.4234485761614999</c:v>
                </c:pt>
                <c:pt idx="235">
                  <c:v>-1.24786969029025</c:v>
                </c:pt>
                <c:pt idx="236">
                  <c:v>2.77370404158866</c:v>
                </c:pt>
                <c:pt idx="237">
                  <c:v>2.9641412124842299</c:v>
                </c:pt>
                <c:pt idx="238">
                  <c:v>2.0180877835601798</c:v>
                </c:pt>
                <c:pt idx="239">
                  <c:v>0.12300835865337199</c:v>
                </c:pt>
                <c:pt idx="240">
                  <c:v>0.62452963320627197</c:v>
                </c:pt>
                <c:pt idx="241">
                  <c:v>1.4754285620019101</c:v>
                </c:pt>
                <c:pt idx="242">
                  <c:v>-0.207260821681892</c:v>
                </c:pt>
                <c:pt idx="243">
                  <c:v>-0.66646771063882104</c:v>
                </c:pt>
                <c:pt idx="244">
                  <c:v>3.3507240970445098</c:v>
                </c:pt>
                <c:pt idx="245">
                  <c:v>1.4202983519099299</c:v>
                </c:pt>
                <c:pt idx="246">
                  <c:v>-2.7821873293386599</c:v>
                </c:pt>
                <c:pt idx="247">
                  <c:v>1.2045154074446101</c:v>
                </c:pt>
                <c:pt idx="248">
                  <c:v>3.4858003596311899</c:v>
                </c:pt>
                <c:pt idx="249">
                  <c:v>1.2681718133852</c:v>
                </c:pt>
                <c:pt idx="250">
                  <c:v>2.94932899811272</c:v>
                </c:pt>
                <c:pt idx="251">
                  <c:v>-0.33619736626010599</c:v>
                </c:pt>
                <c:pt idx="252">
                  <c:v>-6.2191792682185403</c:v>
                </c:pt>
                <c:pt idx="253">
                  <c:v>2.8339944159747401</c:v>
                </c:pt>
                <c:pt idx="254">
                  <c:v>2.8096530871155201</c:v>
                </c:pt>
                <c:pt idx="255">
                  <c:v>2.7097666179736901</c:v>
                </c:pt>
                <c:pt idx="256">
                  <c:v>3.0224087301126099</c:v>
                </c:pt>
                <c:pt idx="257">
                  <c:v>4.74009688246095</c:v>
                </c:pt>
                <c:pt idx="258">
                  <c:v>3.8247224879441801</c:v>
                </c:pt>
                <c:pt idx="259">
                  <c:v>3.2421602961628202</c:v>
                </c:pt>
                <c:pt idx="260">
                  <c:v>2.6112968082584</c:v>
                </c:pt>
                <c:pt idx="261">
                  <c:v>2.2282904917734698</c:v>
                </c:pt>
                <c:pt idx="262">
                  <c:v>2.5510498880037402</c:v>
                </c:pt>
                <c:pt idx="263">
                  <c:v>-0.92692575129842003</c:v>
                </c:pt>
                <c:pt idx="264">
                  <c:v>1.3146750138091099</c:v>
                </c:pt>
                <c:pt idx="265">
                  <c:v>1.2954866939652101</c:v>
                </c:pt>
                <c:pt idx="266">
                  <c:v>3.83016836847399</c:v>
                </c:pt>
                <c:pt idx="267">
                  <c:v>2.3952808275192798</c:v>
                </c:pt>
                <c:pt idx="268">
                  <c:v>-1.49435428158496</c:v>
                </c:pt>
                <c:pt idx="269">
                  <c:v>-1.36892179590937</c:v>
                </c:pt>
                <c:pt idx="270">
                  <c:v>1.59035206734692</c:v>
                </c:pt>
                <c:pt idx="271">
                  <c:v>2.7331088645150299</c:v>
                </c:pt>
                <c:pt idx="272">
                  <c:v>3.7809046602091501</c:v>
                </c:pt>
                <c:pt idx="273">
                  <c:v>2.54805631398759</c:v>
                </c:pt>
                <c:pt idx="274">
                  <c:v>-0.52650192714871902</c:v>
                </c:pt>
                <c:pt idx="275">
                  <c:v>0.42070664426489301</c:v>
                </c:pt>
                <c:pt idx="276">
                  <c:v>3.3614541501592701</c:v>
                </c:pt>
                <c:pt idx="277">
                  <c:v>1.5626547316022199</c:v>
                </c:pt>
                <c:pt idx="278">
                  <c:v>0.80271944172662701</c:v>
                </c:pt>
                <c:pt idx="279">
                  <c:v>3.1271023131770601</c:v>
                </c:pt>
                <c:pt idx="280">
                  <c:v>2.0159829191313001</c:v>
                </c:pt>
                <c:pt idx="281">
                  <c:v>-1.6470476484962901E-2</c:v>
                </c:pt>
                <c:pt idx="282">
                  <c:v>1.05189738960573</c:v>
                </c:pt>
                <c:pt idx="283">
                  <c:v>3.2222747776062302</c:v>
                </c:pt>
                <c:pt idx="284">
                  <c:v>1.59440673754134</c:v>
                </c:pt>
                <c:pt idx="285">
                  <c:v>0.90753454224451702</c:v>
                </c:pt>
                <c:pt idx="286">
                  <c:v>0.51473071886503496</c:v>
                </c:pt>
                <c:pt idx="287">
                  <c:v>0.91221922202753702</c:v>
                </c:pt>
                <c:pt idx="288">
                  <c:v>3.2344043482347198</c:v>
                </c:pt>
                <c:pt idx="289">
                  <c:v>0.73573368086308699</c:v>
                </c:pt>
                <c:pt idx="290">
                  <c:v>-1.32754952399357</c:v>
                </c:pt>
                <c:pt idx="291">
                  <c:v>-1.34315910099906</c:v>
                </c:pt>
                <c:pt idx="292">
                  <c:v>-0.84836510767259599</c:v>
                </c:pt>
                <c:pt idx="293">
                  <c:v>-5.70444737969098E-2</c:v>
                </c:pt>
                <c:pt idx="294">
                  <c:v>1.9178513005128099</c:v>
                </c:pt>
                <c:pt idx="295">
                  <c:v>1.8442966519178501</c:v>
                </c:pt>
                <c:pt idx="296">
                  <c:v>2.1759245626872001</c:v>
                </c:pt>
                <c:pt idx="297">
                  <c:v>2.4729491312653802</c:v>
                </c:pt>
                <c:pt idx="298">
                  <c:v>2.66718012305427</c:v>
                </c:pt>
                <c:pt idx="299">
                  <c:v>1.0564181327555799</c:v>
                </c:pt>
                <c:pt idx="300">
                  <c:v>0.97296506507526903</c:v>
                </c:pt>
                <c:pt idx="301">
                  <c:v>1.70134400313612</c:v>
                </c:pt>
                <c:pt idx="302">
                  <c:v>0.51529958597648795</c:v>
                </c:pt>
                <c:pt idx="303">
                  <c:v>3.4443958885844901</c:v>
                </c:pt>
                <c:pt idx="304">
                  <c:v>1.4504897679205599</c:v>
                </c:pt>
                <c:pt idx="305">
                  <c:v>0.93589924801021696</c:v>
                </c:pt>
                <c:pt idx="306">
                  <c:v>0.50863455593336304</c:v>
                </c:pt>
                <c:pt idx="307">
                  <c:v>-0.66540079277845698</c:v>
                </c:pt>
                <c:pt idx="308">
                  <c:v>1.2861428854249699</c:v>
                </c:pt>
                <c:pt idx="309">
                  <c:v>0.116970945846902</c:v>
                </c:pt>
                <c:pt idx="310">
                  <c:v>2.9130345128053801</c:v>
                </c:pt>
                <c:pt idx="311">
                  <c:v>1.69459416758611</c:v>
                </c:pt>
                <c:pt idx="312">
                  <c:v>-0.95492824755995998</c:v>
                </c:pt>
                <c:pt idx="313">
                  <c:v>4.2786958160405897</c:v>
                </c:pt>
                <c:pt idx="314">
                  <c:v>1.4124160177090801</c:v>
                </c:pt>
                <c:pt idx="315">
                  <c:v>0.11478101286421501</c:v>
                </c:pt>
                <c:pt idx="316">
                  <c:v>-6.0310502544871598</c:v>
                </c:pt>
                <c:pt idx="317">
                  <c:v>0.36465847062699303</c:v>
                </c:pt>
                <c:pt idx="318">
                  <c:v>-0.82358426036711996</c:v>
                </c:pt>
                <c:pt idx="319">
                  <c:v>-5.4216476716414501</c:v>
                </c:pt>
                <c:pt idx="320">
                  <c:v>0.276017425070753</c:v>
                </c:pt>
                <c:pt idx="321">
                  <c:v>0.79496464116823495</c:v>
                </c:pt>
                <c:pt idx="322">
                  <c:v>-0.666433882116646</c:v>
                </c:pt>
                <c:pt idx="323">
                  <c:v>2.42545358992562</c:v>
                </c:pt>
                <c:pt idx="324">
                  <c:v>6.2706985227210202E-2</c:v>
                </c:pt>
                <c:pt idx="325">
                  <c:v>-2.5338259483697598</c:v>
                </c:pt>
                <c:pt idx="326">
                  <c:v>-0.79231803400412404</c:v>
                </c:pt>
                <c:pt idx="327">
                  <c:v>0.29322919608096598</c:v>
                </c:pt>
                <c:pt idx="328">
                  <c:v>1.3265179007364301</c:v>
                </c:pt>
                <c:pt idx="329">
                  <c:v>1.38487972506256</c:v>
                </c:pt>
                <c:pt idx="330">
                  <c:v>-5.8627020669601597</c:v>
                </c:pt>
                <c:pt idx="331">
                  <c:v>2.2163970704874698</c:v>
                </c:pt>
                <c:pt idx="332">
                  <c:v>-3.1490177873151102</c:v>
                </c:pt>
                <c:pt idx="333">
                  <c:v>3.5324918473932501</c:v>
                </c:pt>
                <c:pt idx="334">
                  <c:v>1.53200139406327</c:v>
                </c:pt>
                <c:pt idx="335">
                  <c:v>-3.37571542750818</c:v>
                </c:pt>
                <c:pt idx="336">
                  <c:v>1.4034868036944499</c:v>
                </c:pt>
                <c:pt idx="337">
                  <c:v>-2.0845506776203302</c:v>
                </c:pt>
                <c:pt idx="338">
                  <c:v>-3.6969517458773602</c:v>
                </c:pt>
                <c:pt idx="339">
                  <c:v>0.60817154552720099</c:v>
                </c:pt>
                <c:pt idx="340">
                  <c:v>0.22749958823720501</c:v>
                </c:pt>
                <c:pt idx="341">
                  <c:v>2.9172842500660998</c:v>
                </c:pt>
                <c:pt idx="342">
                  <c:v>-3.0841812141306901</c:v>
                </c:pt>
                <c:pt idx="343">
                  <c:v>0.40483090856505999</c:v>
                </c:pt>
                <c:pt idx="344">
                  <c:v>-2.5697550790729</c:v>
                </c:pt>
                <c:pt idx="345">
                  <c:v>2.0180673318745699</c:v>
                </c:pt>
                <c:pt idx="346">
                  <c:v>-0.45139159486667502</c:v>
                </c:pt>
                <c:pt idx="347">
                  <c:v>0.69327771400974703</c:v>
                </c:pt>
                <c:pt idx="348">
                  <c:v>-1.29231490374158</c:v>
                </c:pt>
                <c:pt idx="349">
                  <c:v>0.61379231867570205</c:v>
                </c:pt>
                <c:pt idx="350">
                  <c:v>-1.2971663987942701</c:v>
                </c:pt>
                <c:pt idx="351">
                  <c:v>1.1532316581616899</c:v>
                </c:pt>
                <c:pt idx="352">
                  <c:v>-1.5409210733255401</c:v>
                </c:pt>
                <c:pt idx="353">
                  <c:v>-1.7964267066016699</c:v>
                </c:pt>
                <c:pt idx="354">
                  <c:v>-4.6516657260924896</c:v>
                </c:pt>
                <c:pt idx="355">
                  <c:v>-2.9543163780559301</c:v>
                </c:pt>
                <c:pt idx="356">
                  <c:v>-3.4484565128977298</c:v>
                </c:pt>
                <c:pt idx="357">
                  <c:v>-0.283845061869195</c:v>
                </c:pt>
                <c:pt idx="358">
                  <c:v>-2.1006113500038301</c:v>
                </c:pt>
                <c:pt idx="359">
                  <c:v>-1.8796871614535899</c:v>
                </c:pt>
                <c:pt idx="360">
                  <c:v>-1.7165404564844999</c:v>
                </c:pt>
                <c:pt idx="361">
                  <c:v>-4.1175613817636396</c:v>
                </c:pt>
                <c:pt idx="362">
                  <c:v>-1.35004237046163</c:v>
                </c:pt>
                <c:pt idx="363">
                  <c:v>-2.20813699176423</c:v>
                </c:pt>
                <c:pt idx="364">
                  <c:v>0.85420994412285101</c:v>
                </c:pt>
                <c:pt idx="365">
                  <c:v>2.3873245218374</c:v>
                </c:pt>
                <c:pt idx="366">
                  <c:v>3.8359064582885898</c:v>
                </c:pt>
                <c:pt idx="367">
                  <c:v>2.38573980417222</c:v>
                </c:pt>
                <c:pt idx="368">
                  <c:v>4.4300499185891704</c:v>
                </c:pt>
                <c:pt idx="369">
                  <c:v>2.9376174959049601</c:v>
                </c:pt>
                <c:pt idx="370">
                  <c:v>2.5755207420870199</c:v>
                </c:pt>
                <c:pt idx="371">
                  <c:v>-0.88286286409020198</c:v>
                </c:pt>
                <c:pt idx="372">
                  <c:v>3.3565652587114698</c:v>
                </c:pt>
                <c:pt idx="373">
                  <c:v>1.41497875280552</c:v>
                </c:pt>
                <c:pt idx="374">
                  <c:v>0.235870458232703</c:v>
                </c:pt>
                <c:pt idx="375">
                  <c:v>-0.206424175265427</c:v>
                </c:pt>
                <c:pt idx="376">
                  <c:v>1.1941307629958999</c:v>
                </c:pt>
                <c:pt idx="377">
                  <c:v>2.1020597544855302</c:v>
                </c:pt>
                <c:pt idx="378">
                  <c:v>-2.4529242187132301</c:v>
                </c:pt>
                <c:pt idx="379">
                  <c:v>1.8617560653055001</c:v>
                </c:pt>
                <c:pt idx="380">
                  <c:v>4.03537096619955</c:v>
                </c:pt>
                <c:pt idx="381">
                  <c:v>2.5497749937313099</c:v>
                </c:pt>
                <c:pt idx="382">
                  <c:v>1.94933352431948</c:v>
                </c:pt>
                <c:pt idx="383">
                  <c:v>1.68981270232276</c:v>
                </c:pt>
                <c:pt idx="384">
                  <c:v>-0.130877262986177</c:v>
                </c:pt>
                <c:pt idx="385">
                  <c:v>1.23346827354668</c:v>
                </c:pt>
                <c:pt idx="386">
                  <c:v>0.55783055689607597</c:v>
                </c:pt>
                <c:pt idx="387">
                  <c:v>1.3335072745935099</c:v>
                </c:pt>
                <c:pt idx="388">
                  <c:v>-1.1098915504498701</c:v>
                </c:pt>
                <c:pt idx="389">
                  <c:v>-4.5160699083825504</c:v>
                </c:pt>
                <c:pt idx="390">
                  <c:v>0.61810782583530799</c:v>
                </c:pt>
                <c:pt idx="391">
                  <c:v>1.0307784679049401</c:v>
                </c:pt>
                <c:pt idx="392">
                  <c:v>1.8738032183453399</c:v>
                </c:pt>
                <c:pt idx="393">
                  <c:v>-1.40362081241587</c:v>
                </c:pt>
                <c:pt idx="394">
                  <c:v>-1.3500914568042199</c:v>
                </c:pt>
                <c:pt idx="395">
                  <c:v>-3.9557809259372898</c:v>
                </c:pt>
                <c:pt idx="396">
                  <c:v>1.4906544370730399</c:v>
                </c:pt>
                <c:pt idx="397">
                  <c:v>2.5694472571236502</c:v>
                </c:pt>
                <c:pt idx="398">
                  <c:v>3.3678003150036999</c:v>
                </c:pt>
                <c:pt idx="399">
                  <c:v>-1.10333196515845E-2</c:v>
                </c:pt>
                <c:pt idx="400">
                  <c:v>-0.61158827992598996</c:v>
                </c:pt>
                <c:pt idx="401">
                  <c:v>2.86911396981341</c:v>
                </c:pt>
                <c:pt idx="402">
                  <c:v>-5.6252209693328901</c:v>
                </c:pt>
                <c:pt idx="403">
                  <c:v>0.20201807832721799</c:v>
                </c:pt>
                <c:pt idx="404">
                  <c:v>-2.4844738687327799</c:v>
                </c:pt>
                <c:pt idx="405">
                  <c:v>-0.42631056961494102</c:v>
                </c:pt>
                <c:pt idx="406">
                  <c:v>0.33619798851310501</c:v>
                </c:pt>
                <c:pt idx="407">
                  <c:v>-5.6728652378450102E-2</c:v>
                </c:pt>
                <c:pt idx="408">
                  <c:v>-2.2429949037033801</c:v>
                </c:pt>
                <c:pt idx="409">
                  <c:v>2.19637151195731</c:v>
                </c:pt>
                <c:pt idx="410">
                  <c:v>-4.0137961118515397</c:v>
                </c:pt>
                <c:pt idx="411">
                  <c:v>-1.98891357278176</c:v>
                </c:pt>
                <c:pt idx="412">
                  <c:v>-2.89042206965419</c:v>
                </c:pt>
                <c:pt idx="413">
                  <c:v>-3.5962332482227901</c:v>
                </c:pt>
                <c:pt idx="414">
                  <c:v>3.9781197497233203E-2</c:v>
                </c:pt>
                <c:pt idx="415">
                  <c:v>-1.79001966503806</c:v>
                </c:pt>
                <c:pt idx="416">
                  <c:v>0.71734251670316695</c:v>
                </c:pt>
                <c:pt idx="417">
                  <c:v>-2.3633349801836099</c:v>
                </c:pt>
                <c:pt idx="418">
                  <c:v>-0.71864811128997097</c:v>
                </c:pt>
                <c:pt idx="419">
                  <c:v>-3.0429162088911101</c:v>
                </c:pt>
                <c:pt idx="420">
                  <c:v>-0.57833763406640404</c:v>
                </c:pt>
                <c:pt idx="421">
                  <c:v>0.50376198883081003</c:v>
                </c:pt>
                <c:pt idx="422">
                  <c:v>0.164343360114411</c:v>
                </c:pt>
                <c:pt idx="423">
                  <c:v>2.0253884356352398</c:v>
                </c:pt>
                <c:pt idx="424">
                  <c:v>-2.68439456636044</c:v>
                </c:pt>
                <c:pt idx="425">
                  <c:v>-2.6064981571316399</c:v>
                </c:pt>
                <c:pt idx="426">
                  <c:v>-2.46071593595298</c:v>
                </c:pt>
                <c:pt idx="427">
                  <c:v>2.3179575679918401</c:v>
                </c:pt>
                <c:pt idx="428">
                  <c:v>-6.1515774149901103</c:v>
                </c:pt>
                <c:pt idx="429">
                  <c:v>-3.2192173340535799</c:v>
                </c:pt>
                <c:pt idx="430">
                  <c:v>-3.0262925203761801</c:v>
                </c:pt>
                <c:pt idx="431">
                  <c:v>2.11962883720428E-2</c:v>
                </c:pt>
                <c:pt idx="432">
                  <c:v>2.1263720671606898</c:v>
                </c:pt>
                <c:pt idx="433">
                  <c:v>-2.4834104510144601</c:v>
                </c:pt>
                <c:pt idx="434">
                  <c:v>-2.73263598243381</c:v>
                </c:pt>
                <c:pt idx="435">
                  <c:v>-0.83897676086206796</c:v>
                </c:pt>
                <c:pt idx="436">
                  <c:v>2.61715102901436</c:v>
                </c:pt>
                <c:pt idx="437">
                  <c:v>-1.01180351579809</c:v>
                </c:pt>
                <c:pt idx="438">
                  <c:v>1.72398081412437</c:v>
                </c:pt>
                <c:pt idx="439">
                  <c:v>1.81173656930229</c:v>
                </c:pt>
                <c:pt idx="440">
                  <c:v>1.8963341345406299</c:v>
                </c:pt>
                <c:pt idx="441">
                  <c:v>-5.1279341703468102</c:v>
                </c:pt>
                <c:pt idx="442">
                  <c:v>2.7826953005665902</c:v>
                </c:pt>
                <c:pt idx="443">
                  <c:v>-4.1592235834873499</c:v>
                </c:pt>
                <c:pt idx="444">
                  <c:v>-4.8361940656831104</c:v>
                </c:pt>
                <c:pt idx="445">
                  <c:v>-2.8890442822553299</c:v>
                </c:pt>
                <c:pt idx="446">
                  <c:v>-2.5200867950764998</c:v>
                </c:pt>
                <c:pt idx="447">
                  <c:v>-1.44502687328396</c:v>
                </c:pt>
                <c:pt idx="448">
                  <c:v>-1.63920253113589</c:v>
                </c:pt>
                <c:pt idx="449">
                  <c:v>-1.70232635497235</c:v>
                </c:pt>
                <c:pt idx="450">
                  <c:v>-1.61278237570773</c:v>
                </c:pt>
                <c:pt idx="451">
                  <c:v>-1.1775735403971099</c:v>
                </c:pt>
                <c:pt idx="452">
                  <c:v>-3.82351308916612</c:v>
                </c:pt>
                <c:pt idx="453">
                  <c:v>0.517683355180097</c:v>
                </c:pt>
                <c:pt idx="454">
                  <c:v>0.69312376361325101</c:v>
                </c:pt>
                <c:pt idx="455">
                  <c:v>0.67141043793238298</c:v>
                </c:pt>
                <c:pt idx="456">
                  <c:v>-2.55065595413999</c:v>
                </c:pt>
                <c:pt idx="457">
                  <c:v>-1.2572267958027701</c:v>
                </c:pt>
                <c:pt idx="458">
                  <c:v>-1.45985968616747</c:v>
                </c:pt>
                <c:pt idx="459">
                  <c:v>-6.0843740439363998</c:v>
                </c:pt>
                <c:pt idx="460">
                  <c:v>-5.6629627461807202</c:v>
                </c:pt>
                <c:pt idx="461">
                  <c:v>-4.0499235735249597</c:v>
                </c:pt>
                <c:pt idx="462">
                  <c:v>-2.1967296311340898</c:v>
                </c:pt>
                <c:pt idx="463">
                  <c:v>-4.3246463448970696</c:v>
                </c:pt>
                <c:pt idx="464">
                  <c:v>-3.0546300252871199</c:v>
                </c:pt>
                <c:pt idx="465">
                  <c:v>-1.2579092851940299</c:v>
                </c:pt>
                <c:pt idx="466">
                  <c:v>-5.3814741066058103</c:v>
                </c:pt>
                <c:pt idx="467">
                  <c:v>-2.6271644050152898</c:v>
                </c:pt>
                <c:pt idx="468">
                  <c:v>-2.4398696415072201</c:v>
                </c:pt>
                <c:pt idx="469">
                  <c:v>-9.8074303055351297</c:v>
                </c:pt>
                <c:pt idx="470">
                  <c:v>-2.3366904637596702</c:v>
                </c:pt>
                <c:pt idx="471">
                  <c:v>-5.7847038367310502</c:v>
                </c:pt>
                <c:pt idx="472">
                  <c:v>-3.3968816485450302</c:v>
                </c:pt>
                <c:pt idx="473">
                  <c:v>-1.6156402617147601</c:v>
                </c:pt>
                <c:pt idx="474">
                  <c:v>-4.62123387854448</c:v>
                </c:pt>
                <c:pt idx="475">
                  <c:v>-7.4195794325783204</c:v>
                </c:pt>
                <c:pt idx="476">
                  <c:v>-5.5717668114233199</c:v>
                </c:pt>
                <c:pt idx="477">
                  <c:v>-4.5298579669079198</c:v>
                </c:pt>
                <c:pt idx="478">
                  <c:v>-0.73540771415200901</c:v>
                </c:pt>
                <c:pt idx="479">
                  <c:v>-5.1158947351708504</c:v>
                </c:pt>
                <c:pt idx="480">
                  <c:v>-0.190003089578578</c:v>
                </c:pt>
                <c:pt idx="481">
                  <c:v>-0.36127820089602403</c:v>
                </c:pt>
                <c:pt idx="482">
                  <c:v>-1.7870152563865001</c:v>
                </c:pt>
                <c:pt idx="483">
                  <c:v>-1.5513181306538399</c:v>
                </c:pt>
                <c:pt idx="484">
                  <c:v>-4.0365403442514696</c:v>
                </c:pt>
                <c:pt idx="485">
                  <c:v>-4.2413365182297103</c:v>
                </c:pt>
                <c:pt idx="486">
                  <c:v>-0.55792356523834497</c:v>
                </c:pt>
                <c:pt idx="487">
                  <c:v>-0.74047742478753198</c:v>
                </c:pt>
                <c:pt idx="488">
                  <c:v>-3.20662089935254</c:v>
                </c:pt>
                <c:pt idx="489">
                  <c:v>-2.1778440350185502</c:v>
                </c:pt>
                <c:pt idx="490">
                  <c:v>0.262752117285523</c:v>
                </c:pt>
                <c:pt idx="491">
                  <c:v>-1.29117393624596</c:v>
                </c:pt>
                <c:pt idx="492">
                  <c:v>-2.8130397786819601</c:v>
                </c:pt>
                <c:pt idx="493">
                  <c:v>-6.0378198489991403E-2</c:v>
                </c:pt>
                <c:pt idx="494">
                  <c:v>-5.4706234948055297</c:v>
                </c:pt>
                <c:pt idx="495">
                  <c:v>-0.39922834037556798</c:v>
                </c:pt>
                <c:pt idx="496">
                  <c:v>-4.18754860896924</c:v>
                </c:pt>
                <c:pt idx="497">
                  <c:v>0.23250864698638399</c:v>
                </c:pt>
                <c:pt idx="498">
                  <c:v>-0.374017441312473</c:v>
                </c:pt>
                <c:pt idx="499">
                  <c:v>-2.5588152812417801</c:v>
                </c:pt>
                <c:pt idx="500">
                  <c:v>-4.1822554310512201</c:v>
                </c:pt>
                <c:pt idx="501">
                  <c:v>1.6333131910018299</c:v>
                </c:pt>
                <c:pt idx="502">
                  <c:v>-0.34988415170729797</c:v>
                </c:pt>
                <c:pt idx="503">
                  <c:v>-3.7172001465161899</c:v>
                </c:pt>
                <c:pt idx="504">
                  <c:v>7.6869189188152803E-2</c:v>
                </c:pt>
                <c:pt idx="505">
                  <c:v>-1.9545799488817699</c:v>
                </c:pt>
                <c:pt idx="506">
                  <c:v>-3.1764364910481402</c:v>
                </c:pt>
                <c:pt idx="507">
                  <c:v>-3.1046471454664499</c:v>
                </c:pt>
                <c:pt idx="508">
                  <c:v>6.2292467168637303E-2</c:v>
                </c:pt>
                <c:pt idx="509">
                  <c:v>-1.3287717859991599</c:v>
                </c:pt>
                <c:pt idx="510">
                  <c:v>-2.2447830280589498</c:v>
                </c:pt>
                <c:pt idx="511">
                  <c:v>-5.8921790401888599</c:v>
                </c:pt>
                <c:pt idx="512">
                  <c:v>-1.01687135090174</c:v>
                </c:pt>
                <c:pt idx="513">
                  <c:v>0.57534348031059002</c:v>
                </c:pt>
                <c:pt idx="514">
                  <c:v>1.0843664086301801</c:v>
                </c:pt>
                <c:pt idx="515">
                  <c:v>2.75550231616984</c:v>
                </c:pt>
                <c:pt idx="516">
                  <c:v>-3.9858863494885601</c:v>
                </c:pt>
                <c:pt idx="517">
                  <c:v>-0.45005523093328298</c:v>
                </c:pt>
                <c:pt idx="518">
                  <c:v>-3.4223842823263499</c:v>
                </c:pt>
                <c:pt idx="519">
                  <c:v>-9.5499892866839894E-2</c:v>
                </c:pt>
                <c:pt idx="520">
                  <c:v>0.628884413544187</c:v>
                </c:pt>
                <c:pt idx="521">
                  <c:v>0.38681272248669202</c:v>
                </c:pt>
                <c:pt idx="522">
                  <c:v>2.5778967076080299</c:v>
                </c:pt>
                <c:pt idx="523">
                  <c:v>3.3030425409028901</c:v>
                </c:pt>
                <c:pt idx="524">
                  <c:v>3.0197312106549599</c:v>
                </c:pt>
                <c:pt idx="525">
                  <c:v>2.5118533731032699</c:v>
                </c:pt>
                <c:pt idx="526">
                  <c:v>0.55713238143775001</c:v>
                </c:pt>
                <c:pt idx="527">
                  <c:v>-7.4036565139050996</c:v>
                </c:pt>
                <c:pt idx="528">
                  <c:v>1.68130456598457</c:v>
                </c:pt>
                <c:pt idx="529">
                  <c:v>1.3185475987855999</c:v>
                </c:pt>
                <c:pt idx="530">
                  <c:v>2.7605524950433402</c:v>
                </c:pt>
                <c:pt idx="531">
                  <c:v>2.82481729487073</c:v>
                </c:pt>
                <c:pt idx="532">
                  <c:v>-0.49619174119206599</c:v>
                </c:pt>
                <c:pt idx="533">
                  <c:v>1.71590743120251</c:v>
                </c:pt>
                <c:pt idx="534">
                  <c:v>-0.715521311801122</c:v>
                </c:pt>
                <c:pt idx="535">
                  <c:v>0.36629295206915102</c:v>
                </c:pt>
                <c:pt idx="536">
                  <c:v>1.2183491821533901</c:v>
                </c:pt>
                <c:pt idx="537">
                  <c:v>1.1312757316927999</c:v>
                </c:pt>
                <c:pt idx="538">
                  <c:v>1.8890193559587101</c:v>
                </c:pt>
                <c:pt idx="539">
                  <c:v>1.15799504624885</c:v>
                </c:pt>
                <c:pt idx="540">
                  <c:v>-0.44774289609811502</c:v>
                </c:pt>
                <c:pt idx="541">
                  <c:v>1.8563813004952501</c:v>
                </c:pt>
                <c:pt idx="542">
                  <c:v>3.3415939742304799</c:v>
                </c:pt>
                <c:pt idx="543">
                  <c:v>3.44016352059369</c:v>
                </c:pt>
                <c:pt idx="544">
                  <c:v>1.12318780830859</c:v>
                </c:pt>
                <c:pt idx="545">
                  <c:v>3.7089803757059499</c:v>
                </c:pt>
                <c:pt idx="546">
                  <c:v>4.53506873401503</c:v>
                </c:pt>
                <c:pt idx="547">
                  <c:v>4.6531458804405403</c:v>
                </c:pt>
                <c:pt idx="548">
                  <c:v>1.70885522505027</c:v>
                </c:pt>
                <c:pt idx="549">
                  <c:v>3.30544844192872</c:v>
                </c:pt>
                <c:pt idx="550">
                  <c:v>2.6618003547361999</c:v>
                </c:pt>
                <c:pt idx="551">
                  <c:v>2.0762487951697302</c:v>
                </c:pt>
                <c:pt idx="552">
                  <c:v>3.2638667865826698</c:v>
                </c:pt>
                <c:pt idx="553">
                  <c:v>4.4564972496822204</c:v>
                </c:pt>
                <c:pt idx="554">
                  <c:v>-0.99963207077206595</c:v>
                </c:pt>
                <c:pt idx="555">
                  <c:v>2.7576650108610798</c:v>
                </c:pt>
                <c:pt idx="556">
                  <c:v>3.3214562878240899</c:v>
                </c:pt>
                <c:pt idx="557">
                  <c:v>2.3772166373930199</c:v>
                </c:pt>
                <c:pt idx="558">
                  <c:v>3.7553883911767798</c:v>
                </c:pt>
                <c:pt idx="559">
                  <c:v>3.1897045903671799</c:v>
                </c:pt>
                <c:pt idx="560">
                  <c:v>2.5056754002999799</c:v>
                </c:pt>
                <c:pt idx="561">
                  <c:v>-5.3664204611618702</c:v>
                </c:pt>
                <c:pt idx="562">
                  <c:v>3.2975197277670101</c:v>
                </c:pt>
                <c:pt idx="563">
                  <c:v>-3.96823269460966</c:v>
                </c:pt>
                <c:pt idx="564">
                  <c:v>1.07294233766003</c:v>
                </c:pt>
                <c:pt idx="565">
                  <c:v>-0.57628488544872902</c:v>
                </c:pt>
                <c:pt idx="566">
                  <c:v>3.6085543014346402</c:v>
                </c:pt>
                <c:pt idx="567">
                  <c:v>-0.68246308075552797</c:v>
                </c:pt>
                <c:pt idx="568">
                  <c:v>0.96224317980491902</c:v>
                </c:pt>
                <c:pt idx="569">
                  <c:v>-3.20131969210273</c:v>
                </c:pt>
                <c:pt idx="570">
                  <c:v>1.17686545862808</c:v>
                </c:pt>
                <c:pt idx="571">
                  <c:v>1.66824122805563</c:v>
                </c:pt>
                <c:pt idx="572">
                  <c:v>-0.201648967669117</c:v>
                </c:pt>
                <c:pt idx="573">
                  <c:v>2.4502209789305902</c:v>
                </c:pt>
                <c:pt idx="574">
                  <c:v>0.23347781054740099</c:v>
                </c:pt>
                <c:pt idx="575">
                  <c:v>-2.4347154141708498</c:v>
                </c:pt>
                <c:pt idx="576">
                  <c:v>-1.2012419862418799</c:v>
                </c:pt>
                <c:pt idx="577">
                  <c:v>-4.6163124732319698</c:v>
                </c:pt>
                <c:pt idx="578">
                  <c:v>-0.16649710141567001</c:v>
                </c:pt>
                <c:pt idx="579">
                  <c:v>-3.3806313851545902</c:v>
                </c:pt>
                <c:pt idx="580">
                  <c:v>1.7785229042470401</c:v>
                </c:pt>
                <c:pt idx="581">
                  <c:v>1.45498950158681</c:v>
                </c:pt>
                <c:pt idx="582">
                  <c:v>1.1060832807671801</c:v>
                </c:pt>
                <c:pt idx="583">
                  <c:v>-5.58611995395988</c:v>
                </c:pt>
                <c:pt idx="584">
                  <c:v>0.28198404223791701</c:v>
                </c:pt>
                <c:pt idx="585">
                  <c:v>-15.3496092726895</c:v>
                </c:pt>
                <c:pt idx="586">
                  <c:v>-1.05427888647541</c:v>
                </c:pt>
                <c:pt idx="587">
                  <c:v>-4.2008645625892997</c:v>
                </c:pt>
                <c:pt idx="588">
                  <c:v>-4.0559012462420299</c:v>
                </c:pt>
                <c:pt idx="589">
                  <c:v>-1.3021217793530599</c:v>
                </c:pt>
                <c:pt idx="590">
                  <c:v>-1.73617984101528</c:v>
                </c:pt>
                <c:pt idx="591">
                  <c:v>-3.8033442452146602</c:v>
                </c:pt>
                <c:pt idx="592">
                  <c:v>-1.9275101301383699</c:v>
                </c:pt>
                <c:pt idx="593">
                  <c:v>3.2370515478850899</c:v>
                </c:pt>
                <c:pt idx="594">
                  <c:v>2.4634583543153799</c:v>
                </c:pt>
                <c:pt idx="595">
                  <c:v>-0.90797254279686901</c:v>
                </c:pt>
                <c:pt idx="596">
                  <c:v>-3.3966153846053699</c:v>
                </c:pt>
                <c:pt idx="597">
                  <c:v>-5.4166297693292202</c:v>
                </c:pt>
                <c:pt idx="598">
                  <c:v>-0.53542546605644303</c:v>
                </c:pt>
                <c:pt idx="599">
                  <c:v>-0.46343384629171303</c:v>
                </c:pt>
                <c:pt idx="600">
                  <c:v>-0.76336873105876002</c:v>
                </c:pt>
                <c:pt idx="601">
                  <c:v>-5.3174442466303002</c:v>
                </c:pt>
                <c:pt idx="602">
                  <c:v>-3.99584789110737</c:v>
                </c:pt>
                <c:pt idx="603">
                  <c:v>-2.2895066062102001</c:v>
                </c:pt>
                <c:pt idx="604">
                  <c:v>-4.6736143179609098</c:v>
                </c:pt>
                <c:pt idx="605">
                  <c:v>-2.9026086578463</c:v>
                </c:pt>
                <c:pt idx="606">
                  <c:v>-2.9610427804718999</c:v>
                </c:pt>
                <c:pt idx="607">
                  <c:v>-4.8726505777317604</c:v>
                </c:pt>
                <c:pt idx="608">
                  <c:v>3.47648645462279</c:v>
                </c:pt>
                <c:pt idx="609">
                  <c:v>-0.83708075115977898</c:v>
                </c:pt>
                <c:pt idx="610">
                  <c:v>-4.0566681332774799</c:v>
                </c:pt>
                <c:pt idx="611">
                  <c:v>-5.3924511452100701</c:v>
                </c:pt>
                <c:pt idx="612">
                  <c:v>-2.3538409243969798</c:v>
                </c:pt>
                <c:pt idx="613">
                  <c:v>-4.5627236864565104</c:v>
                </c:pt>
                <c:pt idx="614">
                  <c:v>-1.84004136452169</c:v>
                </c:pt>
                <c:pt idx="615">
                  <c:v>-2.9131398620400102</c:v>
                </c:pt>
                <c:pt idx="616">
                  <c:v>-2.8733850636145699</c:v>
                </c:pt>
                <c:pt idx="617">
                  <c:v>-1.4504475183841501</c:v>
                </c:pt>
                <c:pt idx="618">
                  <c:v>-4.8464584382113598</c:v>
                </c:pt>
                <c:pt idx="619">
                  <c:v>-1.27158961616943</c:v>
                </c:pt>
                <c:pt idx="620">
                  <c:v>-3.0160347901256399</c:v>
                </c:pt>
                <c:pt idx="621">
                  <c:v>-0.44387566812085</c:v>
                </c:pt>
                <c:pt idx="622">
                  <c:v>-0.63110161882119098</c:v>
                </c:pt>
                <c:pt idx="623">
                  <c:v>-3.9602241281349002</c:v>
                </c:pt>
                <c:pt idx="624">
                  <c:v>-5.4481997906705999</c:v>
                </c:pt>
                <c:pt idx="625">
                  <c:v>-2.09342424813088</c:v>
                </c:pt>
                <c:pt idx="626">
                  <c:v>0.12207588566715299</c:v>
                </c:pt>
                <c:pt idx="627">
                  <c:v>-0.82868365348543105</c:v>
                </c:pt>
                <c:pt idx="628">
                  <c:v>-1.77244600307776</c:v>
                </c:pt>
                <c:pt idx="629">
                  <c:v>-3.33470527898052</c:v>
                </c:pt>
                <c:pt idx="630">
                  <c:v>-3.2959450685100702</c:v>
                </c:pt>
                <c:pt idx="631">
                  <c:v>-4.3007834601087698</c:v>
                </c:pt>
                <c:pt idx="632">
                  <c:v>-5.8716993512486404</c:v>
                </c:pt>
                <c:pt idx="633">
                  <c:v>-1.60872852165306</c:v>
                </c:pt>
                <c:pt idx="634">
                  <c:v>-0.18701970294022099</c:v>
                </c:pt>
                <c:pt idx="635">
                  <c:v>-0.59191087438041701</c:v>
                </c:pt>
                <c:pt idx="636">
                  <c:v>1.56712894385498</c:v>
                </c:pt>
                <c:pt idx="637">
                  <c:v>-0.72298032020320702</c:v>
                </c:pt>
                <c:pt idx="638">
                  <c:v>-2.5232090363679598</c:v>
                </c:pt>
                <c:pt idx="639">
                  <c:v>2.87504221328164</c:v>
                </c:pt>
                <c:pt idx="640">
                  <c:v>9.9706762125204601E-2</c:v>
                </c:pt>
                <c:pt idx="641">
                  <c:v>-3.0152033601025199</c:v>
                </c:pt>
                <c:pt idx="642">
                  <c:v>0.84781274792695305</c:v>
                </c:pt>
                <c:pt idx="643">
                  <c:v>2.1128276114225302</c:v>
                </c:pt>
                <c:pt idx="644">
                  <c:v>0.22930433605878101</c:v>
                </c:pt>
                <c:pt idx="645">
                  <c:v>-3.7008346060952602</c:v>
                </c:pt>
                <c:pt idx="646">
                  <c:v>-2.6722878664787602</c:v>
                </c:pt>
                <c:pt idx="647">
                  <c:v>-1.88795020061492</c:v>
                </c:pt>
                <c:pt idx="648">
                  <c:v>-1.34077464078845</c:v>
                </c:pt>
                <c:pt idx="649">
                  <c:v>-3.3842921970990401</c:v>
                </c:pt>
                <c:pt idx="650">
                  <c:v>-3.98553822429106</c:v>
                </c:pt>
                <c:pt idx="651">
                  <c:v>-5.1922694821880704</c:v>
                </c:pt>
                <c:pt idx="652">
                  <c:v>2.2277378006958299</c:v>
                </c:pt>
                <c:pt idx="653">
                  <c:v>0.43244996868175101</c:v>
                </c:pt>
                <c:pt idx="654">
                  <c:v>-0.37296434027387898</c:v>
                </c:pt>
                <c:pt idx="655">
                  <c:v>-0.82856246634778097</c:v>
                </c:pt>
                <c:pt idx="656">
                  <c:v>-2.5322068939297599</c:v>
                </c:pt>
                <c:pt idx="657">
                  <c:v>2.58335092944567</c:v>
                </c:pt>
                <c:pt idx="658">
                  <c:v>0.96609105985799204</c:v>
                </c:pt>
                <c:pt idx="659">
                  <c:v>4.4199986966241296</c:v>
                </c:pt>
                <c:pt idx="660">
                  <c:v>1.78363564243996</c:v>
                </c:pt>
                <c:pt idx="661">
                  <c:v>2.2477450309932698</c:v>
                </c:pt>
                <c:pt idx="662">
                  <c:v>2.7939630671175402</c:v>
                </c:pt>
                <c:pt idx="663">
                  <c:v>1.5709975053523</c:v>
                </c:pt>
                <c:pt idx="664">
                  <c:v>2.6138985804798298</c:v>
                </c:pt>
                <c:pt idx="665">
                  <c:v>-2.8870642283688301</c:v>
                </c:pt>
                <c:pt idx="666">
                  <c:v>-1.8657927319046601</c:v>
                </c:pt>
                <c:pt idx="667">
                  <c:v>-7.4076783904901494E-2</c:v>
                </c:pt>
                <c:pt idx="668">
                  <c:v>3.9928353120712701</c:v>
                </c:pt>
                <c:pt idx="669">
                  <c:v>1.6452795487996501</c:v>
                </c:pt>
                <c:pt idx="670">
                  <c:v>-1.87690050937804</c:v>
                </c:pt>
                <c:pt idx="671">
                  <c:v>-0.55904445177165796</c:v>
                </c:pt>
                <c:pt idx="672">
                  <c:v>-1.2105422261344601</c:v>
                </c:pt>
                <c:pt idx="673">
                  <c:v>2.5771030050796599</c:v>
                </c:pt>
                <c:pt idx="674">
                  <c:v>1.9319507133912901</c:v>
                </c:pt>
                <c:pt idx="675">
                  <c:v>-2.9950367847205901</c:v>
                </c:pt>
                <c:pt idx="676">
                  <c:v>1.94856740477461</c:v>
                </c:pt>
                <c:pt idx="677">
                  <c:v>-2.43371101480319</c:v>
                </c:pt>
                <c:pt idx="678">
                  <c:v>-0.30939833371075798</c:v>
                </c:pt>
                <c:pt idx="679">
                  <c:v>-0.95253563749996695</c:v>
                </c:pt>
                <c:pt idx="680">
                  <c:v>1.5485737091868601</c:v>
                </c:pt>
                <c:pt idx="681">
                  <c:v>2.07233065983687</c:v>
                </c:pt>
                <c:pt idx="682">
                  <c:v>-0.34569475120271798</c:v>
                </c:pt>
                <c:pt idx="683">
                  <c:v>-1.9247887407853099</c:v>
                </c:pt>
                <c:pt idx="684">
                  <c:v>-2.3803704928199401</c:v>
                </c:pt>
                <c:pt idx="685">
                  <c:v>-3.1116345080715702</c:v>
                </c:pt>
                <c:pt idx="686">
                  <c:v>-2.4518983548812899E-2</c:v>
                </c:pt>
                <c:pt idx="687">
                  <c:v>2.8632624114252501</c:v>
                </c:pt>
                <c:pt idx="688">
                  <c:v>2.0884992588545299</c:v>
                </c:pt>
                <c:pt idx="689">
                  <c:v>-5.2258995549422496</c:v>
                </c:pt>
                <c:pt idx="690">
                  <c:v>-3.1245170513928402</c:v>
                </c:pt>
                <c:pt idx="691">
                  <c:v>-1.75190064922966</c:v>
                </c:pt>
                <c:pt idx="692">
                  <c:v>0.82617273320325002</c:v>
                </c:pt>
                <c:pt idx="693">
                  <c:v>0.57061783692861101</c:v>
                </c:pt>
                <c:pt idx="694">
                  <c:v>2.4330276471655301</c:v>
                </c:pt>
                <c:pt idx="695">
                  <c:v>2.35191450743367</c:v>
                </c:pt>
                <c:pt idx="696">
                  <c:v>3.3899224412736499</c:v>
                </c:pt>
                <c:pt idx="697">
                  <c:v>0.43744941518770802</c:v>
                </c:pt>
              </c:numCache>
            </c:numRef>
          </c:yVal>
          <c:smooth val="0"/>
        </c:ser>
        <c:dLbls>
          <c:showLegendKey val="0"/>
          <c:showVal val="0"/>
          <c:showCatName val="0"/>
          <c:showSerName val="0"/>
          <c:showPercent val="0"/>
          <c:showBubbleSize val="0"/>
        </c:dLbls>
        <c:axId val="50339200"/>
        <c:axId val="50340992"/>
      </c:scatterChart>
      <c:valAx>
        <c:axId val="50339200"/>
        <c:scaling>
          <c:orientation val="minMax"/>
        </c:scaling>
        <c:delete val="0"/>
        <c:axPos val="b"/>
        <c:numFmt formatCode="General" sourceLinked="1"/>
        <c:majorTickMark val="out"/>
        <c:minorTickMark val="none"/>
        <c:tickLblPos val="nextTo"/>
        <c:crossAx val="50340992"/>
        <c:crosses val="autoZero"/>
        <c:crossBetween val="midCat"/>
      </c:valAx>
      <c:valAx>
        <c:axId val="50340992"/>
        <c:scaling>
          <c:orientation val="minMax"/>
        </c:scaling>
        <c:delete val="0"/>
        <c:axPos val="l"/>
        <c:numFmt formatCode="0" sourceLinked="0"/>
        <c:majorTickMark val="out"/>
        <c:minorTickMark val="none"/>
        <c:tickLblPos val="nextTo"/>
        <c:crossAx val="50339200"/>
        <c:crosses val="autoZero"/>
        <c:crossBetween val="midCat"/>
      </c:valAx>
    </c:plotArea>
    <c:plotVisOnly val="1"/>
    <c:dispBlanksAs val="gap"/>
    <c:showDLblsOverMax val="0"/>
  </c:chart>
  <c:spPr>
    <a:ln>
      <a:solidFill>
        <a:schemeClr val="tx1"/>
      </a:solidFill>
    </a:ln>
  </c:sp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238988E-64AB-448F-AC74-C781AA6D870B}" type="datetimeFigureOut">
              <a:rPr lang="en-GB" smtClean="0"/>
              <a:t>11/08/2016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6EB986-06EA-4823-BBBA-5A9E38D394E5}" type="slidenum">
              <a:rPr lang="en-GB" smtClean="0"/>
              <a:t>‹#›</a:t>
            </a:fld>
            <a:endParaRPr lang="en-GB"/>
          </a:p>
        </p:txBody>
      </p:sp>
    </p:spTree>
    <p:extLst>
      <p:ext uri="{BB962C8B-B14F-4D97-AF65-F5344CB8AC3E}">
        <p14:creationId xmlns:p14="http://schemas.microsoft.com/office/powerpoint/2010/main" val="669871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238988E-64AB-448F-AC74-C781AA6D870B}" type="datetimeFigureOut">
              <a:rPr lang="en-GB" smtClean="0"/>
              <a:t>11/08/2016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6EB986-06EA-4823-BBBA-5A9E38D394E5}" type="slidenum">
              <a:rPr lang="en-GB" smtClean="0"/>
              <a:t>‹#›</a:t>
            </a:fld>
            <a:endParaRPr lang="en-GB"/>
          </a:p>
        </p:txBody>
      </p:sp>
    </p:spTree>
    <p:extLst>
      <p:ext uri="{BB962C8B-B14F-4D97-AF65-F5344CB8AC3E}">
        <p14:creationId xmlns:p14="http://schemas.microsoft.com/office/powerpoint/2010/main" val="337764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238988E-64AB-448F-AC74-C781AA6D870B}" type="datetimeFigureOut">
              <a:rPr lang="en-GB" smtClean="0"/>
              <a:t>11/08/2016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6EB986-06EA-4823-BBBA-5A9E38D394E5}" type="slidenum">
              <a:rPr lang="en-GB" smtClean="0"/>
              <a:t>‹#›</a:t>
            </a:fld>
            <a:endParaRPr lang="en-GB"/>
          </a:p>
        </p:txBody>
      </p:sp>
    </p:spTree>
    <p:extLst>
      <p:ext uri="{BB962C8B-B14F-4D97-AF65-F5344CB8AC3E}">
        <p14:creationId xmlns:p14="http://schemas.microsoft.com/office/powerpoint/2010/main" val="1040674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238988E-64AB-448F-AC74-C781AA6D870B}" type="datetimeFigureOut">
              <a:rPr lang="en-GB" smtClean="0"/>
              <a:t>11/08/2016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6EB986-06EA-4823-BBBA-5A9E38D394E5}" type="slidenum">
              <a:rPr lang="en-GB" smtClean="0"/>
              <a:t>‹#›</a:t>
            </a:fld>
            <a:endParaRPr lang="en-GB"/>
          </a:p>
        </p:txBody>
      </p:sp>
    </p:spTree>
    <p:extLst>
      <p:ext uri="{BB962C8B-B14F-4D97-AF65-F5344CB8AC3E}">
        <p14:creationId xmlns:p14="http://schemas.microsoft.com/office/powerpoint/2010/main" val="55748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38988E-64AB-448F-AC74-C781AA6D870B}" type="datetimeFigureOut">
              <a:rPr lang="en-GB" smtClean="0"/>
              <a:t>11/08/2016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6EB986-06EA-4823-BBBA-5A9E38D394E5}" type="slidenum">
              <a:rPr lang="en-GB" smtClean="0"/>
              <a:t>‹#›</a:t>
            </a:fld>
            <a:endParaRPr lang="en-GB"/>
          </a:p>
        </p:txBody>
      </p:sp>
    </p:spTree>
    <p:extLst>
      <p:ext uri="{BB962C8B-B14F-4D97-AF65-F5344CB8AC3E}">
        <p14:creationId xmlns:p14="http://schemas.microsoft.com/office/powerpoint/2010/main" val="1060656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238988E-64AB-448F-AC74-C781AA6D870B}" type="datetimeFigureOut">
              <a:rPr lang="en-GB" smtClean="0"/>
              <a:t>11/08/2016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6EB986-06EA-4823-BBBA-5A9E38D394E5}" type="slidenum">
              <a:rPr lang="en-GB" smtClean="0"/>
              <a:t>‹#›</a:t>
            </a:fld>
            <a:endParaRPr lang="en-GB"/>
          </a:p>
        </p:txBody>
      </p:sp>
    </p:spTree>
    <p:extLst>
      <p:ext uri="{BB962C8B-B14F-4D97-AF65-F5344CB8AC3E}">
        <p14:creationId xmlns:p14="http://schemas.microsoft.com/office/powerpoint/2010/main" val="3198330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238988E-64AB-448F-AC74-C781AA6D870B}" type="datetimeFigureOut">
              <a:rPr lang="en-GB" smtClean="0"/>
              <a:t>11/08/2016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46EB986-06EA-4823-BBBA-5A9E38D394E5}" type="slidenum">
              <a:rPr lang="en-GB" smtClean="0"/>
              <a:t>‹#›</a:t>
            </a:fld>
            <a:endParaRPr lang="en-GB"/>
          </a:p>
        </p:txBody>
      </p:sp>
    </p:spTree>
    <p:extLst>
      <p:ext uri="{BB962C8B-B14F-4D97-AF65-F5344CB8AC3E}">
        <p14:creationId xmlns:p14="http://schemas.microsoft.com/office/powerpoint/2010/main" val="1114327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238988E-64AB-448F-AC74-C781AA6D870B}" type="datetimeFigureOut">
              <a:rPr lang="en-GB" smtClean="0"/>
              <a:t>11/08/2016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6EB986-06EA-4823-BBBA-5A9E38D394E5}" type="slidenum">
              <a:rPr lang="en-GB" smtClean="0"/>
              <a:t>‹#›</a:t>
            </a:fld>
            <a:endParaRPr lang="en-GB"/>
          </a:p>
        </p:txBody>
      </p:sp>
    </p:spTree>
    <p:extLst>
      <p:ext uri="{BB962C8B-B14F-4D97-AF65-F5344CB8AC3E}">
        <p14:creationId xmlns:p14="http://schemas.microsoft.com/office/powerpoint/2010/main" val="776292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38988E-64AB-448F-AC74-C781AA6D870B}" type="datetimeFigureOut">
              <a:rPr lang="en-GB" smtClean="0"/>
              <a:t>11/08/2016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46EB986-06EA-4823-BBBA-5A9E38D394E5}" type="slidenum">
              <a:rPr lang="en-GB" smtClean="0"/>
              <a:t>‹#›</a:t>
            </a:fld>
            <a:endParaRPr lang="en-GB"/>
          </a:p>
        </p:txBody>
      </p:sp>
    </p:spTree>
    <p:extLst>
      <p:ext uri="{BB962C8B-B14F-4D97-AF65-F5344CB8AC3E}">
        <p14:creationId xmlns:p14="http://schemas.microsoft.com/office/powerpoint/2010/main" val="3531387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38988E-64AB-448F-AC74-C781AA6D870B}" type="datetimeFigureOut">
              <a:rPr lang="en-GB" smtClean="0"/>
              <a:t>11/08/2016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6EB986-06EA-4823-BBBA-5A9E38D394E5}" type="slidenum">
              <a:rPr lang="en-GB" smtClean="0"/>
              <a:t>‹#›</a:t>
            </a:fld>
            <a:endParaRPr lang="en-GB"/>
          </a:p>
        </p:txBody>
      </p:sp>
    </p:spTree>
    <p:extLst>
      <p:ext uri="{BB962C8B-B14F-4D97-AF65-F5344CB8AC3E}">
        <p14:creationId xmlns:p14="http://schemas.microsoft.com/office/powerpoint/2010/main" val="4244236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38988E-64AB-448F-AC74-C781AA6D870B}" type="datetimeFigureOut">
              <a:rPr lang="en-GB" smtClean="0"/>
              <a:t>11/08/2016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6EB986-06EA-4823-BBBA-5A9E38D394E5}" type="slidenum">
              <a:rPr lang="en-GB" smtClean="0"/>
              <a:t>‹#›</a:t>
            </a:fld>
            <a:endParaRPr lang="en-GB"/>
          </a:p>
        </p:txBody>
      </p:sp>
    </p:spTree>
    <p:extLst>
      <p:ext uri="{BB962C8B-B14F-4D97-AF65-F5344CB8AC3E}">
        <p14:creationId xmlns:p14="http://schemas.microsoft.com/office/powerpoint/2010/main" val="3152227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38988E-64AB-448F-AC74-C781AA6D870B}" type="datetimeFigureOut">
              <a:rPr lang="en-GB" smtClean="0"/>
              <a:t>11/08/2016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6EB986-06EA-4823-BBBA-5A9E38D394E5}" type="slidenum">
              <a:rPr lang="en-GB" smtClean="0"/>
              <a:t>‹#›</a:t>
            </a:fld>
            <a:endParaRPr lang="en-GB"/>
          </a:p>
        </p:txBody>
      </p:sp>
    </p:spTree>
    <p:extLst>
      <p:ext uri="{BB962C8B-B14F-4D97-AF65-F5344CB8AC3E}">
        <p14:creationId xmlns:p14="http://schemas.microsoft.com/office/powerpoint/2010/main" val="367691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12.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jpeg"/><Relationship Id="rId3" Type="http://schemas.openxmlformats.org/officeDocument/2006/relationships/image" Target="../media/image28.jpeg"/><Relationship Id="rId7" Type="http://schemas.openxmlformats.org/officeDocument/2006/relationships/image" Target="../media/image32.jpeg"/><Relationship Id="rId12" Type="http://schemas.openxmlformats.org/officeDocument/2006/relationships/image" Target="../media/image37.jpeg"/><Relationship Id="rId2" Type="http://schemas.openxmlformats.org/officeDocument/2006/relationships/image" Target="../media/image27.jpeg"/><Relationship Id="rId1" Type="http://schemas.openxmlformats.org/officeDocument/2006/relationships/slideLayout" Target="../slideLayouts/slideLayout1.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s>
</file>

<file path=ppt/slides/_rels/slide13.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image" Target="../media/image50.jpeg"/><Relationship Id="rId3" Type="http://schemas.openxmlformats.org/officeDocument/2006/relationships/image" Target="../media/image40.jpeg"/><Relationship Id="rId7" Type="http://schemas.openxmlformats.org/officeDocument/2006/relationships/image" Target="../media/image44.jpeg"/><Relationship Id="rId12" Type="http://schemas.openxmlformats.org/officeDocument/2006/relationships/image" Target="../media/image49.jpeg"/><Relationship Id="rId2" Type="http://schemas.openxmlformats.org/officeDocument/2006/relationships/image" Target="../media/image39.jpeg"/><Relationship Id="rId1" Type="http://schemas.openxmlformats.org/officeDocument/2006/relationships/slideLayout" Target="../slideLayouts/slideLayout1.xml"/><Relationship Id="rId6" Type="http://schemas.openxmlformats.org/officeDocument/2006/relationships/image" Target="../media/image43.jpeg"/><Relationship Id="rId11" Type="http://schemas.openxmlformats.org/officeDocument/2006/relationships/image" Target="../media/image48.jpeg"/><Relationship Id="rId5" Type="http://schemas.openxmlformats.org/officeDocument/2006/relationships/image" Target="../media/image42.jpe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s>
</file>

<file path=ppt/slides/_rels/slide14.xml.rels><?xml version="1.0" encoding="UTF-8" standalone="yes"?>
<Relationships xmlns="http://schemas.openxmlformats.org/package/2006/relationships"><Relationship Id="rId8" Type="http://schemas.openxmlformats.org/officeDocument/2006/relationships/image" Target="../media/image57.jpeg"/><Relationship Id="rId13" Type="http://schemas.openxmlformats.org/officeDocument/2006/relationships/image" Target="../media/image62.jpeg"/><Relationship Id="rId3" Type="http://schemas.openxmlformats.org/officeDocument/2006/relationships/image" Target="../media/image52.jpeg"/><Relationship Id="rId7" Type="http://schemas.openxmlformats.org/officeDocument/2006/relationships/image" Target="../media/image56.jpeg"/><Relationship Id="rId12" Type="http://schemas.openxmlformats.org/officeDocument/2006/relationships/image" Target="../media/image61.jpeg"/><Relationship Id="rId2" Type="http://schemas.openxmlformats.org/officeDocument/2006/relationships/image" Target="../media/image51.jpeg"/><Relationship Id="rId1" Type="http://schemas.openxmlformats.org/officeDocument/2006/relationships/slideLayout" Target="../slideLayouts/slideLayout1.xml"/><Relationship Id="rId6" Type="http://schemas.openxmlformats.org/officeDocument/2006/relationships/image" Target="../media/image55.jpeg"/><Relationship Id="rId11" Type="http://schemas.openxmlformats.org/officeDocument/2006/relationships/image" Target="../media/image60.jpeg"/><Relationship Id="rId5" Type="http://schemas.openxmlformats.org/officeDocument/2006/relationships/image" Target="../media/image54.jpeg"/><Relationship Id="rId10" Type="http://schemas.openxmlformats.org/officeDocument/2006/relationships/image" Target="../media/image59.jpeg"/><Relationship Id="rId4" Type="http://schemas.openxmlformats.org/officeDocument/2006/relationships/image" Target="../media/image53.jpeg"/><Relationship Id="rId9" Type="http://schemas.openxmlformats.org/officeDocument/2006/relationships/image" Target="../media/image58.jpeg"/></Relationships>
</file>

<file path=ppt/slides/_rels/slide15.xml.rels><?xml version="1.0" encoding="UTF-8" standalone="yes"?>
<Relationships xmlns="http://schemas.openxmlformats.org/package/2006/relationships"><Relationship Id="rId8" Type="http://schemas.openxmlformats.org/officeDocument/2006/relationships/image" Target="../media/image69.jpeg"/><Relationship Id="rId13" Type="http://schemas.openxmlformats.org/officeDocument/2006/relationships/image" Target="../media/image74.jpeg"/><Relationship Id="rId3" Type="http://schemas.openxmlformats.org/officeDocument/2006/relationships/image" Target="../media/image64.jpeg"/><Relationship Id="rId7" Type="http://schemas.openxmlformats.org/officeDocument/2006/relationships/image" Target="../media/image68.jpeg"/><Relationship Id="rId12" Type="http://schemas.openxmlformats.org/officeDocument/2006/relationships/image" Target="../media/image73.jpeg"/><Relationship Id="rId2" Type="http://schemas.openxmlformats.org/officeDocument/2006/relationships/image" Target="../media/image63.jpeg"/><Relationship Id="rId1" Type="http://schemas.openxmlformats.org/officeDocument/2006/relationships/slideLayout" Target="../slideLayouts/slideLayout1.xml"/><Relationship Id="rId6" Type="http://schemas.openxmlformats.org/officeDocument/2006/relationships/image" Target="../media/image67.jpeg"/><Relationship Id="rId11" Type="http://schemas.openxmlformats.org/officeDocument/2006/relationships/image" Target="../media/image72.jpeg"/><Relationship Id="rId5" Type="http://schemas.openxmlformats.org/officeDocument/2006/relationships/image" Target="../media/image66.jpeg"/><Relationship Id="rId10" Type="http://schemas.openxmlformats.org/officeDocument/2006/relationships/image" Target="../media/image71.jpeg"/><Relationship Id="rId4" Type="http://schemas.openxmlformats.org/officeDocument/2006/relationships/image" Target="../media/image65.jpeg"/><Relationship Id="rId9" Type="http://schemas.openxmlformats.org/officeDocument/2006/relationships/image" Target="../media/image70.jpeg"/></Relationships>
</file>

<file path=ppt/slides/_rels/slide16.xml.rels><?xml version="1.0" encoding="UTF-8" standalone="yes"?>
<Relationships xmlns="http://schemas.openxmlformats.org/package/2006/relationships"><Relationship Id="rId8" Type="http://schemas.openxmlformats.org/officeDocument/2006/relationships/image" Target="../media/image81.jpeg"/><Relationship Id="rId13" Type="http://schemas.openxmlformats.org/officeDocument/2006/relationships/image" Target="../media/image86.jpeg"/><Relationship Id="rId3" Type="http://schemas.openxmlformats.org/officeDocument/2006/relationships/image" Target="../media/image76.jpeg"/><Relationship Id="rId7" Type="http://schemas.openxmlformats.org/officeDocument/2006/relationships/image" Target="../media/image80.jpeg"/><Relationship Id="rId12" Type="http://schemas.openxmlformats.org/officeDocument/2006/relationships/image" Target="../media/image85.jpeg"/><Relationship Id="rId2" Type="http://schemas.openxmlformats.org/officeDocument/2006/relationships/image" Target="../media/image75.jpeg"/><Relationship Id="rId1" Type="http://schemas.openxmlformats.org/officeDocument/2006/relationships/slideLayout" Target="../slideLayouts/slideLayout1.xml"/><Relationship Id="rId6" Type="http://schemas.openxmlformats.org/officeDocument/2006/relationships/image" Target="../media/image79.jpeg"/><Relationship Id="rId11" Type="http://schemas.openxmlformats.org/officeDocument/2006/relationships/image" Target="../media/image84.jpeg"/><Relationship Id="rId5" Type="http://schemas.openxmlformats.org/officeDocument/2006/relationships/image" Target="../media/image78.jpeg"/><Relationship Id="rId10" Type="http://schemas.openxmlformats.org/officeDocument/2006/relationships/image" Target="../media/image83.jpeg"/><Relationship Id="rId4" Type="http://schemas.openxmlformats.org/officeDocument/2006/relationships/image" Target="../media/image77.jpeg"/><Relationship Id="rId9" Type="http://schemas.openxmlformats.org/officeDocument/2006/relationships/image" Target="../media/image82.jpeg"/></Relationships>
</file>

<file path=ppt/slides/_rels/slide17.xml.rels><?xml version="1.0" encoding="UTF-8" standalone="yes"?>
<Relationships xmlns="http://schemas.openxmlformats.org/package/2006/relationships"><Relationship Id="rId8" Type="http://schemas.openxmlformats.org/officeDocument/2006/relationships/image" Target="../media/image93.jpeg"/><Relationship Id="rId13" Type="http://schemas.openxmlformats.org/officeDocument/2006/relationships/image" Target="../media/image98.jpeg"/><Relationship Id="rId3" Type="http://schemas.openxmlformats.org/officeDocument/2006/relationships/image" Target="../media/image88.jpeg"/><Relationship Id="rId7" Type="http://schemas.openxmlformats.org/officeDocument/2006/relationships/image" Target="../media/image92.jpeg"/><Relationship Id="rId12" Type="http://schemas.openxmlformats.org/officeDocument/2006/relationships/image" Target="../media/image97.jpeg"/><Relationship Id="rId2" Type="http://schemas.openxmlformats.org/officeDocument/2006/relationships/image" Target="../media/image87.jpeg"/><Relationship Id="rId1" Type="http://schemas.openxmlformats.org/officeDocument/2006/relationships/slideLayout" Target="../slideLayouts/slideLayout1.xml"/><Relationship Id="rId6" Type="http://schemas.openxmlformats.org/officeDocument/2006/relationships/image" Target="../media/image91.jpeg"/><Relationship Id="rId11" Type="http://schemas.openxmlformats.org/officeDocument/2006/relationships/image" Target="../media/image96.jpeg"/><Relationship Id="rId5" Type="http://schemas.openxmlformats.org/officeDocument/2006/relationships/image" Target="../media/image90.jpeg"/><Relationship Id="rId10" Type="http://schemas.openxmlformats.org/officeDocument/2006/relationships/image" Target="../media/image95.jpeg"/><Relationship Id="rId4" Type="http://schemas.openxmlformats.org/officeDocument/2006/relationships/image" Target="../media/image89.jpeg"/><Relationship Id="rId9" Type="http://schemas.openxmlformats.org/officeDocument/2006/relationships/image" Target="../media/image94.jpeg"/></Relationships>
</file>

<file path=ppt/slides/_rels/slide18.xml.rels><?xml version="1.0" encoding="UTF-8" standalone="yes"?>
<Relationships xmlns="http://schemas.openxmlformats.org/package/2006/relationships"><Relationship Id="rId8" Type="http://schemas.openxmlformats.org/officeDocument/2006/relationships/image" Target="../media/image105.jpeg"/><Relationship Id="rId13" Type="http://schemas.openxmlformats.org/officeDocument/2006/relationships/image" Target="../media/image110.jpeg"/><Relationship Id="rId3" Type="http://schemas.openxmlformats.org/officeDocument/2006/relationships/image" Target="../media/image100.jpeg"/><Relationship Id="rId7" Type="http://schemas.openxmlformats.org/officeDocument/2006/relationships/image" Target="../media/image104.jpeg"/><Relationship Id="rId12" Type="http://schemas.openxmlformats.org/officeDocument/2006/relationships/image" Target="../media/image109.jpeg"/><Relationship Id="rId2" Type="http://schemas.openxmlformats.org/officeDocument/2006/relationships/image" Target="../media/image99.jpeg"/><Relationship Id="rId1" Type="http://schemas.openxmlformats.org/officeDocument/2006/relationships/slideLayout" Target="../slideLayouts/slideLayout1.xml"/><Relationship Id="rId6" Type="http://schemas.openxmlformats.org/officeDocument/2006/relationships/image" Target="../media/image103.jpeg"/><Relationship Id="rId11" Type="http://schemas.openxmlformats.org/officeDocument/2006/relationships/image" Target="../media/image108.jpeg"/><Relationship Id="rId5" Type="http://schemas.openxmlformats.org/officeDocument/2006/relationships/image" Target="../media/image102.jpeg"/><Relationship Id="rId10" Type="http://schemas.openxmlformats.org/officeDocument/2006/relationships/image" Target="../media/image107.jpeg"/><Relationship Id="rId4" Type="http://schemas.openxmlformats.org/officeDocument/2006/relationships/image" Target="../media/image101.jpeg"/><Relationship Id="rId9" Type="http://schemas.openxmlformats.org/officeDocument/2006/relationships/image" Target="../media/image106.jpeg"/></Relationships>
</file>

<file path=ppt/slides/_rels/slide19.xml.rels><?xml version="1.0" encoding="UTF-8" standalone="yes"?>
<Relationships xmlns="http://schemas.openxmlformats.org/package/2006/relationships"><Relationship Id="rId8" Type="http://schemas.openxmlformats.org/officeDocument/2006/relationships/image" Target="../media/image117.jpeg"/><Relationship Id="rId13" Type="http://schemas.openxmlformats.org/officeDocument/2006/relationships/image" Target="../media/image122.jpeg"/><Relationship Id="rId3" Type="http://schemas.openxmlformats.org/officeDocument/2006/relationships/image" Target="../media/image112.jpeg"/><Relationship Id="rId7" Type="http://schemas.openxmlformats.org/officeDocument/2006/relationships/image" Target="../media/image116.jpeg"/><Relationship Id="rId12" Type="http://schemas.openxmlformats.org/officeDocument/2006/relationships/image" Target="../media/image121.jpeg"/><Relationship Id="rId2" Type="http://schemas.openxmlformats.org/officeDocument/2006/relationships/image" Target="../media/image111.jpeg"/><Relationship Id="rId1" Type="http://schemas.openxmlformats.org/officeDocument/2006/relationships/slideLayout" Target="../slideLayouts/slideLayout1.xml"/><Relationship Id="rId6" Type="http://schemas.openxmlformats.org/officeDocument/2006/relationships/image" Target="../media/image115.jpeg"/><Relationship Id="rId11" Type="http://schemas.openxmlformats.org/officeDocument/2006/relationships/image" Target="../media/image120.jpeg"/><Relationship Id="rId5" Type="http://schemas.openxmlformats.org/officeDocument/2006/relationships/image" Target="../media/image114.jpeg"/><Relationship Id="rId10" Type="http://schemas.openxmlformats.org/officeDocument/2006/relationships/image" Target="../media/image119.jpeg"/><Relationship Id="rId4" Type="http://schemas.openxmlformats.org/officeDocument/2006/relationships/image" Target="../media/image113.jpeg"/><Relationship Id="rId9" Type="http://schemas.openxmlformats.org/officeDocument/2006/relationships/image" Target="../media/image118.jpeg"/></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29.jpeg"/><Relationship Id="rId13" Type="http://schemas.openxmlformats.org/officeDocument/2006/relationships/image" Target="../media/image134.jpeg"/><Relationship Id="rId3" Type="http://schemas.openxmlformats.org/officeDocument/2006/relationships/image" Target="../media/image124.jpeg"/><Relationship Id="rId7" Type="http://schemas.openxmlformats.org/officeDocument/2006/relationships/image" Target="../media/image128.jpeg"/><Relationship Id="rId12" Type="http://schemas.openxmlformats.org/officeDocument/2006/relationships/image" Target="../media/image133.jpeg"/><Relationship Id="rId2" Type="http://schemas.openxmlformats.org/officeDocument/2006/relationships/image" Target="../media/image123.jpeg"/><Relationship Id="rId1" Type="http://schemas.openxmlformats.org/officeDocument/2006/relationships/slideLayout" Target="../slideLayouts/slideLayout1.xml"/><Relationship Id="rId6" Type="http://schemas.openxmlformats.org/officeDocument/2006/relationships/image" Target="../media/image127.jpeg"/><Relationship Id="rId11" Type="http://schemas.openxmlformats.org/officeDocument/2006/relationships/image" Target="../media/image132.jpeg"/><Relationship Id="rId5" Type="http://schemas.openxmlformats.org/officeDocument/2006/relationships/image" Target="../media/image126.jpeg"/><Relationship Id="rId10" Type="http://schemas.openxmlformats.org/officeDocument/2006/relationships/image" Target="../media/image131.jpeg"/><Relationship Id="rId4" Type="http://schemas.openxmlformats.org/officeDocument/2006/relationships/image" Target="../media/image125.jpeg"/><Relationship Id="rId9" Type="http://schemas.openxmlformats.org/officeDocument/2006/relationships/image" Target="../media/image130.jpeg"/></Relationships>
</file>

<file path=ppt/slides/_rels/slide21.xml.rels><?xml version="1.0" encoding="UTF-8" standalone="yes"?>
<Relationships xmlns="http://schemas.openxmlformats.org/package/2006/relationships"><Relationship Id="rId8" Type="http://schemas.openxmlformats.org/officeDocument/2006/relationships/image" Target="../media/image141.jpeg"/><Relationship Id="rId13" Type="http://schemas.openxmlformats.org/officeDocument/2006/relationships/image" Target="../media/image146.jpeg"/><Relationship Id="rId3" Type="http://schemas.openxmlformats.org/officeDocument/2006/relationships/image" Target="../media/image136.jpeg"/><Relationship Id="rId7" Type="http://schemas.openxmlformats.org/officeDocument/2006/relationships/image" Target="../media/image140.jpeg"/><Relationship Id="rId12" Type="http://schemas.openxmlformats.org/officeDocument/2006/relationships/image" Target="../media/image145.jpeg"/><Relationship Id="rId2" Type="http://schemas.openxmlformats.org/officeDocument/2006/relationships/image" Target="../media/image135.jpeg"/><Relationship Id="rId1" Type="http://schemas.openxmlformats.org/officeDocument/2006/relationships/slideLayout" Target="../slideLayouts/slideLayout1.xml"/><Relationship Id="rId6" Type="http://schemas.openxmlformats.org/officeDocument/2006/relationships/image" Target="../media/image139.jpeg"/><Relationship Id="rId11" Type="http://schemas.openxmlformats.org/officeDocument/2006/relationships/image" Target="../media/image144.jpeg"/><Relationship Id="rId5" Type="http://schemas.openxmlformats.org/officeDocument/2006/relationships/image" Target="../media/image138.jpeg"/><Relationship Id="rId10" Type="http://schemas.openxmlformats.org/officeDocument/2006/relationships/image" Target="../media/image143.jpeg"/><Relationship Id="rId4" Type="http://schemas.openxmlformats.org/officeDocument/2006/relationships/image" Target="../media/image137.jpeg"/><Relationship Id="rId9" Type="http://schemas.openxmlformats.org/officeDocument/2006/relationships/image" Target="../media/image142.jpeg"/></Relationships>
</file>

<file path=ppt/slides/_rels/slide22.xml.rels><?xml version="1.0" encoding="UTF-8" standalone="yes"?>
<Relationships xmlns="http://schemas.openxmlformats.org/package/2006/relationships"><Relationship Id="rId8" Type="http://schemas.openxmlformats.org/officeDocument/2006/relationships/image" Target="../media/image153.jpeg"/><Relationship Id="rId13" Type="http://schemas.openxmlformats.org/officeDocument/2006/relationships/image" Target="../media/image158.jpeg"/><Relationship Id="rId3" Type="http://schemas.openxmlformats.org/officeDocument/2006/relationships/image" Target="../media/image148.jpeg"/><Relationship Id="rId7" Type="http://schemas.openxmlformats.org/officeDocument/2006/relationships/image" Target="../media/image152.jpeg"/><Relationship Id="rId12" Type="http://schemas.openxmlformats.org/officeDocument/2006/relationships/image" Target="../media/image157.jpeg"/><Relationship Id="rId2" Type="http://schemas.openxmlformats.org/officeDocument/2006/relationships/image" Target="../media/image147.jpeg"/><Relationship Id="rId1" Type="http://schemas.openxmlformats.org/officeDocument/2006/relationships/slideLayout" Target="../slideLayouts/slideLayout1.xml"/><Relationship Id="rId6" Type="http://schemas.openxmlformats.org/officeDocument/2006/relationships/image" Target="../media/image151.jpeg"/><Relationship Id="rId11" Type="http://schemas.openxmlformats.org/officeDocument/2006/relationships/image" Target="../media/image156.jpeg"/><Relationship Id="rId5" Type="http://schemas.openxmlformats.org/officeDocument/2006/relationships/image" Target="../media/image150.jpeg"/><Relationship Id="rId10" Type="http://schemas.openxmlformats.org/officeDocument/2006/relationships/image" Target="../media/image155.jpeg"/><Relationship Id="rId4" Type="http://schemas.openxmlformats.org/officeDocument/2006/relationships/image" Target="../media/image149.jpeg"/><Relationship Id="rId9" Type="http://schemas.openxmlformats.org/officeDocument/2006/relationships/image" Target="../media/image154.jpeg"/></Relationships>
</file>

<file path=ppt/slides/_rels/slide23.xml.rels><?xml version="1.0" encoding="UTF-8" standalone="yes"?>
<Relationships xmlns="http://schemas.openxmlformats.org/package/2006/relationships"><Relationship Id="rId8" Type="http://schemas.openxmlformats.org/officeDocument/2006/relationships/image" Target="../media/image165.jpeg"/><Relationship Id="rId13" Type="http://schemas.openxmlformats.org/officeDocument/2006/relationships/image" Target="../media/image170.jpeg"/><Relationship Id="rId3" Type="http://schemas.openxmlformats.org/officeDocument/2006/relationships/image" Target="../media/image160.jpeg"/><Relationship Id="rId7" Type="http://schemas.openxmlformats.org/officeDocument/2006/relationships/image" Target="../media/image164.jpeg"/><Relationship Id="rId12" Type="http://schemas.openxmlformats.org/officeDocument/2006/relationships/image" Target="../media/image169.jpeg"/><Relationship Id="rId2" Type="http://schemas.openxmlformats.org/officeDocument/2006/relationships/image" Target="../media/image159.jpeg"/><Relationship Id="rId1" Type="http://schemas.openxmlformats.org/officeDocument/2006/relationships/slideLayout" Target="../slideLayouts/slideLayout1.xml"/><Relationship Id="rId6" Type="http://schemas.openxmlformats.org/officeDocument/2006/relationships/image" Target="../media/image163.jpeg"/><Relationship Id="rId11" Type="http://schemas.openxmlformats.org/officeDocument/2006/relationships/image" Target="../media/image168.jpeg"/><Relationship Id="rId5" Type="http://schemas.openxmlformats.org/officeDocument/2006/relationships/image" Target="../media/image162.jpeg"/><Relationship Id="rId10" Type="http://schemas.openxmlformats.org/officeDocument/2006/relationships/image" Target="../media/image167.jpeg"/><Relationship Id="rId4" Type="http://schemas.openxmlformats.org/officeDocument/2006/relationships/image" Target="../media/image161.jpeg"/><Relationship Id="rId9" Type="http://schemas.openxmlformats.org/officeDocument/2006/relationships/image" Target="../media/image166.jpeg"/></Relationships>
</file>

<file path=ppt/slides/_rels/slide24.xml.rels><?xml version="1.0" encoding="UTF-8" standalone="yes"?>
<Relationships xmlns="http://schemas.openxmlformats.org/package/2006/relationships"><Relationship Id="rId8" Type="http://schemas.openxmlformats.org/officeDocument/2006/relationships/image" Target="../media/image177.jpeg"/><Relationship Id="rId13" Type="http://schemas.openxmlformats.org/officeDocument/2006/relationships/image" Target="../media/image182.jpeg"/><Relationship Id="rId3" Type="http://schemas.openxmlformats.org/officeDocument/2006/relationships/image" Target="../media/image172.jpeg"/><Relationship Id="rId7" Type="http://schemas.openxmlformats.org/officeDocument/2006/relationships/image" Target="../media/image176.jpeg"/><Relationship Id="rId12" Type="http://schemas.openxmlformats.org/officeDocument/2006/relationships/image" Target="../media/image181.jpeg"/><Relationship Id="rId2" Type="http://schemas.openxmlformats.org/officeDocument/2006/relationships/image" Target="../media/image171.jpeg"/><Relationship Id="rId1" Type="http://schemas.openxmlformats.org/officeDocument/2006/relationships/slideLayout" Target="../slideLayouts/slideLayout1.xml"/><Relationship Id="rId6" Type="http://schemas.openxmlformats.org/officeDocument/2006/relationships/image" Target="../media/image175.jpeg"/><Relationship Id="rId11" Type="http://schemas.openxmlformats.org/officeDocument/2006/relationships/image" Target="../media/image180.jpeg"/><Relationship Id="rId5" Type="http://schemas.openxmlformats.org/officeDocument/2006/relationships/image" Target="../media/image174.jpeg"/><Relationship Id="rId10" Type="http://schemas.openxmlformats.org/officeDocument/2006/relationships/image" Target="../media/image179.jpeg"/><Relationship Id="rId4" Type="http://schemas.openxmlformats.org/officeDocument/2006/relationships/image" Target="../media/image173.jpeg"/><Relationship Id="rId9" Type="http://schemas.openxmlformats.org/officeDocument/2006/relationships/image" Target="../media/image178.jpeg"/></Relationships>
</file>

<file path=ppt/slides/_rels/slide25.xml.rels><?xml version="1.0" encoding="UTF-8" standalone="yes"?>
<Relationships xmlns="http://schemas.openxmlformats.org/package/2006/relationships"><Relationship Id="rId8" Type="http://schemas.openxmlformats.org/officeDocument/2006/relationships/image" Target="../media/image189.jpeg"/><Relationship Id="rId13" Type="http://schemas.openxmlformats.org/officeDocument/2006/relationships/image" Target="../media/image194.jpeg"/><Relationship Id="rId3" Type="http://schemas.openxmlformats.org/officeDocument/2006/relationships/image" Target="../media/image184.jpeg"/><Relationship Id="rId7" Type="http://schemas.openxmlformats.org/officeDocument/2006/relationships/image" Target="../media/image188.jpeg"/><Relationship Id="rId12" Type="http://schemas.openxmlformats.org/officeDocument/2006/relationships/image" Target="../media/image193.jpeg"/><Relationship Id="rId2" Type="http://schemas.openxmlformats.org/officeDocument/2006/relationships/image" Target="../media/image183.jpeg"/><Relationship Id="rId1" Type="http://schemas.openxmlformats.org/officeDocument/2006/relationships/slideLayout" Target="../slideLayouts/slideLayout1.xml"/><Relationship Id="rId6" Type="http://schemas.openxmlformats.org/officeDocument/2006/relationships/image" Target="../media/image187.jpeg"/><Relationship Id="rId11" Type="http://schemas.openxmlformats.org/officeDocument/2006/relationships/image" Target="../media/image192.jpeg"/><Relationship Id="rId5" Type="http://schemas.openxmlformats.org/officeDocument/2006/relationships/image" Target="../media/image186.jpeg"/><Relationship Id="rId10" Type="http://schemas.openxmlformats.org/officeDocument/2006/relationships/image" Target="../media/image191.jpeg"/><Relationship Id="rId4" Type="http://schemas.openxmlformats.org/officeDocument/2006/relationships/image" Target="../media/image185.jpeg"/><Relationship Id="rId9" Type="http://schemas.openxmlformats.org/officeDocument/2006/relationships/image" Target="../media/image190.jpeg"/></Relationships>
</file>

<file path=ppt/slides/_rels/slide26.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63843"/>
          </a:xfrm>
        </p:spPr>
        <p:txBody>
          <a:bodyPr/>
          <a:lstStyle/>
          <a:p>
            <a:r>
              <a:rPr lang="en-GB" dirty="0" smtClean="0"/>
              <a:t>Figure S1</a:t>
            </a:r>
            <a:endParaRPr lang="en-GB"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1238481"/>
            <a:ext cx="5419725" cy="2917825"/>
          </a:xfrm>
          <a:prstGeom prst="rect">
            <a:avLst/>
          </a:prstGeom>
          <a:noFill/>
          <a:ln>
            <a:solidFill>
              <a:schemeClr val="tx1"/>
            </a:solidFill>
          </a:ln>
        </p:spPr>
      </p:pic>
      <p:sp>
        <p:nvSpPr>
          <p:cNvPr id="5" name="Rectangle 4"/>
          <p:cNvSpPr/>
          <p:nvPr/>
        </p:nvSpPr>
        <p:spPr>
          <a:xfrm>
            <a:off x="1979711" y="4156306"/>
            <a:ext cx="5419725" cy="1569660"/>
          </a:xfrm>
          <a:prstGeom prst="rect">
            <a:avLst/>
          </a:prstGeom>
        </p:spPr>
        <p:txBody>
          <a:bodyPr wrap="square">
            <a:spAutoFit/>
          </a:bodyPr>
          <a:lstStyle/>
          <a:p>
            <a:r>
              <a:rPr lang="en-GB" sz="1200" dirty="0" smtClean="0"/>
              <a:t>Figure S1: The </a:t>
            </a:r>
            <a:r>
              <a:rPr lang="en-GB" sz="1200" dirty="0"/>
              <a:t>site was established in 2009 and first coppiced to 5 cm above the ground in February 2010. Biomass measurements were taken in February 2011 and 2012 after 1 and 2 years growth respectively. In August 2012, during the third year’s growth after coppicing, wood samples were taken for saccharification as described in this chapter. In February 2013 the site was coppiced once again to 5cm above the ground. In August 2013 mature leaf sampling took place and in November 2013 biomass measurements were taken once again at the end of the first season’s growth post-coppice.   </a:t>
            </a:r>
          </a:p>
        </p:txBody>
      </p:sp>
    </p:spTree>
    <p:extLst>
      <p:ext uri="{BB962C8B-B14F-4D97-AF65-F5344CB8AC3E}">
        <p14:creationId xmlns:p14="http://schemas.microsoft.com/office/powerpoint/2010/main" val="2224719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GB" dirty="0" smtClean="0"/>
              <a:t>Figure S9</a:t>
            </a:r>
            <a:endParaRPr lang="en-GB" dirty="0"/>
          </a:p>
        </p:txBody>
      </p:sp>
      <p:graphicFrame>
        <p:nvGraphicFramePr>
          <p:cNvPr id="4" name="Chart 3"/>
          <p:cNvGraphicFramePr>
            <a:graphicFrameLocks/>
          </p:cNvGraphicFramePr>
          <p:nvPr>
            <p:extLst>
              <p:ext uri="{D42A27DB-BD31-4B8C-83A1-F6EECF244321}">
                <p14:modId xmlns:p14="http://schemas.microsoft.com/office/powerpoint/2010/main" val="596363294"/>
              </p:ext>
            </p:extLst>
          </p:nvPr>
        </p:nvGraphicFramePr>
        <p:xfrm>
          <a:off x="827584" y="1412776"/>
          <a:ext cx="3730922" cy="22471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1803737709"/>
              </p:ext>
            </p:extLst>
          </p:nvPr>
        </p:nvGraphicFramePr>
        <p:xfrm>
          <a:off x="4716016" y="1412776"/>
          <a:ext cx="3730922" cy="2247106"/>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827584" y="3789040"/>
            <a:ext cx="7560840" cy="461665"/>
          </a:xfrm>
          <a:prstGeom prst="rect">
            <a:avLst/>
          </a:prstGeom>
        </p:spPr>
        <p:txBody>
          <a:bodyPr wrap="square">
            <a:spAutoFit/>
          </a:bodyPr>
          <a:lstStyle/>
          <a:p>
            <a:r>
              <a:rPr lang="en-GB" sz="1200" dirty="0" smtClean="0"/>
              <a:t>Figure S9: The first principal component of the phenotypic variation regressed </a:t>
            </a:r>
            <a:r>
              <a:rPr lang="en-GB" sz="1200" dirty="0"/>
              <a:t>weakly with longitude (r</a:t>
            </a:r>
            <a:r>
              <a:rPr lang="en-GB" sz="1200" baseline="30000" dirty="0"/>
              <a:t>2</a:t>
            </a:r>
            <a:r>
              <a:rPr lang="en-GB" sz="1200" dirty="0"/>
              <a:t> = 0.104) and trivially with latitude (r</a:t>
            </a:r>
            <a:r>
              <a:rPr lang="en-GB" sz="1200" baseline="30000" dirty="0"/>
              <a:t>2 </a:t>
            </a:r>
            <a:r>
              <a:rPr lang="en-GB" sz="1200" dirty="0"/>
              <a:t>= </a:t>
            </a:r>
            <a:r>
              <a:rPr lang="en-GB" sz="1200" dirty="0" smtClean="0"/>
              <a:t>0.032.   </a:t>
            </a:r>
            <a:endParaRPr lang="en-GB" sz="1200" dirty="0"/>
          </a:p>
        </p:txBody>
      </p:sp>
    </p:spTree>
    <p:extLst>
      <p:ext uri="{BB962C8B-B14F-4D97-AF65-F5344CB8AC3E}">
        <p14:creationId xmlns:p14="http://schemas.microsoft.com/office/powerpoint/2010/main" val="1993182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77887" y="-28195"/>
            <a:ext cx="2088232" cy="523220"/>
          </a:xfrm>
          <a:prstGeom prst="rect">
            <a:avLst/>
          </a:prstGeom>
          <a:noFill/>
        </p:spPr>
        <p:txBody>
          <a:bodyPr wrap="square" rtlCol="0">
            <a:spAutoFit/>
          </a:bodyPr>
          <a:lstStyle/>
          <a:p>
            <a:pPr algn="ctr"/>
            <a:r>
              <a:rPr lang="en-GB" sz="2800" b="1" dirty="0" smtClean="0"/>
              <a:t>S10 (BA-13)</a:t>
            </a:r>
            <a:endParaRPr lang="en-GB" sz="28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20688"/>
            <a:ext cx="2276492" cy="1264717"/>
          </a:xfrm>
          <a:prstGeom prst="rect">
            <a:avLst/>
          </a:prstGeom>
          <a:ln>
            <a:solidFill>
              <a:schemeClr val="tx1"/>
            </a:solidFill>
          </a:ln>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273" y="3429000"/>
            <a:ext cx="2276491" cy="1264717"/>
          </a:xfrm>
          <a:prstGeom prst="rect">
            <a:avLst/>
          </a:prstGeom>
          <a:ln>
            <a:solidFill>
              <a:schemeClr val="tx1"/>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02687" y="621805"/>
            <a:ext cx="2274479" cy="1263600"/>
          </a:xfrm>
          <a:prstGeom prst="rect">
            <a:avLst/>
          </a:prstGeom>
          <a:ln>
            <a:solidFill>
              <a:schemeClr val="tx1"/>
            </a:solidFill>
          </a:ln>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48273" y="3428231"/>
            <a:ext cx="2274480" cy="1263600"/>
          </a:xfrm>
          <a:prstGeom prst="rect">
            <a:avLst/>
          </a:prstGeom>
          <a:ln>
            <a:solidFill>
              <a:schemeClr val="tx1"/>
            </a:solidFill>
          </a:ln>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77166" y="621805"/>
            <a:ext cx="2275200" cy="1264000"/>
          </a:xfrm>
          <a:prstGeom prst="rect">
            <a:avLst/>
          </a:prstGeom>
          <a:ln>
            <a:solidFill>
              <a:schemeClr val="tx1"/>
            </a:solidFill>
          </a:ln>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67475" y="3429000"/>
            <a:ext cx="2280798" cy="1267110"/>
          </a:xfrm>
          <a:prstGeom prst="rect">
            <a:avLst/>
          </a:prstGeom>
          <a:ln>
            <a:solidFill>
              <a:schemeClr val="tx1"/>
            </a:solidFill>
          </a:ln>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7487" y="1918547"/>
            <a:ext cx="2275200" cy="1264000"/>
          </a:xfrm>
          <a:prstGeom prst="rect">
            <a:avLst/>
          </a:prstGeom>
          <a:ln>
            <a:solidFill>
              <a:schemeClr val="tx1"/>
            </a:solidFill>
          </a:ln>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1555" y="4696110"/>
            <a:ext cx="2275920" cy="1264400"/>
          </a:xfrm>
          <a:prstGeom prst="rect">
            <a:avLst/>
          </a:prstGeom>
          <a:ln>
            <a:solidFill>
              <a:schemeClr val="tx1"/>
            </a:solidFill>
          </a:ln>
        </p:spPr>
      </p:pic>
      <p:pic>
        <p:nvPicPr>
          <p:cNvPr id="14" name="Pictur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08285" y="1918547"/>
            <a:ext cx="2275200" cy="1264000"/>
          </a:xfrm>
          <a:prstGeom prst="rect">
            <a:avLst/>
          </a:prstGeom>
          <a:ln>
            <a:solidFill>
              <a:schemeClr val="tx1"/>
            </a:solidFill>
          </a:ln>
        </p:spPr>
      </p:pic>
      <p:pic>
        <p:nvPicPr>
          <p:cNvPr id="15" name="Picture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84764" y="4696110"/>
            <a:ext cx="2276491" cy="1264717"/>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883485" y="4705635"/>
            <a:ext cx="2239268" cy="1244038"/>
          </a:xfrm>
          <a:prstGeom prst="rect">
            <a:avLst/>
          </a:prstGeom>
          <a:ln>
            <a:solidFill>
              <a:schemeClr val="tx1"/>
            </a:solidFill>
          </a:ln>
        </p:spPr>
      </p:pic>
      <p:pic>
        <p:nvPicPr>
          <p:cNvPr id="3" name="Picture 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917851" y="1922765"/>
            <a:ext cx="2260014" cy="1255563"/>
          </a:xfrm>
          <a:prstGeom prst="rect">
            <a:avLst/>
          </a:prstGeom>
          <a:ln>
            <a:solidFill>
              <a:schemeClr val="tx1"/>
            </a:solidFill>
          </a:ln>
        </p:spPr>
      </p:pic>
    </p:spTree>
    <p:extLst>
      <p:ext uri="{BB962C8B-B14F-4D97-AF65-F5344CB8AC3E}">
        <p14:creationId xmlns:p14="http://schemas.microsoft.com/office/powerpoint/2010/main" val="1500231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86890" y="0"/>
            <a:ext cx="2088232" cy="523220"/>
          </a:xfrm>
          <a:prstGeom prst="rect">
            <a:avLst/>
          </a:prstGeom>
          <a:noFill/>
        </p:spPr>
        <p:txBody>
          <a:bodyPr wrap="square" rtlCol="0">
            <a:spAutoFit/>
          </a:bodyPr>
          <a:lstStyle/>
          <a:p>
            <a:pPr algn="ctr"/>
            <a:r>
              <a:rPr lang="en-GB" sz="2800" b="1" dirty="0" smtClean="0"/>
              <a:t>S10 (CA-13)</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92696"/>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9" y="3501008"/>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00020" y="692696"/>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98008" y="3501008"/>
            <a:ext cx="2276491" cy="1264717"/>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74499" y="692296"/>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75220" y="3500611"/>
            <a:ext cx="2275200" cy="1264000"/>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3528" y="1957413"/>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2808" y="4765725"/>
            <a:ext cx="2275200" cy="1264000"/>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00020" y="1957413"/>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600021" y="4765726"/>
            <a:ext cx="2275199" cy="1263999"/>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875220" y="4765726"/>
            <a:ext cx="2275198" cy="1263999"/>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901140" y="1957813"/>
            <a:ext cx="2248560" cy="1249201"/>
          </a:xfrm>
          <a:prstGeom prst="rect">
            <a:avLst/>
          </a:prstGeom>
          <a:ln>
            <a:solidFill>
              <a:schemeClr val="tx1"/>
            </a:solidFill>
          </a:ln>
        </p:spPr>
      </p:pic>
    </p:spTree>
    <p:extLst>
      <p:ext uri="{BB962C8B-B14F-4D97-AF65-F5344CB8AC3E}">
        <p14:creationId xmlns:p14="http://schemas.microsoft.com/office/powerpoint/2010/main" val="87956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91880" y="30252"/>
            <a:ext cx="2376264" cy="523220"/>
          </a:xfrm>
          <a:prstGeom prst="rect">
            <a:avLst/>
          </a:prstGeom>
          <a:noFill/>
        </p:spPr>
        <p:txBody>
          <a:bodyPr wrap="square" rtlCol="0">
            <a:spAutoFit/>
          </a:bodyPr>
          <a:lstStyle/>
          <a:p>
            <a:pPr algn="ctr"/>
            <a:r>
              <a:rPr lang="en-GB" sz="2800" b="1" dirty="0" smtClean="0"/>
              <a:t>S10 (CNPL-13)</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620688"/>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3532858"/>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6044" y="620688"/>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6043" y="3533975"/>
            <a:ext cx="2274480" cy="1263600"/>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3273" y="621405"/>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87940" y="3523917"/>
            <a:ext cx="2291825" cy="1273236"/>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4689" y="1885405"/>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9552" y="4797575"/>
            <a:ext cx="2275200" cy="1264000"/>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19889" y="1884288"/>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14752" y="4797153"/>
            <a:ext cx="2273188" cy="1262882"/>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90523" y="4797152"/>
            <a:ext cx="2289242" cy="1271801"/>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95847" y="1885404"/>
            <a:ext cx="2273190" cy="1262883"/>
          </a:xfrm>
          <a:prstGeom prst="rect">
            <a:avLst/>
          </a:prstGeom>
          <a:ln>
            <a:solidFill>
              <a:schemeClr val="tx1"/>
            </a:solidFill>
          </a:ln>
        </p:spPr>
      </p:pic>
    </p:spTree>
    <p:extLst>
      <p:ext uri="{BB962C8B-B14F-4D97-AF65-F5344CB8AC3E}">
        <p14:creationId xmlns:p14="http://schemas.microsoft.com/office/powerpoint/2010/main" val="4121560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5896" y="11779"/>
            <a:ext cx="2088232" cy="523220"/>
          </a:xfrm>
          <a:prstGeom prst="rect">
            <a:avLst/>
          </a:prstGeom>
          <a:noFill/>
        </p:spPr>
        <p:txBody>
          <a:bodyPr wrap="square" rtlCol="0">
            <a:spAutoFit/>
          </a:bodyPr>
          <a:lstStyle/>
          <a:p>
            <a:pPr algn="ctr"/>
            <a:r>
              <a:rPr lang="en-GB" sz="2800" b="1" dirty="0" smtClean="0"/>
              <a:t>S10 (EB-11)</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908720"/>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166" y="3839368"/>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8052" y="908720"/>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86760" y="3840485"/>
            <a:ext cx="2274480" cy="1263600"/>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62531" y="909437"/>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52857" y="3837061"/>
            <a:ext cx="2274754" cy="1263752"/>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1560" y="2172320"/>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1560" y="5104085"/>
            <a:ext cx="2275200" cy="1264000"/>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86760" y="2168475"/>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77657" y="5104085"/>
            <a:ext cx="2275200" cy="1264000"/>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62531" y="5104085"/>
            <a:ext cx="2276010" cy="1264450"/>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160493" y="2173437"/>
            <a:ext cx="2276010" cy="1264450"/>
          </a:xfrm>
          <a:prstGeom prst="rect">
            <a:avLst/>
          </a:prstGeom>
          <a:ln>
            <a:solidFill>
              <a:schemeClr val="tx1"/>
            </a:solidFill>
          </a:ln>
        </p:spPr>
      </p:pic>
    </p:spTree>
    <p:extLst>
      <p:ext uri="{BB962C8B-B14F-4D97-AF65-F5344CB8AC3E}">
        <p14:creationId xmlns:p14="http://schemas.microsoft.com/office/powerpoint/2010/main" val="3194922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19128" y="0"/>
            <a:ext cx="2088232" cy="523220"/>
          </a:xfrm>
          <a:prstGeom prst="rect">
            <a:avLst/>
          </a:prstGeom>
          <a:noFill/>
        </p:spPr>
        <p:txBody>
          <a:bodyPr wrap="square" rtlCol="0">
            <a:spAutoFit/>
          </a:bodyPr>
          <a:lstStyle/>
          <a:p>
            <a:pPr algn="ctr"/>
            <a:r>
              <a:rPr lang="en-GB" sz="2800" b="1" dirty="0" smtClean="0"/>
              <a:t>S10 (EB-12)</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908720"/>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09" y="3615145"/>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0100" y="908720"/>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0512" y="3615145"/>
            <a:ext cx="2274480" cy="1263600"/>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94579" y="908320"/>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25212" y="3615145"/>
            <a:ext cx="2269900" cy="1261056"/>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3608" y="2173437"/>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5312" y="4890762"/>
            <a:ext cx="2275200" cy="1264000"/>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320100" y="2173437"/>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40512" y="4890762"/>
            <a:ext cx="2275200" cy="1264000"/>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25211" y="4885725"/>
            <a:ext cx="2269901" cy="1261057"/>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595300" y="2172320"/>
            <a:ext cx="2274479" cy="1263600"/>
          </a:xfrm>
          <a:prstGeom prst="rect">
            <a:avLst/>
          </a:prstGeom>
          <a:ln>
            <a:solidFill>
              <a:schemeClr val="tx1"/>
            </a:solidFill>
          </a:ln>
        </p:spPr>
      </p:pic>
    </p:spTree>
    <p:extLst>
      <p:ext uri="{BB962C8B-B14F-4D97-AF65-F5344CB8AC3E}">
        <p14:creationId xmlns:p14="http://schemas.microsoft.com/office/powerpoint/2010/main" val="787857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5896" y="0"/>
            <a:ext cx="2088232" cy="523220"/>
          </a:xfrm>
          <a:prstGeom prst="rect">
            <a:avLst/>
          </a:prstGeom>
          <a:noFill/>
        </p:spPr>
        <p:txBody>
          <a:bodyPr wrap="square" rtlCol="0">
            <a:spAutoFit/>
          </a:bodyPr>
          <a:lstStyle/>
          <a:p>
            <a:pPr algn="ctr"/>
            <a:r>
              <a:rPr lang="en-GB" sz="2800" b="1" dirty="0" smtClean="0"/>
              <a:t>S10 (EB-13)</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908720"/>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07" y="3583707"/>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9253" y="908720"/>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35253" y="3573051"/>
            <a:ext cx="2276491" cy="1264717"/>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11744" y="909437"/>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11744" y="3564260"/>
            <a:ext cx="2273193" cy="1262885"/>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5723" y="2172320"/>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3607" y="4847292"/>
            <a:ext cx="2258055" cy="1254475"/>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336916" y="2172320"/>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45490" y="4848426"/>
            <a:ext cx="2256016" cy="1253342"/>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18168" y="4837768"/>
            <a:ext cx="2275198" cy="1263999"/>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618168" y="2172320"/>
            <a:ext cx="2275200" cy="1264000"/>
          </a:xfrm>
          <a:prstGeom prst="rect">
            <a:avLst/>
          </a:prstGeom>
          <a:ln>
            <a:solidFill>
              <a:schemeClr val="tx1"/>
            </a:solidFill>
          </a:ln>
        </p:spPr>
      </p:pic>
    </p:spTree>
    <p:extLst>
      <p:ext uri="{BB962C8B-B14F-4D97-AF65-F5344CB8AC3E}">
        <p14:creationId xmlns:p14="http://schemas.microsoft.com/office/powerpoint/2010/main" val="1206131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19872" y="0"/>
            <a:ext cx="2520280" cy="523220"/>
          </a:xfrm>
          <a:prstGeom prst="rect">
            <a:avLst/>
          </a:prstGeom>
          <a:noFill/>
        </p:spPr>
        <p:txBody>
          <a:bodyPr wrap="square" rtlCol="0">
            <a:spAutoFit/>
          </a:bodyPr>
          <a:lstStyle/>
          <a:p>
            <a:pPr algn="ctr"/>
            <a:r>
              <a:rPr lang="en-GB" sz="2800" b="1" dirty="0" smtClean="0"/>
              <a:t>S10 (Height-11)</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763587"/>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9" y="3573016"/>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0060" y="764704"/>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9622" y="3573015"/>
            <a:ext cx="2276491" cy="1264717"/>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34539" y="762818"/>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61653" y="3570371"/>
            <a:ext cx="2281249" cy="1267361"/>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3568" y="2050515"/>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3568" y="4837733"/>
            <a:ext cx="2286054" cy="1270030"/>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60060" y="2026818"/>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74523" y="4843047"/>
            <a:ext cx="2276489" cy="1264716"/>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59677" y="4847256"/>
            <a:ext cx="2258962" cy="1254979"/>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246113" y="2028305"/>
            <a:ext cx="2272526" cy="1262514"/>
          </a:xfrm>
          <a:prstGeom prst="rect">
            <a:avLst/>
          </a:prstGeom>
          <a:ln>
            <a:solidFill>
              <a:schemeClr val="tx1"/>
            </a:solidFill>
          </a:ln>
        </p:spPr>
      </p:pic>
    </p:spTree>
    <p:extLst>
      <p:ext uri="{BB962C8B-B14F-4D97-AF65-F5344CB8AC3E}">
        <p14:creationId xmlns:p14="http://schemas.microsoft.com/office/powerpoint/2010/main" val="3457224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19872" y="2543"/>
            <a:ext cx="2520280" cy="523220"/>
          </a:xfrm>
          <a:prstGeom prst="rect">
            <a:avLst/>
          </a:prstGeom>
          <a:noFill/>
        </p:spPr>
        <p:txBody>
          <a:bodyPr wrap="square" rtlCol="0">
            <a:spAutoFit/>
          </a:bodyPr>
          <a:lstStyle/>
          <a:p>
            <a:pPr algn="ctr"/>
            <a:r>
              <a:rPr lang="en-GB" sz="2800" b="1" dirty="0" smtClean="0"/>
              <a:t>S10 (Height-12)</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908720"/>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3" y="4077072"/>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6044" y="908720"/>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6403" y="4077072"/>
            <a:ext cx="2274480" cy="1263600"/>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81370" y="908320"/>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86678" y="4075955"/>
            <a:ext cx="2276491" cy="1264717"/>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0844" y="2172320"/>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6718" y="5341789"/>
            <a:ext cx="2274479" cy="1263599"/>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15683" y="2172320"/>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12200" y="5341789"/>
            <a:ext cx="2274478" cy="1263599"/>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93883" y="5340672"/>
            <a:ext cx="2269285" cy="1260714"/>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90522" y="2173436"/>
            <a:ext cx="2273189" cy="1262883"/>
          </a:xfrm>
          <a:prstGeom prst="rect">
            <a:avLst/>
          </a:prstGeom>
          <a:ln>
            <a:solidFill>
              <a:schemeClr val="tx1"/>
            </a:solidFill>
          </a:ln>
        </p:spPr>
      </p:pic>
    </p:spTree>
    <p:extLst>
      <p:ext uri="{BB962C8B-B14F-4D97-AF65-F5344CB8AC3E}">
        <p14:creationId xmlns:p14="http://schemas.microsoft.com/office/powerpoint/2010/main" val="2391488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10457" y="0"/>
            <a:ext cx="2520280" cy="523220"/>
          </a:xfrm>
          <a:prstGeom prst="rect">
            <a:avLst/>
          </a:prstGeom>
          <a:noFill/>
        </p:spPr>
        <p:txBody>
          <a:bodyPr wrap="square" rtlCol="0">
            <a:spAutoFit/>
          </a:bodyPr>
          <a:lstStyle/>
          <a:p>
            <a:pPr algn="ctr"/>
            <a:r>
              <a:rPr lang="en-GB" sz="2800" b="1" dirty="0" smtClean="0"/>
              <a:t>S10 (Height-13)</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3965" y="980728"/>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257" y="3647798"/>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0457" y="980728"/>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10456" y="3641421"/>
            <a:ext cx="2274480" cy="1263600"/>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84936" y="976136"/>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84936" y="3641021"/>
            <a:ext cx="2275200" cy="1264000"/>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5257" y="2245445"/>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3965" y="4912515"/>
            <a:ext cx="2274480" cy="1263600"/>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11748" y="2246933"/>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411748" y="4905021"/>
            <a:ext cx="2275757" cy="1264309"/>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84935" y="4905020"/>
            <a:ext cx="2275755" cy="1264309"/>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687504" y="2244327"/>
            <a:ext cx="2272631" cy="1262573"/>
          </a:xfrm>
          <a:prstGeom prst="rect">
            <a:avLst/>
          </a:prstGeom>
          <a:ln>
            <a:solidFill>
              <a:schemeClr val="tx1"/>
            </a:solidFill>
          </a:ln>
        </p:spPr>
      </p:pic>
    </p:spTree>
    <p:extLst>
      <p:ext uri="{BB962C8B-B14F-4D97-AF65-F5344CB8AC3E}">
        <p14:creationId xmlns:p14="http://schemas.microsoft.com/office/powerpoint/2010/main" val="2569877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GB" dirty="0" smtClean="0"/>
              <a:t>Figure S2</a:t>
            </a:r>
            <a:endParaRPr lang="en-GB" dirty="0"/>
          </a:p>
        </p:txBody>
      </p:sp>
      <p:graphicFrame>
        <p:nvGraphicFramePr>
          <p:cNvPr id="5" name="Chart 4"/>
          <p:cNvGraphicFramePr>
            <a:graphicFrameLocks/>
          </p:cNvGraphicFramePr>
          <p:nvPr>
            <p:extLst>
              <p:ext uri="{D42A27DB-BD31-4B8C-83A1-F6EECF244321}">
                <p14:modId xmlns:p14="http://schemas.microsoft.com/office/powerpoint/2010/main" val="3843214200"/>
              </p:ext>
            </p:extLst>
          </p:nvPr>
        </p:nvGraphicFramePr>
        <p:xfrm>
          <a:off x="1763688" y="1124744"/>
          <a:ext cx="5184576" cy="3096344"/>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1763688" y="4221088"/>
            <a:ext cx="5184576" cy="830997"/>
          </a:xfrm>
          <a:prstGeom prst="rect">
            <a:avLst/>
          </a:prstGeom>
        </p:spPr>
        <p:txBody>
          <a:bodyPr wrap="square">
            <a:spAutoFit/>
          </a:bodyPr>
          <a:lstStyle/>
          <a:p>
            <a:r>
              <a:rPr lang="en-GB" sz="1200" dirty="0" smtClean="0"/>
              <a:t>Figure </a:t>
            </a:r>
            <a:r>
              <a:rPr lang="en-GB" sz="1200" dirty="0"/>
              <a:t>S2: 50 trees of a range of calculated SVIs were harvested, oven-dried and weighed. </a:t>
            </a:r>
            <a:r>
              <a:rPr lang="en-GB" sz="1200" dirty="0" smtClean="0"/>
              <a:t>Biomass regresses very strongly with SVI (F</a:t>
            </a:r>
            <a:r>
              <a:rPr lang="en-GB" sz="1200" baseline="-25000" dirty="0" smtClean="0"/>
              <a:t>1</a:t>
            </a:r>
            <a:r>
              <a:rPr lang="en-GB" sz="1200" baseline="-25000" dirty="0"/>
              <a:t>, 48 </a:t>
            </a:r>
            <a:r>
              <a:rPr lang="en-GB" sz="1200" dirty="0"/>
              <a:t>= 1391.37, </a:t>
            </a:r>
            <a:r>
              <a:rPr lang="en-GB" sz="1200" dirty="0" smtClean="0"/>
              <a:t>p&lt;0.001, r</a:t>
            </a:r>
            <a:r>
              <a:rPr lang="en-GB" sz="1200" baseline="30000" dirty="0" smtClean="0"/>
              <a:t>2</a:t>
            </a:r>
            <a:r>
              <a:rPr lang="en-GB" sz="1200" dirty="0" smtClean="0"/>
              <a:t> = 0.967) and the equation of this regression line was used in the estimation </a:t>
            </a:r>
            <a:r>
              <a:rPr lang="en-GB" sz="1200" dirty="0"/>
              <a:t>of oven-dry biomass for a given tree from </a:t>
            </a:r>
            <a:r>
              <a:rPr lang="en-GB" sz="1200" dirty="0" smtClean="0"/>
              <a:t>its allometric </a:t>
            </a:r>
            <a:r>
              <a:rPr lang="en-GB" sz="1200" dirty="0"/>
              <a:t>SVI measurements.  </a:t>
            </a:r>
          </a:p>
        </p:txBody>
      </p:sp>
    </p:spTree>
    <p:extLst>
      <p:ext uri="{BB962C8B-B14F-4D97-AF65-F5344CB8AC3E}">
        <p14:creationId xmlns:p14="http://schemas.microsoft.com/office/powerpoint/2010/main" val="148707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5896" y="0"/>
            <a:ext cx="2088232" cy="523220"/>
          </a:xfrm>
          <a:prstGeom prst="rect">
            <a:avLst/>
          </a:prstGeom>
          <a:noFill/>
        </p:spPr>
        <p:txBody>
          <a:bodyPr wrap="square" rtlCol="0">
            <a:spAutoFit/>
          </a:bodyPr>
          <a:lstStyle/>
          <a:p>
            <a:pPr algn="ctr"/>
            <a:r>
              <a:rPr lang="en-GB" sz="2800" b="1" dirty="0" smtClean="0"/>
              <a:t>S10 (LA-13)</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908720"/>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359" y="3861046"/>
            <a:ext cx="2276685" cy="1264825"/>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6044" y="908720"/>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6044" y="3861048"/>
            <a:ext cx="2276685" cy="1264825"/>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0523" y="908320"/>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98323" y="3857113"/>
            <a:ext cx="2276685" cy="1264825"/>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0844" y="2173437"/>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0844" y="5125871"/>
            <a:ext cx="2275200" cy="1264000"/>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16044" y="2173437"/>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16044" y="5121938"/>
            <a:ext cx="2282279" cy="1267933"/>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90523" y="5125873"/>
            <a:ext cx="2275200" cy="1264000"/>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98323" y="2183688"/>
            <a:ext cx="2267400" cy="1259667"/>
          </a:xfrm>
          <a:prstGeom prst="rect">
            <a:avLst/>
          </a:prstGeom>
          <a:ln>
            <a:solidFill>
              <a:schemeClr val="tx1"/>
            </a:solidFill>
          </a:ln>
        </p:spPr>
      </p:pic>
    </p:spTree>
    <p:extLst>
      <p:ext uri="{BB962C8B-B14F-4D97-AF65-F5344CB8AC3E}">
        <p14:creationId xmlns:p14="http://schemas.microsoft.com/office/powerpoint/2010/main" val="3525870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5896" y="11671"/>
            <a:ext cx="2088232" cy="523220"/>
          </a:xfrm>
          <a:prstGeom prst="rect">
            <a:avLst/>
          </a:prstGeom>
          <a:noFill/>
        </p:spPr>
        <p:txBody>
          <a:bodyPr wrap="square" rtlCol="0">
            <a:spAutoFit/>
          </a:bodyPr>
          <a:lstStyle/>
          <a:p>
            <a:pPr algn="ctr"/>
            <a:r>
              <a:rPr lang="en-GB" sz="2800" b="1" dirty="0" smtClean="0"/>
              <a:t>S10 (SC-13)</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692696"/>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261" y="3673339"/>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6044" y="691952"/>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3633" y="3673339"/>
            <a:ext cx="2274482" cy="1263601"/>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0523" y="687360"/>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98115" y="3677206"/>
            <a:ext cx="2275202" cy="1264001"/>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9552" y="1955552"/>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9552" y="4941207"/>
            <a:ext cx="2264157" cy="1257865"/>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22915" y="1951360"/>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36952" y="4939719"/>
            <a:ext cx="2261163" cy="1256202"/>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98115" y="4949355"/>
            <a:ext cx="2276010" cy="1264450"/>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98115" y="1951360"/>
            <a:ext cx="2276010" cy="1264450"/>
          </a:xfrm>
          <a:prstGeom prst="rect">
            <a:avLst/>
          </a:prstGeom>
          <a:ln>
            <a:solidFill>
              <a:schemeClr val="tx1"/>
            </a:solidFill>
          </a:ln>
        </p:spPr>
      </p:pic>
    </p:spTree>
    <p:extLst>
      <p:ext uri="{BB962C8B-B14F-4D97-AF65-F5344CB8AC3E}">
        <p14:creationId xmlns:p14="http://schemas.microsoft.com/office/powerpoint/2010/main" val="3618828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5896" y="0"/>
            <a:ext cx="2088232" cy="523220"/>
          </a:xfrm>
          <a:prstGeom prst="rect">
            <a:avLst/>
          </a:prstGeom>
          <a:noFill/>
        </p:spPr>
        <p:txBody>
          <a:bodyPr wrap="square" rtlCol="0">
            <a:spAutoFit/>
          </a:bodyPr>
          <a:lstStyle/>
          <a:p>
            <a:pPr algn="ctr"/>
            <a:r>
              <a:rPr lang="en-GB" sz="2800" b="1" dirty="0" smtClean="0"/>
              <a:t>S10 (SD-13)</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8425" y="908720"/>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717" y="3717032"/>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4917" y="908720"/>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4889" y="3705994"/>
            <a:ext cx="2274482" cy="1263601"/>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9396" y="909437"/>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4145" y="3705994"/>
            <a:ext cx="2275198" cy="1263999"/>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9717" y="2173437"/>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1010" y="4981749"/>
            <a:ext cx="2275198" cy="1263999"/>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24917" y="2173437"/>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24889" y="4983399"/>
            <a:ext cx="2269256" cy="1260698"/>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494145" y="4983398"/>
            <a:ext cx="2275198" cy="1263999"/>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494145" y="2173437"/>
            <a:ext cx="2280451" cy="1266917"/>
          </a:xfrm>
          <a:prstGeom prst="rect">
            <a:avLst/>
          </a:prstGeom>
          <a:ln>
            <a:solidFill>
              <a:schemeClr val="tx1"/>
            </a:solidFill>
          </a:ln>
        </p:spPr>
      </p:pic>
    </p:spTree>
    <p:extLst>
      <p:ext uri="{BB962C8B-B14F-4D97-AF65-F5344CB8AC3E}">
        <p14:creationId xmlns:p14="http://schemas.microsoft.com/office/powerpoint/2010/main" val="144419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1952" y="0"/>
            <a:ext cx="2088232" cy="523220"/>
          </a:xfrm>
          <a:prstGeom prst="rect">
            <a:avLst/>
          </a:prstGeom>
          <a:noFill/>
        </p:spPr>
        <p:txBody>
          <a:bodyPr wrap="square" rtlCol="0">
            <a:spAutoFit/>
          </a:bodyPr>
          <a:lstStyle/>
          <a:p>
            <a:pPr algn="ctr"/>
            <a:r>
              <a:rPr lang="en-GB" sz="2800" b="1" dirty="0" smtClean="0"/>
              <a:t>S10 (SI-13)</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7495" y="692696"/>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7495" y="3501008"/>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63987" y="692696"/>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6538" y="3501007"/>
            <a:ext cx="2276491" cy="1264717"/>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38466" y="693413"/>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37175" y="3504431"/>
            <a:ext cx="2276491" cy="1264717"/>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8787" y="1960055"/>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7495" y="4769148"/>
            <a:ext cx="2276489" cy="1264716"/>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63987" y="1960055"/>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76539" y="4769148"/>
            <a:ext cx="2276490" cy="1264717"/>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553029" y="4765724"/>
            <a:ext cx="2260636" cy="1255909"/>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553028" y="1965003"/>
            <a:ext cx="2260637" cy="1255909"/>
          </a:xfrm>
          <a:prstGeom prst="rect">
            <a:avLst/>
          </a:prstGeom>
          <a:ln>
            <a:solidFill>
              <a:schemeClr val="tx1"/>
            </a:solidFill>
          </a:ln>
        </p:spPr>
      </p:pic>
    </p:spTree>
    <p:extLst>
      <p:ext uri="{BB962C8B-B14F-4D97-AF65-F5344CB8AC3E}">
        <p14:creationId xmlns:p14="http://schemas.microsoft.com/office/powerpoint/2010/main" val="30993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5896" y="-6693"/>
            <a:ext cx="2088232" cy="523220"/>
          </a:xfrm>
          <a:prstGeom prst="rect">
            <a:avLst/>
          </a:prstGeom>
          <a:noFill/>
        </p:spPr>
        <p:txBody>
          <a:bodyPr wrap="square" rtlCol="0">
            <a:spAutoFit/>
          </a:bodyPr>
          <a:lstStyle/>
          <a:p>
            <a:pPr algn="ctr"/>
            <a:r>
              <a:rPr lang="en-GB" sz="2800" b="1" dirty="0" smtClean="0"/>
              <a:t>S10 (SLA-13)</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0389" y="893514"/>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0468" y="3573016"/>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6881" y="894631"/>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1523" y="3573574"/>
            <a:ext cx="2274478" cy="1263599"/>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40513" y="894231"/>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32053" y="3573016"/>
            <a:ext cx="2275200" cy="1264000"/>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81681" y="2158231"/>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70467" y="4837173"/>
            <a:ext cx="2276492" cy="1264718"/>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46959" y="2158231"/>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46959" y="4838292"/>
            <a:ext cx="2274478" cy="1263599"/>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940513" y="4843601"/>
            <a:ext cx="2266740" cy="1259300"/>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944283" y="2158232"/>
            <a:ext cx="2275201" cy="1264000"/>
          </a:xfrm>
          <a:prstGeom prst="rect">
            <a:avLst/>
          </a:prstGeom>
          <a:ln>
            <a:solidFill>
              <a:schemeClr val="tx1"/>
            </a:solidFill>
          </a:ln>
        </p:spPr>
      </p:pic>
    </p:spTree>
    <p:extLst>
      <p:ext uri="{BB962C8B-B14F-4D97-AF65-F5344CB8AC3E}">
        <p14:creationId xmlns:p14="http://schemas.microsoft.com/office/powerpoint/2010/main" val="974613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5896" y="0"/>
            <a:ext cx="2088232" cy="523220"/>
          </a:xfrm>
          <a:prstGeom prst="rect">
            <a:avLst/>
          </a:prstGeom>
          <a:noFill/>
        </p:spPr>
        <p:txBody>
          <a:bodyPr wrap="square" rtlCol="0">
            <a:spAutoFit/>
          </a:bodyPr>
          <a:lstStyle/>
          <a:p>
            <a:pPr algn="ctr"/>
            <a:r>
              <a:rPr lang="en-GB" sz="2800" b="1" dirty="0" smtClean="0"/>
              <a:t>S10 (SP-12)</a:t>
            </a:r>
            <a:endParaRPr lang="en-GB" sz="28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4468" y="1052736"/>
            <a:ext cx="2276492" cy="126471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6743" y="3717032"/>
            <a:ext cx="2276491" cy="1264717"/>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5896" y="1053853"/>
            <a:ext cx="2274479" cy="1263600"/>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43234" y="3715519"/>
            <a:ext cx="2274482" cy="1263601"/>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10375" y="1053853"/>
            <a:ext cx="2275200" cy="1264000"/>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18434" y="3717748"/>
            <a:ext cx="2275202" cy="1264001"/>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60696" y="2317853"/>
            <a:ext cx="2275200" cy="1264000"/>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68752" y="4991249"/>
            <a:ext cx="2274482" cy="1263601"/>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35896" y="2317853"/>
            <a:ext cx="2275200" cy="1264000"/>
          </a:xfrm>
          <a:prstGeom prst="rect">
            <a:avLst/>
          </a:prstGeom>
          <a:ln>
            <a:solidFill>
              <a:schemeClr val="tx1"/>
            </a:solidFill>
          </a:ln>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43234" y="4991249"/>
            <a:ext cx="2275200" cy="1264000"/>
          </a:xfrm>
          <a:prstGeom prst="rect">
            <a:avLst/>
          </a:prstGeom>
          <a:ln>
            <a:solidFill>
              <a:schemeClr val="tx1"/>
            </a:solidFill>
          </a:ln>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918434" y="4990400"/>
            <a:ext cx="2276010" cy="1264450"/>
          </a:xfrm>
          <a:prstGeom prst="rect">
            <a:avLst/>
          </a:prstGeom>
          <a:ln>
            <a:solidFill>
              <a:schemeClr val="tx1"/>
            </a:solidFill>
          </a:ln>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918434" y="2317403"/>
            <a:ext cx="2276010" cy="1264450"/>
          </a:xfrm>
          <a:prstGeom prst="rect">
            <a:avLst/>
          </a:prstGeom>
          <a:ln>
            <a:solidFill>
              <a:schemeClr val="tx1"/>
            </a:solidFill>
          </a:ln>
        </p:spPr>
      </p:pic>
    </p:spTree>
    <p:extLst>
      <p:ext uri="{BB962C8B-B14F-4D97-AF65-F5344CB8AC3E}">
        <p14:creationId xmlns:p14="http://schemas.microsoft.com/office/powerpoint/2010/main" val="2246708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lstStyle/>
          <a:p>
            <a:r>
              <a:rPr lang="en-GB" dirty="0" smtClean="0"/>
              <a:t>S11</a:t>
            </a:r>
            <a:endParaRPr lang="en-GB" dirty="0"/>
          </a:p>
        </p:txBody>
      </p:sp>
      <p:sp>
        <p:nvSpPr>
          <p:cNvPr id="5" name="Rectangle 4"/>
          <p:cNvSpPr/>
          <p:nvPr/>
        </p:nvSpPr>
        <p:spPr>
          <a:xfrm>
            <a:off x="1821953" y="4442346"/>
            <a:ext cx="5565775" cy="646331"/>
          </a:xfrm>
          <a:prstGeom prst="rect">
            <a:avLst/>
          </a:prstGeom>
        </p:spPr>
        <p:txBody>
          <a:bodyPr wrap="square">
            <a:spAutoFit/>
          </a:bodyPr>
          <a:lstStyle/>
          <a:p>
            <a:r>
              <a:rPr lang="en-GB" sz="1200" dirty="0" smtClean="0"/>
              <a:t>Figure S11: The </a:t>
            </a:r>
            <a:r>
              <a:rPr lang="en-GB" sz="1200" dirty="0"/>
              <a:t>number of </a:t>
            </a:r>
            <a:r>
              <a:rPr lang="en-GB" sz="1200" dirty="0" smtClean="0"/>
              <a:t>trait-marker associations under the simple model showed a strong </a:t>
            </a:r>
            <a:r>
              <a:rPr lang="en-GB" sz="1200" dirty="0"/>
              <a:t>positive regression with trait </a:t>
            </a:r>
            <a:r>
              <a:rPr lang="en-GB" sz="1200" dirty="0" smtClean="0"/>
              <a:t>narrow sense heritability</a:t>
            </a:r>
            <a:r>
              <a:rPr lang="en-GB" sz="1200" dirty="0"/>
              <a:t>; F</a:t>
            </a:r>
            <a:r>
              <a:rPr lang="en-GB" sz="1200" baseline="-25000" dirty="0"/>
              <a:t>1, 13</a:t>
            </a:r>
            <a:r>
              <a:rPr lang="en-GB" sz="1200" dirty="0"/>
              <a:t> = </a:t>
            </a:r>
            <a:r>
              <a:rPr lang="en-GB" sz="1200" dirty="0" smtClean="0"/>
              <a:t>31.14, </a:t>
            </a:r>
            <a:r>
              <a:rPr lang="en-GB" sz="1200" dirty="0"/>
              <a:t>p&lt;0.001, r</a:t>
            </a:r>
            <a:r>
              <a:rPr lang="en-GB" sz="1200" baseline="30000" dirty="0"/>
              <a:t>2</a:t>
            </a:r>
            <a:r>
              <a:rPr lang="en-GB" sz="1200" dirty="0"/>
              <a:t> = </a:t>
            </a:r>
            <a:r>
              <a:rPr lang="en-GB" sz="1200" dirty="0" smtClean="0"/>
              <a:t>0.701.  </a:t>
            </a:r>
            <a:endParaRPr lang="en-GB" sz="12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1954" y="1052736"/>
            <a:ext cx="5565775"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22446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4608512" cy="531589"/>
          </a:xfrm>
        </p:spPr>
        <p:txBody>
          <a:bodyPr>
            <a:normAutofit fontScale="90000"/>
          </a:bodyPr>
          <a:lstStyle/>
          <a:p>
            <a:r>
              <a:rPr lang="en-GB" dirty="0" smtClean="0"/>
              <a:t>S12</a:t>
            </a:r>
            <a:endParaRPr lang="en-GB" dirty="0"/>
          </a:p>
        </p:txBody>
      </p:sp>
      <p:sp>
        <p:nvSpPr>
          <p:cNvPr id="18" name="TextBox 17"/>
          <p:cNvSpPr txBox="1"/>
          <p:nvPr/>
        </p:nvSpPr>
        <p:spPr>
          <a:xfrm>
            <a:off x="4681536" y="539388"/>
            <a:ext cx="4462464" cy="5632311"/>
          </a:xfrm>
          <a:prstGeom prst="rect">
            <a:avLst/>
          </a:prstGeom>
          <a:noFill/>
        </p:spPr>
        <p:txBody>
          <a:bodyPr wrap="square" rtlCol="0">
            <a:spAutoFit/>
          </a:bodyPr>
          <a:lstStyle/>
          <a:p>
            <a:pPr algn="just"/>
            <a:r>
              <a:rPr lang="en-GB" sz="1200" dirty="0"/>
              <a:t>Figure </a:t>
            </a:r>
            <a:r>
              <a:rPr lang="en-GB" sz="1200" dirty="0" smtClean="0"/>
              <a:t>S12: Displays expression </a:t>
            </a:r>
            <a:r>
              <a:rPr lang="en-GB" sz="1200" dirty="0"/>
              <a:t>data </a:t>
            </a:r>
            <a:r>
              <a:rPr lang="en-GB" sz="1200" dirty="0" smtClean="0"/>
              <a:t>(Wildhagen </a:t>
            </a:r>
            <a:r>
              <a:rPr lang="en-GB" sz="1200" i="1" dirty="0" smtClean="0"/>
              <a:t>et al</a:t>
            </a:r>
            <a:r>
              <a:rPr lang="en-GB" sz="1200" dirty="0" smtClean="0"/>
              <a:t>., </a:t>
            </a:r>
            <a:r>
              <a:rPr lang="en-GB" sz="1200" i="1" dirty="0" smtClean="0"/>
              <a:t>Unpublished</a:t>
            </a:r>
            <a:r>
              <a:rPr lang="en-GB" sz="1200" dirty="0" smtClean="0"/>
              <a:t>) for the 3 candidate genes reaching full genome wide significance for </a:t>
            </a:r>
            <a:r>
              <a:rPr lang="en-GB" sz="1200" dirty="0"/>
              <a:t>3 diverse genotypes (from Spain, France and Northern Italy) drawn from the wider association </a:t>
            </a:r>
            <a:r>
              <a:rPr lang="en-GB" sz="1200" dirty="0" smtClean="0"/>
              <a:t>population. </a:t>
            </a:r>
            <a:r>
              <a:rPr lang="en-GB" sz="1200" dirty="0"/>
              <a:t>Biallelic genotype indicated for each tree on each bar. </a:t>
            </a:r>
            <a:r>
              <a:rPr lang="en-GB" sz="1200" dirty="0" smtClean="0"/>
              <a:t>Young trees </a:t>
            </a:r>
            <a:r>
              <a:rPr lang="en-GB" sz="1200" dirty="0"/>
              <a:t>were </a:t>
            </a:r>
            <a:r>
              <a:rPr lang="en-GB" sz="1200" dirty="0" smtClean="0"/>
              <a:t>cultivated from cuttings for 2.5 months </a:t>
            </a:r>
            <a:r>
              <a:rPr lang="en-GB" sz="1200" dirty="0"/>
              <a:t>in glasshouse conditions and tissue from developing </a:t>
            </a:r>
            <a:r>
              <a:rPr lang="en-GB" sz="1200" dirty="0" smtClean="0"/>
              <a:t>xylem (</a:t>
            </a:r>
            <a:r>
              <a:rPr lang="en-GB" sz="1200" b="1" dirty="0" smtClean="0"/>
              <a:t>A</a:t>
            </a:r>
            <a:r>
              <a:rPr lang="en-GB" sz="1200" dirty="0" smtClean="0"/>
              <a:t>, </a:t>
            </a:r>
            <a:r>
              <a:rPr lang="en-GB" sz="1200" b="1" dirty="0" smtClean="0"/>
              <a:t>B</a:t>
            </a:r>
            <a:r>
              <a:rPr lang="en-GB" sz="1200" dirty="0" smtClean="0"/>
              <a:t>), leaves (</a:t>
            </a:r>
            <a:r>
              <a:rPr lang="en-GB" sz="1200" b="1" dirty="0" smtClean="0"/>
              <a:t>C</a:t>
            </a:r>
            <a:r>
              <a:rPr lang="en-GB" sz="1200" dirty="0" smtClean="0"/>
              <a:t>, </a:t>
            </a:r>
            <a:r>
              <a:rPr lang="en-GB" sz="1200" b="1" dirty="0" smtClean="0"/>
              <a:t>D</a:t>
            </a:r>
            <a:r>
              <a:rPr lang="en-GB" sz="1200" dirty="0" smtClean="0"/>
              <a:t>) </a:t>
            </a:r>
            <a:r>
              <a:rPr lang="en-GB" sz="1200" dirty="0"/>
              <a:t>and fine </a:t>
            </a:r>
            <a:r>
              <a:rPr lang="en-GB" sz="1200" dirty="0" smtClean="0"/>
              <a:t>roots (</a:t>
            </a:r>
            <a:r>
              <a:rPr lang="en-GB" sz="1200" b="1" dirty="0" smtClean="0"/>
              <a:t>E</a:t>
            </a:r>
            <a:r>
              <a:rPr lang="en-GB" sz="1200" dirty="0" smtClean="0"/>
              <a:t>, </a:t>
            </a:r>
            <a:r>
              <a:rPr lang="en-GB" sz="1200" b="1" dirty="0" smtClean="0"/>
              <a:t>F</a:t>
            </a:r>
            <a:r>
              <a:rPr lang="en-GB" sz="1200" dirty="0" smtClean="0"/>
              <a:t>) </a:t>
            </a:r>
            <a:r>
              <a:rPr lang="en-GB" sz="1200" dirty="0"/>
              <a:t>harvested for RNA extraction and sequencing. </a:t>
            </a:r>
            <a:endParaRPr lang="en-GB" sz="1200" dirty="0" smtClean="0"/>
          </a:p>
          <a:p>
            <a:pPr algn="just"/>
            <a:endParaRPr lang="en-GB" sz="1200" dirty="0" smtClean="0"/>
          </a:p>
          <a:p>
            <a:pPr algn="just"/>
            <a:r>
              <a:rPr lang="en-GB" sz="1200" dirty="0" smtClean="0"/>
              <a:t>The hydrophobic protein RC12A-like POPTR_0013s00340 (candidate gene for CNPL-13 and putatively associated with LA-13) is differentially expressed in developing xylem (</a:t>
            </a:r>
            <a:r>
              <a:rPr lang="en-GB" sz="1200" b="1" dirty="0" smtClean="0"/>
              <a:t>A</a:t>
            </a:r>
            <a:r>
              <a:rPr lang="en-GB" sz="1200" dirty="0" smtClean="0"/>
              <a:t>) and leaves (</a:t>
            </a:r>
            <a:r>
              <a:rPr lang="en-GB" sz="1200" b="1" dirty="0" smtClean="0"/>
              <a:t>C</a:t>
            </a:r>
            <a:r>
              <a:rPr lang="en-GB" sz="1200" dirty="0" smtClean="0"/>
              <a:t>) but not in fine roots (</a:t>
            </a:r>
            <a:r>
              <a:rPr lang="en-GB" sz="1200" b="1" dirty="0" smtClean="0"/>
              <a:t>E</a:t>
            </a:r>
            <a:r>
              <a:rPr lang="en-GB" sz="1200" dirty="0" smtClean="0"/>
              <a:t>). </a:t>
            </a:r>
          </a:p>
          <a:p>
            <a:pPr algn="just"/>
            <a:endParaRPr lang="en-GB" sz="1200" dirty="0" smtClean="0"/>
          </a:p>
          <a:p>
            <a:pPr algn="just"/>
            <a:r>
              <a:rPr lang="en-GB" sz="1200" dirty="0" smtClean="0"/>
              <a:t>The COL2 transcription factor Poptr_0004s10800 (candidate gene for Height-13) is differentially expressed in developing xylem (</a:t>
            </a:r>
            <a:r>
              <a:rPr lang="en-GB" sz="1200" b="1" dirty="0" smtClean="0"/>
              <a:t>B</a:t>
            </a:r>
            <a:r>
              <a:rPr lang="en-GB" sz="1200" dirty="0" smtClean="0"/>
              <a:t>) but not in leaves (</a:t>
            </a:r>
            <a:r>
              <a:rPr lang="en-GB" sz="1200" b="1" dirty="0" smtClean="0"/>
              <a:t>D</a:t>
            </a:r>
            <a:r>
              <a:rPr lang="en-GB" sz="1200" dirty="0" smtClean="0"/>
              <a:t>) and is too weakly expressed to be quantifiable in fine roots. In developing xylem (</a:t>
            </a:r>
            <a:r>
              <a:rPr lang="en-GB" sz="1200" b="1" dirty="0" smtClean="0"/>
              <a:t>B</a:t>
            </a:r>
            <a:r>
              <a:rPr lang="en-GB" sz="1200" dirty="0" smtClean="0"/>
              <a:t>) it is the French genotype, which possesses the “A” allele positively associated with height (Figure 9) in this study, which shows the highest expression level. </a:t>
            </a:r>
          </a:p>
          <a:p>
            <a:pPr algn="just"/>
            <a:endParaRPr lang="en-GB" sz="1200" dirty="0" smtClean="0"/>
          </a:p>
          <a:p>
            <a:pPr algn="just"/>
            <a:r>
              <a:rPr lang="en-GB" sz="1200" dirty="0" smtClean="0"/>
              <a:t>The transmembranous protein of unknown function POPTR_0007s11900 (candidate gene for Height-11 and putatively associated with Height-12) is too weakly expressed to be quantified in developing xylem or leaves in the glasshouse but is differentially expressed in fine roots (</a:t>
            </a:r>
            <a:r>
              <a:rPr lang="en-GB" sz="1200" b="1" dirty="0" smtClean="0"/>
              <a:t>F</a:t>
            </a:r>
            <a:r>
              <a:rPr lang="en-GB" sz="1200" dirty="0" smtClean="0"/>
              <a:t>). </a:t>
            </a:r>
            <a:endParaRPr lang="en-GB" sz="1200" dirty="0" smtClean="0"/>
          </a:p>
          <a:p>
            <a:pPr algn="just"/>
            <a:endParaRPr lang="en-GB" sz="1200" dirty="0"/>
          </a:p>
          <a:p>
            <a:pPr algn="just"/>
            <a:r>
              <a:rPr lang="en-GB" sz="1200" dirty="0" smtClean="0"/>
              <a:t>(Supplementary Table S4 (additional file 6) contains the raw and normalised RNAseq count data for these genes for all tissues and  replicates.)</a:t>
            </a:r>
            <a:endParaRPr lang="en-GB" sz="1200" dirty="0"/>
          </a:p>
        </p:txBody>
      </p:sp>
      <p:sp>
        <p:nvSpPr>
          <p:cNvPr id="30" name="TextBox 29"/>
          <p:cNvSpPr txBox="1"/>
          <p:nvPr/>
        </p:nvSpPr>
        <p:spPr>
          <a:xfrm>
            <a:off x="4095378" y="1715433"/>
            <a:ext cx="432048" cy="261610"/>
          </a:xfrm>
          <a:prstGeom prst="rect">
            <a:avLst/>
          </a:prstGeom>
          <a:noFill/>
        </p:spPr>
        <p:txBody>
          <a:bodyPr wrap="square" rtlCol="0">
            <a:spAutoFit/>
          </a:bodyPr>
          <a:lstStyle/>
          <a:p>
            <a:pPr algn="ctr"/>
            <a:r>
              <a:rPr lang="en-GB" sz="1100" b="1" dirty="0" smtClean="0">
                <a:solidFill>
                  <a:schemeClr val="bg1"/>
                </a:solidFill>
              </a:rPr>
              <a:t>GG</a:t>
            </a:r>
            <a:endParaRPr lang="en-GB" sz="1100" b="1" dirty="0">
              <a:solidFill>
                <a:schemeClr val="bg1"/>
              </a:solidFill>
            </a:endParaRPr>
          </a:p>
        </p:txBody>
      </p:sp>
      <p:sp>
        <p:nvSpPr>
          <p:cNvPr id="33" name="TextBox 32"/>
          <p:cNvSpPr txBox="1"/>
          <p:nvPr/>
        </p:nvSpPr>
        <p:spPr>
          <a:xfrm>
            <a:off x="4085853" y="3472825"/>
            <a:ext cx="432048" cy="261610"/>
          </a:xfrm>
          <a:prstGeom prst="rect">
            <a:avLst/>
          </a:prstGeom>
          <a:noFill/>
        </p:spPr>
        <p:txBody>
          <a:bodyPr wrap="square" rtlCol="0">
            <a:spAutoFit/>
          </a:bodyPr>
          <a:lstStyle/>
          <a:p>
            <a:pPr algn="ctr"/>
            <a:r>
              <a:rPr lang="en-GB" sz="1100" b="1" dirty="0" smtClean="0">
                <a:solidFill>
                  <a:schemeClr val="bg1"/>
                </a:solidFill>
              </a:rPr>
              <a:t>GG</a:t>
            </a:r>
            <a:endParaRPr lang="en-GB" sz="1100" b="1" dirty="0">
              <a:solidFill>
                <a:schemeClr val="bg1"/>
              </a:solidFill>
            </a:endParaRPr>
          </a:p>
        </p:txBody>
      </p:sp>
      <p:sp>
        <p:nvSpPr>
          <p:cNvPr id="36" name="TextBox 35"/>
          <p:cNvSpPr txBox="1"/>
          <p:nvPr/>
        </p:nvSpPr>
        <p:spPr>
          <a:xfrm>
            <a:off x="4095378" y="5791279"/>
            <a:ext cx="432048" cy="261610"/>
          </a:xfrm>
          <a:prstGeom prst="rect">
            <a:avLst/>
          </a:prstGeom>
          <a:noFill/>
        </p:spPr>
        <p:txBody>
          <a:bodyPr wrap="square" rtlCol="0">
            <a:spAutoFit/>
          </a:bodyPr>
          <a:lstStyle/>
          <a:p>
            <a:pPr algn="ctr"/>
            <a:r>
              <a:rPr lang="en-GB" sz="1100" b="1" dirty="0" smtClean="0">
                <a:solidFill>
                  <a:schemeClr val="bg1"/>
                </a:solidFill>
              </a:rPr>
              <a:t>TT</a:t>
            </a:r>
            <a:endParaRPr lang="en-GB" sz="1100" b="1" dirty="0">
              <a:solidFill>
                <a:schemeClr val="bg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507975"/>
            <a:ext cx="4681537" cy="632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5166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GB" dirty="0" smtClean="0"/>
              <a:t>Figure S3</a:t>
            </a: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764" y="4869160"/>
            <a:ext cx="2555776" cy="1684787"/>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1124744"/>
            <a:ext cx="2555776" cy="1692338"/>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3990" y="1132295"/>
            <a:ext cx="2555776" cy="1691504"/>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3888" y="1132295"/>
            <a:ext cx="2555776" cy="1684787"/>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2764" y="2996952"/>
            <a:ext cx="2555776" cy="1691504"/>
          </a:xfrm>
          <a:prstGeom prst="rect">
            <a:avLst/>
          </a:prstGeo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63888" y="2996952"/>
            <a:ext cx="2555776" cy="1691504"/>
          </a:xfrm>
          <a:prstGeom prst="rect">
            <a:avLst/>
          </a:prstGeom>
          <a:ln>
            <a:solidFill>
              <a:schemeClr val="tx1"/>
            </a:solid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13990" y="4869160"/>
            <a:ext cx="2555776" cy="1652969"/>
          </a:xfrm>
          <a:prstGeom prst="rect">
            <a:avLst/>
          </a:prstGeom>
          <a:ln>
            <a:solidFill>
              <a:schemeClr val="tx1"/>
            </a:solidFill>
          </a:ln>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63888" y="4869159"/>
            <a:ext cx="2555776" cy="1652969"/>
          </a:xfrm>
          <a:prstGeom prst="rect">
            <a:avLst/>
          </a:prstGeom>
          <a:ln>
            <a:solidFill>
              <a:schemeClr val="tx1"/>
            </a:solidFill>
          </a:ln>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13990" y="2996952"/>
            <a:ext cx="2555776" cy="1691504"/>
          </a:xfrm>
          <a:prstGeom prst="rect">
            <a:avLst/>
          </a:prstGeom>
          <a:ln>
            <a:solidFill>
              <a:schemeClr val="tx1"/>
            </a:solidFill>
          </a:ln>
        </p:spPr>
      </p:pic>
    </p:spTree>
    <p:extLst>
      <p:ext uri="{BB962C8B-B14F-4D97-AF65-F5344CB8AC3E}">
        <p14:creationId xmlns:p14="http://schemas.microsoft.com/office/powerpoint/2010/main" val="14834547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332"/>
            <a:ext cx="8229600" cy="732409"/>
          </a:xfrm>
        </p:spPr>
        <p:txBody>
          <a:bodyPr>
            <a:normAutofit fontScale="90000"/>
          </a:bodyPr>
          <a:lstStyle/>
          <a:p>
            <a:r>
              <a:rPr lang="en-GB" dirty="0" smtClean="0"/>
              <a:t>Figure S4A</a:t>
            </a:r>
            <a:endParaRPr lang="en-GB" dirty="0"/>
          </a:p>
        </p:txBody>
      </p:sp>
      <p:sp>
        <p:nvSpPr>
          <p:cNvPr id="5" name="Rectangle 4"/>
          <p:cNvSpPr/>
          <p:nvPr/>
        </p:nvSpPr>
        <p:spPr>
          <a:xfrm>
            <a:off x="827584" y="5715086"/>
            <a:ext cx="7704856" cy="830997"/>
          </a:xfrm>
          <a:prstGeom prst="rect">
            <a:avLst/>
          </a:prstGeom>
        </p:spPr>
        <p:txBody>
          <a:bodyPr wrap="square">
            <a:spAutoFit/>
          </a:bodyPr>
          <a:lstStyle/>
          <a:p>
            <a:r>
              <a:rPr lang="en-GB" sz="1200" dirty="0" smtClean="0"/>
              <a:t>Figure S4A: Pairwise trait correlation matrix showing Pearson’s correlation coefficient (r) and p-value (upper and lower cell values respectively) for each comparison. Significant positive correlations (p&lt;0.05) are shaded green with strong positive correlation (r&gt;0.5); in dark green; significant negative correlations are shaded red with strong negative correlation (r&lt;-0.5) in dark red. Dark grey shaded cells across matrix diagonal contain trait narrow sense heritabilities (h</a:t>
            </a:r>
            <a:r>
              <a:rPr lang="en-GB" sz="1200" baseline="30000" dirty="0" smtClean="0"/>
              <a:t>2</a:t>
            </a:r>
            <a:r>
              <a:rPr lang="en-GB" sz="1200" dirty="0" smtClean="0"/>
              <a:t>).</a:t>
            </a:r>
            <a:endParaRPr lang="en-GB" sz="12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66886"/>
            <a:ext cx="8179549"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7712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303"/>
            <a:ext cx="8229600" cy="660401"/>
          </a:xfrm>
        </p:spPr>
        <p:txBody>
          <a:bodyPr>
            <a:normAutofit fontScale="90000"/>
          </a:bodyPr>
          <a:lstStyle/>
          <a:p>
            <a:r>
              <a:rPr lang="en-GB" dirty="0" smtClean="0"/>
              <a:t>Figure S4B</a:t>
            </a:r>
            <a:endParaRPr lang="en-GB" dirty="0"/>
          </a:p>
        </p:txBody>
      </p:sp>
      <p:sp>
        <p:nvSpPr>
          <p:cNvPr id="5" name="Rectangle 4"/>
          <p:cNvSpPr/>
          <p:nvPr/>
        </p:nvSpPr>
        <p:spPr>
          <a:xfrm>
            <a:off x="971600" y="6384722"/>
            <a:ext cx="7452320" cy="461665"/>
          </a:xfrm>
          <a:prstGeom prst="rect">
            <a:avLst/>
          </a:prstGeom>
        </p:spPr>
        <p:txBody>
          <a:bodyPr wrap="square">
            <a:spAutoFit/>
          </a:bodyPr>
          <a:lstStyle/>
          <a:p>
            <a:r>
              <a:rPr lang="en-GB" sz="1200" dirty="0" smtClean="0"/>
              <a:t>Figure S4B: Pairwise trait correlation scatter plot matrix with lines of best fit. Histograms across matrix diagonal show trait frequency distributions of transformed data. </a:t>
            </a:r>
            <a:endParaRPr lang="en-GB" sz="12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632" y="806712"/>
            <a:ext cx="7884368" cy="5578010"/>
          </a:xfrm>
          <a:prstGeom prst="rect">
            <a:avLst/>
          </a:prstGeom>
        </p:spPr>
      </p:pic>
    </p:spTree>
    <p:extLst>
      <p:ext uri="{BB962C8B-B14F-4D97-AF65-F5344CB8AC3E}">
        <p14:creationId xmlns:p14="http://schemas.microsoft.com/office/powerpoint/2010/main" val="3775921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20080"/>
          </a:xfrm>
        </p:spPr>
        <p:txBody>
          <a:bodyPr>
            <a:normAutofit fontScale="90000"/>
          </a:bodyPr>
          <a:lstStyle/>
          <a:p>
            <a:r>
              <a:rPr lang="en-GB" dirty="0" smtClean="0"/>
              <a:t>Figure S5</a:t>
            </a:r>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4727"/>
          <a:stretch/>
        </p:blipFill>
        <p:spPr>
          <a:xfrm>
            <a:off x="3059832" y="908720"/>
            <a:ext cx="3208304" cy="4320480"/>
          </a:xfrm>
          <a:prstGeom prst="rect">
            <a:avLst/>
          </a:prstGeom>
        </p:spPr>
      </p:pic>
      <p:sp>
        <p:nvSpPr>
          <p:cNvPr id="5" name="Rectangle 4"/>
          <p:cNvSpPr/>
          <p:nvPr/>
        </p:nvSpPr>
        <p:spPr>
          <a:xfrm>
            <a:off x="2483768" y="5085184"/>
            <a:ext cx="4572000" cy="646331"/>
          </a:xfrm>
          <a:prstGeom prst="rect">
            <a:avLst/>
          </a:prstGeom>
        </p:spPr>
        <p:txBody>
          <a:bodyPr>
            <a:spAutoFit/>
          </a:bodyPr>
          <a:lstStyle/>
          <a:p>
            <a:r>
              <a:rPr lang="en-GB" sz="1200" dirty="0" smtClean="0"/>
              <a:t>Figure S5: The </a:t>
            </a:r>
            <a:r>
              <a:rPr lang="en-GB" sz="1200" dirty="0"/>
              <a:t>PCA of the neutral genetic variance (2390 SNPs) revealed 7 significant PCs according to a broken stick </a:t>
            </a:r>
            <a:r>
              <a:rPr lang="en-GB" sz="1200" dirty="0" smtClean="0"/>
              <a:t>model; </a:t>
            </a:r>
            <a:r>
              <a:rPr lang="en-GB" sz="1200" dirty="0"/>
              <a:t>cumulatively explaining 12.2% of the variation.</a:t>
            </a:r>
          </a:p>
        </p:txBody>
      </p:sp>
    </p:spTree>
    <p:extLst>
      <p:ext uri="{BB962C8B-B14F-4D97-AF65-F5344CB8AC3E}">
        <p14:creationId xmlns:p14="http://schemas.microsoft.com/office/powerpoint/2010/main" val="3755825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GB" dirty="0" smtClean="0"/>
              <a:t>Figure S6</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158919"/>
            <a:ext cx="6695566" cy="4032449"/>
          </a:xfrm>
          <a:prstGeom prst="rect">
            <a:avLst/>
          </a:prstGeom>
        </p:spPr>
      </p:pic>
      <p:sp>
        <p:nvSpPr>
          <p:cNvPr id="5" name="Rectangle 4"/>
          <p:cNvSpPr/>
          <p:nvPr/>
        </p:nvSpPr>
        <p:spPr>
          <a:xfrm>
            <a:off x="2555776" y="5191368"/>
            <a:ext cx="4572000" cy="1384995"/>
          </a:xfrm>
          <a:prstGeom prst="rect">
            <a:avLst/>
          </a:prstGeom>
        </p:spPr>
        <p:txBody>
          <a:bodyPr>
            <a:spAutoFit/>
          </a:bodyPr>
          <a:lstStyle/>
          <a:p>
            <a:r>
              <a:rPr lang="en-GB" sz="1200" dirty="0" smtClean="0"/>
              <a:t>Figure S6: PCs </a:t>
            </a:r>
            <a:r>
              <a:rPr lang="en-GB" sz="1200" dirty="0"/>
              <a:t>1, 2 and 3 </a:t>
            </a:r>
            <a:r>
              <a:rPr lang="en-GB" sz="1200" dirty="0" smtClean="0"/>
              <a:t>of the neutral genetic variance explained </a:t>
            </a:r>
            <a:r>
              <a:rPr lang="en-GB" sz="1200" dirty="0"/>
              <a:t>3.91, 2.18 and 1.95% respectively; a scatter plot of which </a:t>
            </a:r>
            <a:r>
              <a:rPr lang="en-GB" sz="1200" dirty="0" smtClean="0"/>
              <a:t>shows </a:t>
            </a:r>
            <a:r>
              <a:rPr lang="en-GB" sz="1200" dirty="0"/>
              <a:t>good agreement with STRUCTURE (Figure 4) with distinctive clusters for the Northern and Central / Southern Italian genotypes; a close relationship between German and Dutch individuals and the Spanish populations separated from the other nations by the more diffusely arrayed French.</a:t>
            </a:r>
          </a:p>
        </p:txBody>
      </p:sp>
    </p:spTree>
    <p:extLst>
      <p:ext uri="{BB962C8B-B14F-4D97-AF65-F5344CB8AC3E}">
        <p14:creationId xmlns:p14="http://schemas.microsoft.com/office/powerpoint/2010/main" val="3060007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GB" dirty="0" smtClean="0"/>
              <a:t>Figure S7</a:t>
            </a:r>
            <a:endParaRPr lang="en-GB" dirty="0"/>
          </a:p>
        </p:txBody>
      </p:sp>
      <p:graphicFrame>
        <p:nvGraphicFramePr>
          <p:cNvPr id="4" name="Chart 3"/>
          <p:cNvGraphicFramePr>
            <a:graphicFrameLocks/>
          </p:cNvGraphicFramePr>
          <p:nvPr>
            <p:extLst>
              <p:ext uri="{D42A27DB-BD31-4B8C-83A1-F6EECF244321}">
                <p14:modId xmlns:p14="http://schemas.microsoft.com/office/powerpoint/2010/main" val="3437668892"/>
              </p:ext>
            </p:extLst>
          </p:nvPr>
        </p:nvGraphicFramePr>
        <p:xfrm>
          <a:off x="0" y="1196752"/>
          <a:ext cx="3005508" cy="15990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432260589"/>
              </p:ext>
            </p:extLst>
          </p:nvPr>
        </p:nvGraphicFramePr>
        <p:xfrm>
          <a:off x="11542" y="2852936"/>
          <a:ext cx="3005508" cy="15990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3458699971"/>
              </p:ext>
            </p:extLst>
          </p:nvPr>
        </p:nvGraphicFramePr>
        <p:xfrm>
          <a:off x="3059832" y="1196752"/>
          <a:ext cx="3005508" cy="159903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2286014402"/>
              </p:ext>
            </p:extLst>
          </p:nvPr>
        </p:nvGraphicFramePr>
        <p:xfrm>
          <a:off x="3059832" y="2852936"/>
          <a:ext cx="3005508" cy="159903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p:cNvGraphicFramePr>
            <a:graphicFrameLocks/>
          </p:cNvGraphicFramePr>
          <p:nvPr>
            <p:extLst>
              <p:ext uri="{D42A27DB-BD31-4B8C-83A1-F6EECF244321}">
                <p14:modId xmlns:p14="http://schemas.microsoft.com/office/powerpoint/2010/main" val="1584155953"/>
              </p:ext>
            </p:extLst>
          </p:nvPr>
        </p:nvGraphicFramePr>
        <p:xfrm>
          <a:off x="6012160" y="1196752"/>
          <a:ext cx="3005508" cy="159903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p:cNvGraphicFramePr>
            <a:graphicFrameLocks/>
          </p:cNvGraphicFramePr>
          <p:nvPr>
            <p:extLst>
              <p:ext uri="{D42A27DB-BD31-4B8C-83A1-F6EECF244321}">
                <p14:modId xmlns:p14="http://schemas.microsoft.com/office/powerpoint/2010/main" val="1555985832"/>
              </p:ext>
            </p:extLst>
          </p:nvPr>
        </p:nvGraphicFramePr>
        <p:xfrm>
          <a:off x="6109892" y="2852936"/>
          <a:ext cx="3005508" cy="1599034"/>
        </p:xfrm>
        <a:graphic>
          <a:graphicData uri="http://schemas.openxmlformats.org/drawingml/2006/chart">
            <c:chart xmlns:c="http://schemas.openxmlformats.org/drawingml/2006/chart" xmlns:r="http://schemas.openxmlformats.org/officeDocument/2006/relationships" r:id="rId7"/>
          </a:graphicData>
        </a:graphic>
      </p:graphicFrame>
      <p:sp>
        <p:nvSpPr>
          <p:cNvPr id="10" name="Rectangle 9"/>
          <p:cNvSpPr/>
          <p:nvPr/>
        </p:nvSpPr>
        <p:spPr>
          <a:xfrm>
            <a:off x="179512" y="4581128"/>
            <a:ext cx="8784976" cy="830997"/>
          </a:xfrm>
          <a:prstGeom prst="rect">
            <a:avLst/>
          </a:prstGeom>
        </p:spPr>
        <p:txBody>
          <a:bodyPr wrap="square">
            <a:spAutoFit/>
          </a:bodyPr>
          <a:lstStyle/>
          <a:p>
            <a:r>
              <a:rPr lang="en-GB" sz="1200" dirty="0" smtClean="0"/>
              <a:t>Figure S7: The first 3PCs of the neutral genetic variances </a:t>
            </a:r>
            <a:r>
              <a:rPr lang="en-GB" sz="1200" dirty="0"/>
              <a:t>regress significantly with latitude and longitude of origin: PC1 with latitude (F</a:t>
            </a:r>
            <a:r>
              <a:rPr lang="en-GB" sz="1200" baseline="-25000" dirty="0"/>
              <a:t>1, 710</a:t>
            </a:r>
            <a:r>
              <a:rPr lang="en-GB" sz="1200" dirty="0"/>
              <a:t> = 41.5, p&lt;0.001, r</a:t>
            </a:r>
            <a:r>
              <a:rPr lang="en-GB" sz="1200" baseline="30000" dirty="0"/>
              <a:t>2</a:t>
            </a:r>
            <a:r>
              <a:rPr lang="en-GB" sz="1200" dirty="0"/>
              <a:t> = 0.055); PC1 with longitude (F</a:t>
            </a:r>
            <a:r>
              <a:rPr lang="en-GB" sz="1200" baseline="-25000" dirty="0"/>
              <a:t>1, 710</a:t>
            </a:r>
            <a:r>
              <a:rPr lang="en-GB" sz="1200" dirty="0"/>
              <a:t> = 319.28, p&lt;0.001, r</a:t>
            </a:r>
            <a:r>
              <a:rPr lang="en-GB" sz="1200" baseline="30000" dirty="0"/>
              <a:t>2</a:t>
            </a:r>
            <a:r>
              <a:rPr lang="en-GB" sz="1200" dirty="0"/>
              <a:t> = 0.310); PC2 with latitude (F</a:t>
            </a:r>
            <a:r>
              <a:rPr lang="en-GB" sz="1200" baseline="-25000" dirty="0"/>
              <a:t>1, 710</a:t>
            </a:r>
            <a:r>
              <a:rPr lang="en-GB" sz="1200" dirty="0"/>
              <a:t> = 6.23, p=0.013, r</a:t>
            </a:r>
            <a:r>
              <a:rPr lang="en-GB" sz="1200" baseline="30000" dirty="0"/>
              <a:t>2</a:t>
            </a:r>
            <a:r>
              <a:rPr lang="en-GB" sz="1200" dirty="0"/>
              <a:t> = 0.009); PC2 with longitude (F</a:t>
            </a:r>
            <a:r>
              <a:rPr lang="en-GB" sz="1200" baseline="-25000" dirty="0"/>
              <a:t>1, 710</a:t>
            </a:r>
            <a:r>
              <a:rPr lang="en-GB" sz="1200" dirty="0"/>
              <a:t> = 257.92, p&lt;0.001, r</a:t>
            </a:r>
            <a:r>
              <a:rPr lang="en-GB" sz="1200" baseline="30000" dirty="0"/>
              <a:t>2</a:t>
            </a:r>
            <a:r>
              <a:rPr lang="en-GB" sz="1200" dirty="0"/>
              <a:t> = 0.267); PC3 with latitude (F</a:t>
            </a:r>
            <a:r>
              <a:rPr lang="en-GB" sz="1200" baseline="-25000" dirty="0"/>
              <a:t>1, 710</a:t>
            </a:r>
            <a:r>
              <a:rPr lang="en-GB" sz="1200" dirty="0"/>
              <a:t> = 59.82, p&lt;0.001, r</a:t>
            </a:r>
            <a:r>
              <a:rPr lang="en-GB" sz="1200" baseline="30000" dirty="0"/>
              <a:t>2</a:t>
            </a:r>
            <a:r>
              <a:rPr lang="en-GB" sz="1200" dirty="0"/>
              <a:t> = 0.078); PC3 with longitude (F</a:t>
            </a:r>
            <a:r>
              <a:rPr lang="en-GB" sz="1200" baseline="-25000" dirty="0"/>
              <a:t>1, 710</a:t>
            </a:r>
            <a:r>
              <a:rPr lang="en-GB" sz="1200" dirty="0"/>
              <a:t> = 9.35, p=0.002, r</a:t>
            </a:r>
            <a:r>
              <a:rPr lang="en-GB" sz="1200" baseline="30000" dirty="0"/>
              <a:t>2</a:t>
            </a:r>
            <a:r>
              <a:rPr lang="en-GB" sz="1200" dirty="0"/>
              <a:t> = 0.013)</a:t>
            </a:r>
          </a:p>
        </p:txBody>
      </p:sp>
    </p:spTree>
    <p:extLst>
      <p:ext uri="{BB962C8B-B14F-4D97-AF65-F5344CB8AC3E}">
        <p14:creationId xmlns:p14="http://schemas.microsoft.com/office/powerpoint/2010/main" val="428257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GB" dirty="0" smtClean="0"/>
              <a:t>Figure S8</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93924823"/>
              </p:ext>
            </p:extLst>
          </p:nvPr>
        </p:nvGraphicFramePr>
        <p:xfrm>
          <a:off x="539552" y="1196752"/>
          <a:ext cx="8229607" cy="3901485"/>
        </p:xfrm>
        <a:graphic>
          <a:graphicData uri="http://schemas.openxmlformats.org/drawingml/2006/table">
            <a:tbl>
              <a:tblPr/>
              <a:tblGrid>
                <a:gridCol w="702527"/>
                <a:gridCol w="376354"/>
                <a:gridCol w="376354"/>
                <a:gridCol w="376354"/>
                <a:gridCol w="376354"/>
                <a:gridCol w="376354"/>
                <a:gridCol w="376354"/>
                <a:gridCol w="376354"/>
                <a:gridCol w="376354"/>
                <a:gridCol w="376354"/>
                <a:gridCol w="376354"/>
                <a:gridCol w="376354"/>
                <a:gridCol w="376354"/>
                <a:gridCol w="376354"/>
                <a:gridCol w="376354"/>
                <a:gridCol w="376354"/>
                <a:gridCol w="376354"/>
                <a:gridCol w="376354"/>
                <a:gridCol w="376354"/>
                <a:gridCol w="376354"/>
                <a:gridCol w="376354"/>
              </a:tblGrid>
              <a:tr h="185785">
                <a:tc>
                  <a:txBody>
                    <a:bodyPr/>
                    <a:lstStyle/>
                    <a:p>
                      <a:pPr algn="ctr" fontAlgn="ctr"/>
                      <a:r>
                        <a:rPr lang="en-GB" sz="800" b="1" i="0" u="sng"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800" b="0" i="0" u="none" strike="noStrike">
                          <a:solidFill>
                            <a:srgbClr val="000000"/>
                          </a:solidFill>
                          <a:effectLst/>
                          <a:latin typeface="Calibri"/>
                        </a:rPr>
                        <a:t>BS</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ctr"/>
                      <a:r>
                        <a:rPr lang="en-GB" sz="800" b="0" i="0" u="none" strike="noStrike">
                          <a:solidFill>
                            <a:srgbClr val="000000"/>
                          </a:solidFill>
                          <a:effectLst/>
                          <a:latin typeface="Calibri"/>
                        </a:rPr>
                        <a:t>PG</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ctr"/>
                      <a:r>
                        <a:rPr lang="en-GB" sz="800" b="0" i="0" u="none" strike="noStrike">
                          <a:solidFill>
                            <a:srgbClr val="000000"/>
                          </a:solidFill>
                          <a:effectLst/>
                          <a:latin typeface="Calibri"/>
                        </a:rPr>
                        <a:t>N</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ctr"/>
                      <a:r>
                        <a:rPr lang="en-GB" sz="800" b="0" i="0" u="none" strike="noStrike">
                          <a:solidFill>
                            <a:srgbClr val="000000"/>
                          </a:solidFill>
                          <a:effectLst/>
                          <a:latin typeface="Calibri"/>
                        </a:rPr>
                        <a:t>SN</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ctr"/>
                      <a:r>
                        <a:rPr lang="en-GB" sz="800" b="0" i="0" u="none" strike="noStrike">
                          <a:solidFill>
                            <a:srgbClr val="000000"/>
                          </a:solidFill>
                          <a:effectLst/>
                          <a:latin typeface="Calibri"/>
                        </a:rPr>
                        <a:t>BSL</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DRA</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D1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D6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ERS</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GLY</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RAM</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RHN</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VDL</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STR</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TBG</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ALL</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EA</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800" b="0" i="0" u="none" strike="noStrike">
                          <a:solidFill>
                            <a:srgbClr val="000000"/>
                          </a:solidFill>
                          <a:effectLst/>
                          <a:latin typeface="Calibri"/>
                        </a:rPr>
                        <a:t>EN</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800" b="0" i="0" u="none" strike="noStrike">
                          <a:solidFill>
                            <a:srgbClr val="000000"/>
                          </a:solidFill>
                          <a:effectLst/>
                          <a:latin typeface="Calibri"/>
                        </a:rPr>
                        <a:t>KUH</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en-GB" sz="800" b="0" i="0" u="none" strike="noStrike">
                          <a:solidFill>
                            <a:srgbClr val="000000"/>
                          </a:solidFill>
                          <a:effectLst/>
                          <a:latin typeface="Calibri"/>
                        </a:rPr>
                        <a:t>NL</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5785">
                <a:tc>
                  <a:txBody>
                    <a:bodyPr/>
                    <a:lstStyle/>
                    <a:p>
                      <a:pPr algn="ctr" fontAlgn="ctr"/>
                      <a:r>
                        <a:rPr lang="en-GB" sz="800" b="0" i="0" u="none" strike="noStrike">
                          <a:solidFill>
                            <a:srgbClr val="000000"/>
                          </a:solidFill>
                          <a:effectLst/>
                          <a:latin typeface="Calibri"/>
                        </a:rPr>
                        <a:t>BS</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PG</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ctr"/>
                      <a:r>
                        <a:rPr lang="en-GB" sz="800" b="0" i="0" u="none" strike="noStrike">
                          <a:solidFill>
                            <a:srgbClr val="000000"/>
                          </a:solidFill>
                          <a:effectLst/>
                          <a:latin typeface="Calibri"/>
                        </a:rPr>
                        <a:t>1.94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N</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ctr"/>
                      <a:r>
                        <a:rPr lang="en-GB" sz="800" b="0" i="0" u="none" strike="noStrike">
                          <a:solidFill>
                            <a:srgbClr val="000000"/>
                          </a:solidFill>
                          <a:effectLst/>
                          <a:latin typeface="Calibri"/>
                        </a:rPr>
                        <a:t>5.18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3.40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SN</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ctr" fontAlgn="ctr"/>
                      <a:r>
                        <a:rPr lang="en-GB" sz="800" b="0" i="0" u="none" strike="noStrike">
                          <a:solidFill>
                            <a:srgbClr val="000000"/>
                          </a:solidFill>
                          <a:effectLst/>
                          <a:latin typeface="Calibri"/>
                        </a:rPr>
                        <a:t>5.20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3.41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BSL</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1.44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0.55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3.95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3.96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DRA</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2.58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1.41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2.75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2.77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1.77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D1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1.43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1.48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4.03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4.05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1.39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1.29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D6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3.34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2.26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2.46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2.49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2.63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0.87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1.94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ERS</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4.42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2.73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0.83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0.86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3.27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1.93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3.22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1.65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GLY</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1.69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0.34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3.53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3.55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0.50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1.27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1.14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2.14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2.82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RAM</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0.63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1.32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4.57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4.58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0.85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2.04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1.05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2.84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3.82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1.07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RHN</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4.66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3.13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1.11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1.15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3.63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2.08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3.35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1.52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0.63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3.16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4.09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VDL</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2.11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0.31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3.14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3.15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0.82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1.13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1.43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1.97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2.45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0.42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1.49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2.83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STR</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3.52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1.85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1.68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1.70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2.37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1.11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2.36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1.19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0.91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1.91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2.91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1.29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1.55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TBG</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1.98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0.50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3.21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3.22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0.86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0.93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1.15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1.79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2.48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0.37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1.36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2.79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0.30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1.57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ALL</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800" b="0" i="0" u="none" strike="noStrike">
                          <a:solidFill>
                            <a:srgbClr val="000000"/>
                          </a:solidFill>
                          <a:effectLst/>
                          <a:latin typeface="Calibri"/>
                        </a:rPr>
                        <a:t>1.47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0.97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4.33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4.33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0.52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2.29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1.83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3.15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3.69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1.01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1.03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4.09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1.27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2.81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1.37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EA</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800" b="0" i="0" u="none" strike="noStrike">
                          <a:solidFill>
                            <a:srgbClr val="000000"/>
                          </a:solidFill>
                          <a:effectLst/>
                          <a:latin typeface="Calibri"/>
                        </a:rPr>
                        <a:t>0.68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2.04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5.00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5.02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1.67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2.28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2.93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4.20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1.73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0.86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4.35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2.13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3.32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1.91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1.89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EN</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GB" sz="800" b="0" i="0" u="none" strike="noStrike">
                          <a:solidFill>
                            <a:srgbClr val="000000"/>
                          </a:solidFill>
                          <a:effectLst/>
                          <a:latin typeface="Calibri"/>
                        </a:rPr>
                        <a:t>0.94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1.43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4.36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4.38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1.16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1.68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0.50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2.40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3.57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1.11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0.59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3.76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1.49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2.68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1.26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1.51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0.66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KUH</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en-GB" sz="800" b="0" i="0" u="none" strike="noStrike">
                          <a:solidFill>
                            <a:srgbClr val="000000"/>
                          </a:solidFill>
                          <a:effectLst/>
                          <a:latin typeface="Calibri"/>
                        </a:rPr>
                        <a:t>4.23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2.31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1.48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1.47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2.84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2.30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3.37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2.51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1.36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2.54</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3.60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1.99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2.12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1.33</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2.31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3.12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4.22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3.57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 </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785">
                <a:tc>
                  <a:txBody>
                    <a:bodyPr/>
                    <a:lstStyle/>
                    <a:p>
                      <a:pPr algn="ctr" fontAlgn="ctr"/>
                      <a:r>
                        <a:rPr lang="en-GB" sz="800" b="0" i="0" u="none" strike="noStrike">
                          <a:solidFill>
                            <a:srgbClr val="000000"/>
                          </a:solidFill>
                          <a:effectLst/>
                          <a:latin typeface="Calibri"/>
                        </a:rPr>
                        <a:t>NL</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GB" sz="800" b="0" i="0" u="none" strike="noStrike">
                          <a:solidFill>
                            <a:srgbClr val="000000"/>
                          </a:solidFill>
                          <a:effectLst/>
                          <a:latin typeface="Calibri"/>
                        </a:rPr>
                        <a:t>4.01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2.11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1.41</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1.40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2.66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1.95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3.07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2.15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1.09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2.32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3.38</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1.72</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1.90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0.96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2.05</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2.99</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3.96</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3.30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000000"/>
                          </a:solidFill>
                          <a:effectLst/>
                          <a:latin typeface="Calibri"/>
                        </a:rPr>
                        <a:t>0.37</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dirty="0">
                          <a:solidFill>
                            <a:srgbClr val="000000"/>
                          </a:solidFill>
                          <a:effectLst/>
                          <a:latin typeface="Calibri"/>
                        </a:rPr>
                        <a:t>0.00</a:t>
                      </a:r>
                    </a:p>
                  </a:txBody>
                  <a:tcPr marL="6881" marR="6881" marT="68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a:xfrm>
            <a:off x="163719" y="5157192"/>
            <a:ext cx="8784976" cy="646331"/>
          </a:xfrm>
          <a:prstGeom prst="rect">
            <a:avLst/>
          </a:prstGeom>
        </p:spPr>
        <p:txBody>
          <a:bodyPr wrap="square">
            <a:spAutoFit/>
          </a:bodyPr>
          <a:lstStyle/>
          <a:p>
            <a:r>
              <a:rPr lang="en-GB" sz="1200" dirty="0" smtClean="0"/>
              <a:t>Figure S8</a:t>
            </a:r>
            <a:r>
              <a:rPr lang="en-GB" sz="1200" dirty="0"/>
              <a:t>: The phenotypic PCA showed 2 significant PCs explaining 51.9 and 15.9% of the phenotypic variance respectively. The mean eigenvalues for these were calculated for the 20 sampled sites and the Euclidian distances calculated between them to produce a pairwise phenotypic distance </a:t>
            </a:r>
            <a:r>
              <a:rPr lang="en-GB" sz="1200" dirty="0" smtClean="0"/>
              <a:t>matrix. </a:t>
            </a:r>
            <a:endParaRPr lang="en-GB" sz="1200" dirty="0"/>
          </a:p>
        </p:txBody>
      </p:sp>
    </p:spTree>
    <p:extLst>
      <p:ext uri="{BB962C8B-B14F-4D97-AF65-F5344CB8AC3E}">
        <p14:creationId xmlns:p14="http://schemas.microsoft.com/office/powerpoint/2010/main" val="25531370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5220</TotalTime>
  <Words>1276</Words>
  <Application>Microsoft Office PowerPoint</Application>
  <PresentationFormat>On-screen Show (4:3)</PresentationFormat>
  <Paragraphs>501</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Figure S1</vt:lpstr>
      <vt:lpstr>Figure S2</vt:lpstr>
      <vt:lpstr>Figure S3</vt:lpstr>
      <vt:lpstr>Figure S4A</vt:lpstr>
      <vt:lpstr>Figure S4B</vt:lpstr>
      <vt:lpstr>Figure S5</vt:lpstr>
      <vt:lpstr>Figure S6</vt:lpstr>
      <vt:lpstr>Figure S7</vt:lpstr>
      <vt:lpstr>Figure S8</vt:lpstr>
      <vt:lpstr>Figure S9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S11</vt:lpstr>
      <vt:lpstr>S12</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S1</dc:title>
  <dc:creator>allwright m. (ma25g09)</dc:creator>
  <cp:lastModifiedBy>allwright m. (ma25g09)</cp:lastModifiedBy>
  <cp:revision>55</cp:revision>
  <dcterms:created xsi:type="dcterms:W3CDTF">2016-03-07T17:04:29Z</dcterms:created>
  <dcterms:modified xsi:type="dcterms:W3CDTF">2016-08-11T19:59:09Z</dcterms:modified>
</cp:coreProperties>
</file>