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>
      <p:cViewPr>
        <p:scale>
          <a:sx n="81" d="100"/>
          <a:sy n="81" d="100"/>
        </p:scale>
        <p:origin x="-1380" y="-2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17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0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4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98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7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6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26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A6043-B04F-480B-A89A-E0347796EC9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F0441-2120-428B-9101-EDABFBD59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7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667628" y="3939953"/>
            <a:ext cx="1537600" cy="3440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Additional file 1</a:t>
            </a:r>
            <a:endParaRPr lang="en-US" sz="1600" b="1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484" y="836010"/>
            <a:ext cx="4507031" cy="225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2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RUBO</dc:creator>
  <cp:lastModifiedBy>Heather Sweet</cp:lastModifiedBy>
  <cp:revision>10</cp:revision>
  <dcterms:created xsi:type="dcterms:W3CDTF">2016-11-05T11:07:08Z</dcterms:created>
  <dcterms:modified xsi:type="dcterms:W3CDTF">2016-12-01T09:08:57Z</dcterms:modified>
</cp:coreProperties>
</file>