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080625" cy="86407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878" y="-114"/>
      </p:cViewPr>
      <p:guideLst>
        <p:guide orient="horz" pos="2722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8" y="2684240"/>
            <a:ext cx="8568532" cy="18521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095" y="4896432"/>
            <a:ext cx="7056438" cy="220819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57500" y="346034"/>
            <a:ext cx="2500906" cy="73726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4785" y="346034"/>
            <a:ext cx="7334704" cy="73726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5552495"/>
            <a:ext cx="8568532" cy="171615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662327"/>
            <a:ext cx="8568532" cy="189016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4786" y="2016181"/>
            <a:ext cx="4917805" cy="57025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40603" y="2016181"/>
            <a:ext cx="4917805" cy="57025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2" y="346031"/>
            <a:ext cx="9072563" cy="144012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2" y="1934172"/>
            <a:ext cx="4454026" cy="80607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2" y="2740241"/>
            <a:ext cx="4454026" cy="497844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9" y="1934172"/>
            <a:ext cx="4455777" cy="80607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9" y="2740241"/>
            <a:ext cx="4455777" cy="497844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4" y="344031"/>
            <a:ext cx="3316457" cy="14641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5" y="344034"/>
            <a:ext cx="5635349" cy="73746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4" y="1808163"/>
            <a:ext cx="3316457" cy="591052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6048534"/>
            <a:ext cx="6048375" cy="71406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772069"/>
            <a:ext cx="6048375" cy="51844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6762599"/>
            <a:ext cx="6048375" cy="10140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4032" y="346031"/>
            <a:ext cx="9072563" cy="1440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2" y="2016181"/>
            <a:ext cx="9072563" cy="5702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4031" y="8008711"/>
            <a:ext cx="2352146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34219-3808-48E5-A0C2-44B72E91E07A}" type="datetimeFigureOut">
              <a:rPr lang="en-CA" smtClean="0"/>
              <a:t>2017-01-21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4214" y="8008711"/>
            <a:ext cx="3192198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24448" y="8008711"/>
            <a:ext cx="2352146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A406F-293C-4691-9261-279D6C43381A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764" y="71909"/>
            <a:ext cx="9938100" cy="8482799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739178" y="1944419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22(2)</a:t>
            </a:r>
            <a:endParaRPr lang="en-US" sz="14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35962" y="409707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280640" y="3453024"/>
            <a:ext cx="502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8(1)</a:t>
            </a:r>
            <a:endParaRPr lang="en-US" sz="14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76316" y="3019798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19</a:t>
            </a:r>
            <a:endParaRPr lang="en-US" sz="1400" b="1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788949" y="2799976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29(1)</a:t>
            </a:r>
            <a:endParaRPr lang="en-US" sz="1400" b="1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485046" y="3285361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15(6)</a:t>
            </a:r>
            <a:endParaRPr lang="en-US" sz="1400" b="1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234126" y="3445867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13(1)</a:t>
            </a:r>
            <a:endParaRPr lang="en-US" sz="14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980337" y="3145004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25(4)</a:t>
            </a:r>
            <a:endParaRPr lang="en-US" sz="14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748968" y="3184646"/>
            <a:ext cx="651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22 (1)</a:t>
            </a:r>
            <a:endParaRPr lang="en-US" sz="14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510646" y="2948166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31(2)</a:t>
            </a:r>
            <a:endParaRPr lang="en-US" sz="14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1</cp:revision>
  <dcterms:created xsi:type="dcterms:W3CDTF">2017-01-21T19:25:12Z</dcterms:created>
  <dcterms:modified xsi:type="dcterms:W3CDTF">2017-01-21T19:28:21Z</dcterms:modified>
</cp:coreProperties>
</file>