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5761038" cy="4140200"/>
  <p:notesSz cx="6858000" cy="9144000"/>
  <p:defaultTextStyle>
    <a:defPPr>
      <a:defRPr lang="en-US"/>
    </a:defPPr>
    <a:lvl1pPr marL="0" algn="l" defTabSz="55549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77749" algn="l" defTabSz="55549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55498" algn="l" defTabSz="55549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33247" algn="l" defTabSz="55549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110996" algn="l" defTabSz="55549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388745" algn="l" defTabSz="55549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666494" algn="l" defTabSz="55549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1944243" algn="l" defTabSz="55549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221992" algn="l" defTabSz="55549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-1626" y="-96"/>
      </p:cViewPr>
      <p:guideLst>
        <p:guide orient="horz" pos="1305"/>
        <p:guide pos="181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78" y="1286145"/>
            <a:ext cx="4896883" cy="8874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4157" y="2346114"/>
            <a:ext cx="4032726" cy="10580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77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55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33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10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388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666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944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21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0BCC0-465E-443C-AEE3-5888CFC9C126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BB860-AE17-4B91-976F-3C6EA9C96036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0BCC0-465E-443C-AEE3-5888CFC9C126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BB860-AE17-4B91-976F-3C6EA9C96036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02416" y="95839"/>
            <a:ext cx="714129" cy="204039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9030" y="95839"/>
            <a:ext cx="2047368" cy="20403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0BCC0-465E-443C-AEE3-5888CFC9C126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BB860-AE17-4B91-976F-3C6EA9C96036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0BCC0-465E-443C-AEE3-5888CFC9C126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BB860-AE17-4B91-976F-3C6EA9C96036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082" y="2660464"/>
            <a:ext cx="4896883" cy="822289"/>
          </a:xfrm>
        </p:spPr>
        <p:txBody>
          <a:bodyPr anchor="t"/>
          <a:lstStyle>
            <a:lvl1pPr algn="l">
              <a:defRPr sz="25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5082" y="1754794"/>
            <a:ext cx="4896883" cy="905669"/>
          </a:xfrm>
        </p:spPr>
        <p:txBody>
          <a:bodyPr anchor="b"/>
          <a:lstStyle>
            <a:lvl1pPr marL="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  <a:lvl2pPr marL="27774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2pPr>
            <a:lvl3pPr marL="555498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83324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11099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38874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66649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94424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22199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0BCC0-465E-443C-AEE3-5888CFC9C126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BB860-AE17-4B91-976F-3C6EA9C96036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030" y="557778"/>
            <a:ext cx="1380249" cy="1578451"/>
          </a:xfrm>
        </p:spPr>
        <p:txBody>
          <a:bodyPr/>
          <a:lstStyle>
            <a:lvl1pPr>
              <a:defRPr sz="17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35295" y="557778"/>
            <a:ext cx="1381249" cy="1578451"/>
          </a:xfrm>
        </p:spPr>
        <p:txBody>
          <a:bodyPr/>
          <a:lstStyle>
            <a:lvl1pPr>
              <a:defRPr sz="17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0BCC0-465E-443C-AEE3-5888CFC9C126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BB860-AE17-4B91-976F-3C6EA9C96036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52" y="165800"/>
            <a:ext cx="5184935" cy="69003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051" y="926754"/>
            <a:ext cx="2545459" cy="386226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277749" indent="0">
              <a:buNone/>
              <a:defRPr sz="1200" b="1"/>
            </a:lvl2pPr>
            <a:lvl3pPr marL="555498" indent="0">
              <a:buNone/>
              <a:defRPr sz="1100" b="1"/>
            </a:lvl3pPr>
            <a:lvl4pPr marL="833247" indent="0">
              <a:buNone/>
              <a:defRPr sz="1000" b="1"/>
            </a:lvl4pPr>
            <a:lvl5pPr marL="1110996" indent="0">
              <a:buNone/>
              <a:defRPr sz="1000" b="1"/>
            </a:lvl5pPr>
            <a:lvl6pPr marL="1388745" indent="0">
              <a:buNone/>
              <a:defRPr sz="1000" b="1"/>
            </a:lvl6pPr>
            <a:lvl7pPr marL="1666494" indent="0">
              <a:buNone/>
              <a:defRPr sz="1000" b="1"/>
            </a:lvl7pPr>
            <a:lvl8pPr marL="1944243" indent="0">
              <a:buNone/>
              <a:defRPr sz="1000" b="1"/>
            </a:lvl8pPr>
            <a:lvl9pPr marL="2221992" indent="0">
              <a:buNone/>
              <a:defRPr sz="10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8051" y="1312981"/>
            <a:ext cx="2545459" cy="2385407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6528" y="926754"/>
            <a:ext cx="2546458" cy="386226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277749" indent="0">
              <a:buNone/>
              <a:defRPr sz="1200" b="1"/>
            </a:lvl2pPr>
            <a:lvl3pPr marL="555498" indent="0">
              <a:buNone/>
              <a:defRPr sz="1100" b="1"/>
            </a:lvl3pPr>
            <a:lvl4pPr marL="833247" indent="0">
              <a:buNone/>
              <a:defRPr sz="1000" b="1"/>
            </a:lvl4pPr>
            <a:lvl5pPr marL="1110996" indent="0">
              <a:buNone/>
              <a:defRPr sz="1000" b="1"/>
            </a:lvl5pPr>
            <a:lvl6pPr marL="1388745" indent="0">
              <a:buNone/>
              <a:defRPr sz="1000" b="1"/>
            </a:lvl6pPr>
            <a:lvl7pPr marL="1666494" indent="0">
              <a:buNone/>
              <a:defRPr sz="1000" b="1"/>
            </a:lvl7pPr>
            <a:lvl8pPr marL="1944243" indent="0">
              <a:buNone/>
              <a:defRPr sz="1000" b="1"/>
            </a:lvl8pPr>
            <a:lvl9pPr marL="2221992" indent="0">
              <a:buNone/>
              <a:defRPr sz="10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6528" y="1312981"/>
            <a:ext cx="2546458" cy="2385407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0BCC0-465E-443C-AEE3-5888CFC9C126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BB860-AE17-4B91-976F-3C6EA9C96036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0BCC0-465E-443C-AEE3-5888CFC9C126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BB860-AE17-4B91-976F-3C6EA9C96036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0BCC0-465E-443C-AEE3-5888CFC9C126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BB860-AE17-4B91-976F-3C6EA9C96036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53" y="164842"/>
            <a:ext cx="1895342" cy="701534"/>
          </a:xfrm>
        </p:spPr>
        <p:txBody>
          <a:bodyPr anchor="b"/>
          <a:lstStyle>
            <a:lvl1pPr algn="l">
              <a:defRPr sz="12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406" y="164842"/>
            <a:ext cx="3220580" cy="3533546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8053" y="866375"/>
            <a:ext cx="1895342" cy="2832012"/>
          </a:xfrm>
        </p:spPr>
        <p:txBody>
          <a:bodyPr/>
          <a:lstStyle>
            <a:lvl1pPr marL="0" indent="0">
              <a:buNone/>
              <a:defRPr sz="900"/>
            </a:lvl1pPr>
            <a:lvl2pPr marL="277749" indent="0">
              <a:buNone/>
              <a:defRPr sz="800"/>
            </a:lvl2pPr>
            <a:lvl3pPr marL="555498" indent="0">
              <a:buNone/>
              <a:defRPr sz="600"/>
            </a:lvl3pPr>
            <a:lvl4pPr marL="833247" indent="0">
              <a:buNone/>
              <a:defRPr sz="500"/>
            </a:lvl4pPr>
            <a:lvl5pPr marL="1110996" indent="0">
              <a:buNone/>
              <a:defRPr sz="500"/>
            </a:lvl5pPr>
            <a:lvl6pPr marL="1388745" indent="0">
              <a:buNone/>
              <a:defRPr sz="500"/>
            </a:lvl6pPr>
            <a:lvl7pPr marL="1666494" indent="0">
              <a:buNone/>
              <a:defRPr sz="500"/>
            </a:lvl7pPr>
            <a:lvl8pPr marL="1944243" indent="0">
              <a:buNone/>
              <a:defRPr sz="500"/>
            </a:lvl8pPr>
            <a:lvl9pPr marL="2221992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0BCC0-465E-443C-AEE3-5888CFC9C126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BB860-AE17-4B91-976F-3C6EA9C96036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205" y="2898141"/>
            <a:ext cx="3456623" cy="342141"/>
          </a:xfrm>
        </p:spPr>
        <p:txBody>
          <a:bodyPr anchor="b"/>
          <a:lstStyle>
            <a:lvl1pPr algn="l">
              <a:defRPr sz="12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29205" y="369935"/>
            <a:ext cx="3456623" cy="2484120"/>
          </a:xfrm>
        </p:spPr>
        <p:txBody>
          <a:bodyPr/>
          <a:lstStyle>
            <a:lvl1pPr marL="0" indent="0">
              <a:buNone/>
              <a:defRPr sz="1900"/>
            </a:lvl1pPr>
            <a:lvl2pPr marL="277749" indent="0">
              <a:buNone/>
              <a:defRPr sz="1700"/>
            </a:lvl2pPr>
            <a:lvl3pPr marL="555498" indent="0">
              <a:buNone/>
              <a:defRPr sz="1500"/>
            </a:lvl3pPr>
            <a:lvl4pPr marL="833247" indent="0">
              <a:buNone/>
              <a:defRPr sz="1200"/>
            </a:lvl4pPr>
            <a:lvl5pPr marL="1110996" indent="0">
              <a:buNone/>
              <a:defRPr sz="1200"/>
            </a:lvl5pPr>
            <a:lvl6pPr marL="1388745" indent="0">
              <a:buNone/>
              <a:defRPr sz="1200"/>
            </a:lvl6pPr>
            <a:lvl7pPr marL="1666494" indent="0">
              <a:buNone/>
              <a:defRPr sz="1200"/>
            </a:lvl7pPr>
            <a:lvl8pPr marL="1944243" indent="0">
              <a:buNone/>
              <a:defRPr sz="1200"/>
            </a:lvl8pPr>
            <a:lvl9pPr marL="2221992" indent="0">
              <a:buNone/>
              <a:defRPr sz="12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9205" y="3240283"/>
            <a:ext cx="3456623" cy="485898"/>
          </a:xfrm>
        </p:spPr>
        <p:txBody>
          <a:bodyPr/>
          <a:lstStyle>
            <a:lvl1pPr marL="0" indent="0">
              <a:buNone/>
              <a:defRPr sz="900"/>
            </a:lvl1pPr>
            <a:lvl2pPr marL="277749" indent="0">
              <a:buNone/>
              <a:defRPr sz="800"/>
            </a:lvl2pPr>
            <a:lvl3pPr marL="555498" indent="0">
              <a:buNone/>
              <a:defRPr sz="600"/>
            </a:lvl3pPr>
            <a:lvl4pPr marL="833247" indent="0">
              <a:buNone/>
              <a:defRPr sz="500"/>
            </a:lvl4pPr>
            <a:lvl5pPr marL="1110996" indent="0">
              <a:buNone/>
              <a:defRPr sz="500"/>
            </a:lvl5pPr>
            <a:lvl6pPr marL="1388745" indent="0">
              <a:buNone/>
              <a:defRPr sz="500"/>
            </a:lvl6pPr>
            <a:lvl7pPr marL="1666494" indent="0">
              <a:buNone/>
              <a:defRPr sz="500"/>
            </a:lvl7pPr>
            <a:lvl8pPr marL="1944243" indent="0">
              <a:buNone/>
              <a:defRPr sz="500"/>
            </a:lvl8pPr>
            <a:lvl9pPr marL="2221992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0BCC0-465E-443C-AEE3-5888CFC9C126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BB860-AE17-4B91-976F-3C6EA9C96036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8052" y="165800"/>
            <a:ext cx="5184935" cy="690033"/>
          </a:xfrm>
          <a:prstGeom prst="rect">
            <a:avLst/>
          </a:prstGeom>
        </p:spPr>
        <p:txBody>
          <a:bodyPr vert="horz" lIns="55550" tIns="27775" rIns="55550" bIns="27775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052" y="966048"/>
            <a:ext cx="5184935" cy="2732340"/>
          </a:xfrm>
          <a:prstGeom prst="rect">
            <a:avLst/>
          </a:prstGeom>
        </p:spPr>
        <p:txBody>
          <a:bodyPr vert="horz" lIns="55550" tIns="27775" rIns="55550" bIns="2777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88054" y="3837353"/>
            <a:ext cx="1344242" cy="220428"/>
          </a:xfrm>
          <a:prstGeom prst="rect">
            <a:avLst/>
          </a:prstGeom>
        </p:spPr>
        <p:txBody>
          <a:bodyPr vert="horz" lIns="55550" tIns="27775" rIns="55550" bIns="27775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0BCC0-465E-443C-AEE3-5888CFC9C126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68355" y="3837353"/>
            <a:ext cx="1824329" cy="220428"/>
          </a:xfrm>
          <a:prstGeom prst="rect">
            <a:avLst/>
          </a:prstGeom>
        </p:spPr>
        <p:txBody>
          <a:bodyPr vert="horz" lIns="55550" tIns="27775" rIns="55550" bIns="27775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28745" y="3837353"/>
            <a:ext cx="1344242" cy="220428"/>
          </a:xfrm>
          <a:prstGeom prst="rect">
            <a:avLst/>
          </a:prstGeom>
        </p:spPr>
        <p:txBody>
          <a:bodyPr vert="horz" lIns="55550" tIns="27775" rIns="55550" bIns="27775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BB860-AE17-4B91-976F-3C6EA9C96036}" type="slidenum">
              <a:rPr lang="en-CA" smtClean="0"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55498" rtl="0" eaLnBrk="1" latinLnBrk="0" hangingPunct="1">
        <a:spcBef>
          <a:spcPct val="0"/>
        </a:spcBef>
        <a:buNone/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8311" indent="-208311" algn="l" defTabSz="55549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1342" indent="-173593" algn="l" defTabSz="555498" rtl="0" eaLnBrk="1" latinLnBrk="0" hangingPunct="1">
        <a:spcBef>
          <a:spcPct val="20000"/>
        </a:spcBef>
        <a:buFont typeface="Arial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694373" indent="-138875" algn="l" defTabSz="55549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972122" indent="-138875" algn="l" defTabSz="555498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49871" indent="-138875" algn="l" defTabSz="555498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7620" indent="-138875" algn="l" defTabSz="555498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05369" indent="-138875" algn="l" defTabSz="555498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083118" indent="-138875" algn="l" defTabSz="555498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360867" indent="-138875" algn="l" defTabSz="555498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5549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77749" algn="l" defTabSz="55549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55498" algn="l" defTabSz="55549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33247" algn="l" defTabSz="55549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10996" algn="l" defTabSz="55549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388745" algn="l" defTabSz="55549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66494" algn="l" defTabSz="55549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44243" algn="l" defTabSz="55549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21992" algn="l" defTabSz="55549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048" y="53876"/>
            <a:ext cx="5589783" cy="40233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owner</cp:lastModifiedBy>
  <cp:revision>1</cp:revision>
  <dcterms:created xsi:type="dcterms:W3CDTF">2017-01-21T19:38:29Z</dcterms:created>
  <dcterms:modified xsi:type="dcterms:W3CDTF">2017-01-21T19:41:20Z</dcterms:modified>
</cp:coreProperties>
</file>