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7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6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5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4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2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600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05898-97B4-4018-8DD6-264DF6A79739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55A0A-E2FA-44BE-AF22-5858D33C1D4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7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6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35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4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2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55A0A-E2FA-44BE-AF22-5858D33C1D4B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8" y="488951"/>
            <a:ext cx="1157288" cy="104013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9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6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7" indent="0">
              <a:buNone/>
              <a:defRPr sz="1800" b="1"/>
            </a:lvl3pPr>
            <a:lvl4pPr marL="1371476" indent="0">
              <a:buNone/>
              <a:defRPr sz="1600" b="1"/>
            </a:lvl4pPr>
            <a:lvl5pPr marL="1828635" indent="0">
              <a:buNone/>
              <a:defRPr sz="1600" b="1"/>
            </a:lvl5pPr>
            <a:lvl6pPr marL="2285794" indent="0">
              <a:buNone/>
              <a:defRPr sz="1600" b="1"/>
            </a:lvl6pPr>
            <a:lvl7pPr marL="2742953" indent="0">
              <a:buNone/>
              <a:defRPr sz="1600" b="1"/>
            </a:lvl7pPr>
            <a:lvl8pPr marL="3200112" indent="0">
              <a:buNone/>
              <a:defRPr sz="1600" b="1"/>
            </a:lvl8pPr>
            <a:lvl9pPr marL="3657271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7" indent="0">
              <a:buNone/>
              <a:defRPr sz="1800" b="1"/>
            </a:lvl3pPr>
            <a:lvl4pPr marL="1371476" indent="0">
              <a:buNone/>
              <a:defRPr sz="1600" b="1"/>
            </a:lvl4pPr>
            <a:lvl5pPr marL="1828635" indent="0">
              <a:buNone/>
              <a:defRPr sz="1600" b="1"/>
            </a:lvl5pPr>
            <a:lvl6pPr marL="2285794" indent="0">
              <a:buNone/>
              <a:defRPr sz="1600" b="1"/>
            </a:lvl6pPr>
            <a:lvl7pPr marL="2742953" indent="0">
              <a:buNone/>
              <a:defRPr sz="1600" b="1"/>
            </a:lvl7pPr>
            <a:lvl8pPr marL="3200112" indent="0">
              <a:buNone/>
              <a:defRPr sz="1600" b="1"/>
            </a:lvl8pPr>
            <a:lvl9pPr marL="3657271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64068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7" indent="0">
              <a:buNone/>
              <a:defRPr sz="1000"/>
            </a:lvl3pPr>
            <a:lvl4pPr marL="1371476" indent="0">
              <a:buNone/>
              <a:defRPr sz="900"/>
            </a:lvl4pPr>
            <a:lvl5pPr marL="1828635" indent="0">
              <a:buNone/>
              <a:defRPr sz="900"/>
            </a:lvl5pPr>
            <a:lvl6pPr marL="2285794" indent="0">
              <a:buNone/>
              <a:defRPr sz="900"/>
            </a:lvl6pPr>
            <a:lvl7pPr marL="2742953" indent="0">
              <a:buNone/>
              <a:defRPr sz="900"/>
            </a:lvl7pPr>
            <a:lvl8pPr marL="3200112" indent="0">
              <a:buNone/>
              <a:defRPr sz="900"/>
            </a:lvl8pPr>
            <a:lvl9pPr marL="3657271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7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7" y="817034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59" indent="0">
              <a:buNone/>
              <a:defRPr sz="2800"/>
            </a:lvl2pPr>
            <a:lvl3pPr marL="914317" indent="0">
              <a:buNone/>
              <a:defRPr sz="2400"/>
            </a:lvl3pPr>
            <a:lvl4pPr marL="1371476" indent="0">
              <a:buNone/>
              <a:defRPr sz="2000"/>
            </a:lvl4pPr>
            <a:lvl5pPr marL="1828635" indent="0">
              <a:buNone/>
              <a:defRPr sz="2000"/>
            </a:lvl5pPr>
            <a:lvl6pPr marL="2285794" indent="0">
              <a:buNone/>
              <a:defRPr sz="2000"/>
            </a:lvl6pPr>
            <a:lvl7pPr marL="2742953" indent="0">
              <a:buNone/>
              <a:defRPr sz="2000"/>
            </a:lvl7pPr>
            <a:lvl8pPr marL="3200112" indent="0">
              <a:buNone/>
              <a:defRPr sz="2000"/>
            </a:lvl8pPr>
            <a:lvl9pPr marL="3657271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7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7" indent="0">
              <a:buNone/>
              <a:defRPr sz="1000"/>
            </a:lvl3pPr>
            <a:lvl4pPr marL="1371476" indent="0">
              <a:buNone/>
              <a:defRPr sz="900"/>
            </a:lvl4pPr>
            <a:lvl5pPr marL="1828635" indent="0">
              <a:buNone/>
              <a:defRPr sz="900"/>
            </a:lvl5pPr>
            <a:lvl6pPr marL="2285794" indent="0">
              <a:buNone/>
              <a:defRPr sz="900"/>
            </a:lvl6pPr>
            <a:lvl7pPr marL="2742953" indent="0">
              <a:buNone/>
              <a:defRPr sz="900"/>
            </a:lvl7pPr>
            <a:lvl8pPr marL="3200112" indent="0">
              <a:buNone/>
              <a:defRPr sz="900"/>
            </a:lvl8pPr>
            <a:lvl9pPr marL="3657271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8CE1F-E175-4BF3-AFEA-1F460AB99C98}" type="datetimeFigureOut">
              <a:rPr lang="it-IT" smtClean="0"/>
              <a:pPr/>
              <a:t>04/04/2017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993B3-95F9-4AE3-90B3-9624E8B16A8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1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0" indent="-342870" algn="l" defTabSz="91431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3" indent="-285724" algn="l" defTabSz="91431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97" indent="-228579" algn="l" defTabSz="91431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56" indent="-228579" algn="l" defTabSz="91431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15" indent="-228579" algn="l" defTabSz="91431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74" indent="-228579" algn="l" defTabSz="91431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3" indent="-228579" algn="l" defTabSz="91431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1" indent="-228579" algn="l" defTabSz="91431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79" algn="l" defTabSz="91431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3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7" algn="l" defTabSz="9143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6" algn="l" defTabSz="9143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5" algn="l" defTabSz="9143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/>
          <p:nvPr/>
        </p:nvPicPr>
        <p:blipFill>
          <a:blip r:embed="rId3" cstate="print"/>
          <a:srcRect l="31328" t="20692" r="53319" b="59038"/>
          <a:stretch>
            <a:fillRect/>
          </a:stretch>
        </p:blipFill>
        <p:spPr bwMode="auto">
          <a:xfrm>
            <a:off x="4776389" y="1047537"/>
            <a:ext cx="1465171" cy="12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ounded Rectangle 1"/>
          <p:cNvSpPr/>
          <p:nvPr/>
        </p:nvSpPr>
        <p:spPr>
          <a:xfrm>
            <a:off x="440667" y="467544"/>
            <a:ext cx="5976000" cy="2265607"/>
          </a:xfrm>
          <a:prstGeom prst="roundRect">
            <a:avLst>
              <a:gd name="adj" fmla="val 1295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en-US" sz="2600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55907" y="831513"/>
            <a:ext cx="504057" cy="21543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it-IT" sz="800" b="1" dirty="0">
                <a:latin typeface="Times New Roman" pitchFamily="18" charset="0"/>
                <a:cs typeface="Times New Roman" pitchFamily="18" charset="0"/>
              </a:rPr>
              <a:t>(GCT)</a:t>
            </a:r>
            <a:r>
              <a:rPr lang="it-IT" sz="800" b="1" baseline="-25000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2591466" y="479093"/>
            <a:ext cx="234909" cy="33854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it-IT" sz="1600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4584829" y="479093"/>
            <a:ext cx="234909" cy="33854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it-IT" sz="1600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pic>
        <p:nvPicPr>
          <p:cNvPr id="20" name="Immagine 19"/>
          <p:cNvPicPr/>
          <p:nvPr/>
        </p:nvPicPr>
        <p:blipFill>
          <a:blip r:embed="rId4" cstate="print"/>
          <a:srcRect l="42116" t="20506" r="42531" b="59410"/>
          <a:stretch>
            <a:fillRect/>
          </a:stretch>
        </p:blipFill>
        <p:spPr bwMode="auto">
          <a:xfrm>
            <a:off x="2773323" y="1047537"/>
            <a:ext cx="1465171" cy="12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Immagine 20"/>
          <p:cNvPicPr/>
          <p:nvPr/>
        </p:nvPicPr>
        <p:blipFill>
          <a:blip r:embed="rId5" cstate="print"/>
          <a:srcRect l="38895" t="20306" r="45899" b="59941"/>
          <a:stretch>
            <a:fillRect/>
          </a:stretch>
        </p:blipFill>
        <p:spPr bwMode="auto">
          <a:xfrm>
            <a:off x="800708" y="1047537"/>
            <a:ext cx="1465200" cy="124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Connettore 2 27"/>
          <p:cNvCxnSpPr/>
          <p:nvPr/>
        </p:nvCxnSpPr>
        <p:spPr>
          <a:xfrm>
            <a:off x="872716" y="2305581"/>
            <a:ext cx="1296144" cy="0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>
            <a:off x="3104964" y="2305581"/>
            <a:ext cx="1044000" cy="0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5115780" y="2309773"/>
            <a:ext cx="1044000" cy="0"/>
          </a:xfrm>
          <a:prstGeom prst="straightConnector1">
            <a:avLst/>
          </a:prstGeom>
          <a:ln w="1270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590481" y="479093"/>
            <a:ext cx="234909" cy="33854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it-IT" sz="16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2456892" y="831513"/>
            <a:ext cx="504057" cy="21543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it-IT" sz="800" b="1" dirty="0">
                <a:latin typeface="Times New Roman" pitchFamily="18" charset="0"/>
                <a:cs typeface="Times New Roman" pitchFamily="18" charset="0"/>
              </a:rPr>
              <a:t>(GCT)</a:t>
            </a:r>
            <a:r>
              <a:rPr lang="it-IT" sz="800" b="1" baseline="-250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4450255" y="827909"/>
            <a:ext cx="504057" cy="21543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it-IT" sz="800" b="1" dirty="0">
                <a:latin typeface="Times New Roman" pitchFamily="18" charset="0"/>
                <a:cs typeface="Times New Roman" pitchFamily="18" charset="0"/>
              </a:rPr>
              <a:t>(GCT)</a:t>
            </a:r>
            <a:r>
              <a:rPr lang="it-IT" sz="800" b="1" baseline="-25000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1702</TotalTime>
  <Words>24</Words>
  <Application>Microsoft Office PowerPoint</Application>
  <PresentationFormat>Presentazione su schermo (4:3)</PresentationFormat>
  <Paragraphs>17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Chiara</dc:creator>
  <cp:lastModifiedBy>Chiara</cp:lastModifiedBy>
  <cp:revision>9</cp:revision>
  <dcterms:created xsi:type="dcterms:W3CDTF">2016-12-26T14:59:29Z</dcterms:created>
  <dcterms:modified xsi:type="dcterms:W3CDTF">2017-04-04T09:49:59Z</dcterms:modified>
</cp:coreProperties>
</file>