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801600" cy="16459200"/>
  <p:notesSz cx="6858000" cy="9144000"/>
  <p:defaultTextStyle>
    <a:defPPr>
      <a:defRPr lang="it-IT"/>
    </a:defPPr>
    <a:lvl1pPr marL="0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1pPr>
    <a:lvl2pPr marL="835990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2pPr>
    <a:lvl3pPr marL="1671980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3pPr>
    <a:lvl4pPr marL="2507971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4pPr>
    <a:lvl5pPr marL="3343961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5pPr>
    <a:lvl6pPr marL="4179951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6pPr>
    <a:lvl7pPr marL="5015941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7pPr>
    <a:lvl8pPr marL="5851931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8pPr>
    <a:lvl9pPr marL="6687922" algn="l" defTabSz="1671980" rtl="0" eaLnBrk="1" latinLnBrk="0" hangingPunct="1">
      <a:defRPr sz="329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518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84" y="1092"/>
      </p:cViewPr>
      <p:guideLst>
        <p:guide orient="horz" pos="518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60120" y="5113024"/>
            <a:ext cx="10881360" cy="352805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20240" y="9326880"/>
            <a:ext cx="8961120" cy="42062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60869" y="880112"/>
            <a:ext cx="2160271" cy="1872234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80061" y="880112"/>
            <a:ext cx="6267451" cy="1872234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11239" y="10576561"/>
            <a:ext cx="10881360" cy="32689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11239" y="6976113"/>
            <a:ext cx="10881360" cy="360044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80061" y="5120641"/>
            <a:ext cx="4213860" cy="14481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07281" y="5120641"/>
            <a:ext cx="4213860" cy="14481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0080" y="659131"/>
            <a:ext cx="11521440" cy="27432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40081" y="3684271"/>
            <a:ext cx="5656263" cy="15354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40081" y="5219700"/>
            <a:ext cx="5656263" cy="948309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03036" y="3684271"/>
            <a:ext cx="5658485" cy="15354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03036" y="5219700"/>
            <a:ext cx="5658485" cy="948309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0081" y="655321"/>
            <a:ext cx="4211639" cy="27889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5070" y="655321"/>
            <a:ext cx="7156451" cy="140474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40081" y="3444241"/>
            <a:ext cx="4211639" cy="1125855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09203" y="11521441"/>
            <a:ext cx="7680960" cy="13601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09203" y="1470659"/>
            <a:ext cx="7680960" cy="98755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09203" y="12881613"/>
            <a:ext cx="7680960" cy="19316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40080" y="659131"/>
            <a:ext cx="11521440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40080" y="3840483"/>
            <a:ext cx="11521440" cy="10862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40080" y="15255242"/>
            <a:ext cx="2987040" cy="876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788B4-E1C3-4A7E-93A6-E1CBDA91FFB8}" type="datetimeFigureOut">
              <a:rPr lang="it-IT" smtClean="0"/>
              <a:pPr/>
              <a:t>12/01/2017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373880" y="15255242"/>
            <a:ext cx="4053840" cy="876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174480" y="15255242"/>
            <a:ext cx="2987040" cy="876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E86BC-0B08-4E97-AE5A-0FF3E41B21A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Oggetti Riccardo\Lavoro - DIBAF\WatBio\WatBio - Assegno 2015\4 - Papers\De novo Arundo\Post Major revision\Meteo\panel.2014.170x150mm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1557" y="4771446"/>
            <a:ext cx="6480000" cy="6802804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4252613" y="11454405"/>
            <a:ext cx="5000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cs typeface="Times New Roman" pitchFamily="18" charset="0"/>
              </a:rPr>
              <a:t>Day of the year (DOY)</a:t>
            </a:r>
            <a:endParaRPr lang="en-GB" sz="1600" dirty="0">
              <a:cs typeface="Times New Roman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 rot="16200000">
            <a:off x="2715690" y="5096216"/>
            <a:ext cx="9286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cs typeface="Times New Roman" pitchFamily="18" charset="0"/>
              </a:rPr>
              <a:t>T</a:t>
            </a:r>
            <a:r>
              <a:rPr lang="en-GB" sz="1600" baseline="-25000" dirty="0" smtClean="0">
                <a:cs typeface="Times New Roman" pitchFamily="18" charset="0"/>
              </a:rPr>
              <a:t>air</a:t>
            </a:r>
            <a:r>
              <a:rPr lang="en-GB" sz="1600" dirty="0" smtClean="0">
                <a:cs typeface="Times New Roman" pitchFamily="18" charset="0"/>
              </a:rPr>
              <a:t> (°C)</a:t>
            </a:r>
            <a:endParaRPr lang="en-GB" sz="1600" dirty="0">
              <a:cs typeface="Times New Roman" pitchFamily="18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 rot="16200000">
            <a:off x="2856286" y="7809125"/>
            <a:ext cx="647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cs typeface="Times New Roman" pitchFamily="18" charset="0"/>
              </a:rPr>
              <a:t>Wd </a:t>
            </a:r>
            <a:r>
              <a:rPr lang="en-GB" sz="1600" dirty="0" smtClean="0">
                <a:cs typeface="Times New Roman" pitchFamily="18" charset="0"/>
              </a:rPr>
              <a:t>(mm)</a:t>
            </a:r>
            <a:endParaRPr lang="en-GB" sz="1600" dirty="0">
              <a:cs typeface="Times New Roman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 rot="16200000">
            <a:off x="1965591" y="9846843"/>
            <a:ext cx="24288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cs typeface="Times New Roman" pitchFamily="18" charset="0"/>
              </a:rPr>
              <a:t>θ (%)</a:t>
            </a:r>
            <a:endParaRPr lang="en-GB" sz="1600" dirty="0">
              <a:cs typeface="Times New Roman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40508" y="4729708"/>
            <a:ext cx="201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>
                <a:cs typeface="Times New Roman" pitchFamily="18" charset="0"/>
              </a:rPr>
              <a:t>a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2743709" y="5717698"/>
            <a:ext cx="201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 smtClean="0">
                <a:cs typeface="Times New Roman" pitchFamily="18" charset="0"/>
              </a:rPr>
              <a:t>b</a:t>
            </a:r>
            <a:endParaRPr lang="it-IT" sz="1800" b="1" dirty="0">
              <a:cs typeface="Times New Roman" pitchFamily="18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40508" y="8646656"/>
            <a:ext cx="201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 smtClean="0">
                <a:cs typeface="Times New Roman" pitchFamily="18" charset="0"/>
              </a:rPr>
              <a:t>c</a:t>
            </a:r>
            <a:endParaRPr lang="it-IT" sz="1800" b="1" dirty="0">
              <a:cs typeface="Times New Roman" pitchFamily="18" charset="0"/>
            </a:endParaRPr>
          </a:p>
        </p:txBody>
      </p:sp>
      <p:sp>
        <p:nvSpPr>
          <p:cNvPr id="17" name="Rounded Rectangle 8"/>
          <p:cNvSpPr/>
          <p:nvPr/>
        </p:nvSpPr>
        <p:spPr>
          <a:xfrm>
            <a:off x="2548372" y="4413176"/>
            <a:ext cx="7704856" cy="7632848"/>
          </a:xfrm>
          <a:prstGeom prst="roundRect">
            <a:avLst>
              <a:gd name="adj" fmla="val 847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marL="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728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592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456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9184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4048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9120" algn="l" defTabSz="1097280" rtl="0" eaLnBrk="1" latinLnBrk="0" hangingPunct="1">
              <a:defRPr sz="216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 rot="16200000">
            <a:off x="2532487" y="6584524"/>
            <a:ext cx="12950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cs typeface="Times New Roman" pitchFamily="18" charset="0"/>
              </a:rPr>
              <a:t>Rainfall</a:t>
            </a:r>
            <a:r>
              <a:rPr lang="it-IT" sz="1600" dirty="0" smtClean="0">
                <a:cs typeface="Times New Roman" pitchFamily="18" charset="0"/>
              </a:rPr>
              <a:t> (</a:t>
            </a:r>
            <a:r>
              <a:rPr lang="it-IT" sz="1600" dirty="0" smtClean="0">
                <a:cs typeface="Times New Roman" pitchFamily="18" charset="0"/>
              </a:rPr>
              <a:t>mm</a:t>
            </a:r>
            <a:r>
              <a:rPr lang="it-IT" sz="1600" dirty="0" smtClean="0">
                <a:cs typeface="Times New Roman" pitchFamily="18" charset="0"/>
              </a:rPr>
              <a:t>)</a:t>
            </a:r>
            <a:endParaRPr lang="it-IT" sz="1600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24</Words>
  <Application>Microsoft Office PowerPoint</Application>
  <PresentationFormat>Personalizzato</PresentationFormat>
  <Paragraphs>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Chiara</dc:creator>
  <cp:lastModifiedBy>Chiara</cp:lastModifiedBy>
  <cp:revision>17</cp:revision>
  <dcterms:created xsi:type="dcterms:W3CDTF">2016-03-30T18:13:17Z</dcterms:created>
  <dcterms:modified xsi:type="dcterms:W3CDTF">2017-01-12T11:54:22Z</dcterms:modified>
</cp:coreProperties>
</file>