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801600" cy="16459200"/>
  <p:notesSz cx="6858000" cy="9144000"/>
  <p:defaultTextStyle>
    <a:defPPr>
      <a:defRPr lang="it-IT"/>
    </a:defPPr>
    <a:lvl1pPr marL="0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1pPr>
    <a:lvl2pPr marL="835990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2pPr>
    <a:lvl3pPr marL="1671980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3pPr>
    <a:lvl4pPr marL="2507971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4pPr>
    <a:lvl5pPr marL="3343961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5pPr>
    <a:lvl6pPr marL="4179951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6pPr>
    <a:lvl7pPr marL="5015941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7pPr>
    <a:lvl8pPr marL="5851931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8pPr>
    <a:lvl9pPr marL="6687922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1800" y="96"/>
      </p:cViewPr>
      <p:guideLst>
        <p:guide orient="horz" pos="518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60120" y="5113024"/>
            <a:ext cx="10881360" cy="352805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20240" y="9326880"/>
            <a:ext cx="8961120" cy="42062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60869" y="880112"/>
            <a:ext cx="2160271" cy="1872234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80061" y="880112"/>
            <a:ext cx="6267451" cy="1872234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11239" y="10576561"/>
            <a:ext cx="10881360" cy="32689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11239" y="6976113"/>
            <a:ext cx="10881360" cy="36004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80061" y="5120641"/>
            <a:ext cx="4213860" cy="14481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07281" y="5120641"/>
            <a:ext cx="4213860" cy="14481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0080" y="659131"/>
            <a:ext cx="11521440" cy="27432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40081" y="3684271"/>
            <a:ext cx="5656263" cy="15354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40081" y="5219700"/>
            <a:ext cx="5656263" cy="948309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03036" y="3684271"/>
            <a:ext cx="5658485" cy="15354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03036" y="5219700"/>
            <a:ext cx="5658485" cy="948309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0081" y="655321"/>
            <a:ext cx="4211639" cy="27889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5070" y="655321"/>
            <a:ext cx="7156451" cy="140474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40081" y="3444241"/>
            <a:ext cx="4211639" cy="112585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9203" y="11521441"/>
            <a:ext cx="7680960" cy="13601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09203" y="1470659"/>
            <a:ext cx="7680960" cy="98755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09203" y="12881613"/>
            <a:ext cx="7680960" cy="19316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40080" y="659131"/>
            <a:ext cx="11521440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40080" y="3840483"/>
            <a:ext cx="11521440" cy="10862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40080" y="15255242"/>
            <a:ext cx="2987040" cy="876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788B4-E1C3-4A7E-93A6-E1CBDA91FFB8}" type="datetimeFigureOut">
              <a:rPr lang="it-IT" smtClean="0"/>
              <a:pPr/>
              <a:t>04/07/2016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373880" y="15255242"/>
            <a:ext cx="4053840" cy="876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174480" y="15255242"/>
            <a:ext cx="2987040" cy="876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E86BC-0B08-4E97-AE5A-0FF3E41B21AA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80120" y="3261048"/>
            <a:ext cx="12344400" cy="10873208"/>
          </a:xfrm>
          <a:prstGeom prst="roundRect">
            <a:avLst>
              <a:gd name="adj" fmla="val 847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8480" y="8773552"/>
            <a:ext cx="2686016" cy="349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18480" y="3587731"/>
            <a:ext cx="4758184" cy="10414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33" y="3964184"/>
            <a:ext cx="12117956" cy="94548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33097" y="3964184"/>
            <a:ext cx="43786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1800" dirty="0" smtClean="0"/>
              <a:t>Carbon Fixation in Photosynthetic Organisms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di Office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Chiara</dc:creator>
  <cp:lastModifiedBy>user</cp:lastModifiedBy>
  <cp:revision>9</cp:revision>
  <dcterms:created xsi:type="dcterms:W3CDTF">2016-03-30T18:13:17Z</dcterms:created>
  <dcterms:modified xsi:type="dcterms:W3CDTF">2016-07-04T18:41:42Z</dcterms:modified>
</cp:coreProperties>
</file>