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294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89044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47169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8626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0054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27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778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9024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54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1655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2923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70233-DF1E-412E-B1C0-D3DF63DB0B8C}" type="datetimeFigureOut">
              <a:rPr lang="en-US" smtClean="0"/>
              <a:pPr/>
              <a:t>6/15/2017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5EEEB-9A43-4E42-8013-07ED6A396B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69351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5867400"/>
            <a:ext cx="8419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Times New Roman"/>
                <a:ea typeface="Times New Roman"/>
              </a:rPr>
              <a:t>Additional file </a:t>
            </a:r>
            <a:r>
              <a:rPr lang="en-US" sz="1200" b="1" dirty="0" smtClean="0">
                <a:latin typeface="Times New Roman"/>
                <a:ea typeface="Times New Roman"/>
              </a:rPr>
              <a:t>10</a:t>
            </a:r>
            <a:r>
              <a:rPr lang="en-US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groups in one of the six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clusters with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least ten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differentially expressed genes between any two of the four 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successive sub-apical internodes (Int1-Int4) of bioenergy sorghum inbred </a:t>
            </a:r>
            <a:r>
              <a:rPr lang="en-US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R.07020.</a:t>
            </a:r>
            <a:endParaRPr lang="en-US" sz="1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57779" y="5410200"/>
            <a:ext cx="156882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genes</a:t>
            </a:r>
            <a:endParaRPr lang="en-US" sz="1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8419001" cy="524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479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4115</TotalTime>
  <Words>40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TKebrom</dc:creator>
  <cp:lastModifiedBy>0012761</cp:lastModifiedBy>
  <cp:revision>83</cp:revision>
  <cp:lastPrinted>2016-04-06T22:28:19Z</cp:lastPrinted>
  <dcterms:created xsi:type="dcterms:W3CDTF">2015-10-14T15:29:02Z</dcterms:created>
  <dcterms:modified xsi:type="dcterms:W3CDTF">2017-06-15T02:45:57Z</dcterms:modified>
</cp:coreProperties>
</file>