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29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904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716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626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005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927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778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902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54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165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292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935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88197"/>
            <a:ext cx="6999288" cy="35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295400" y="457200"/>
            <a:ext cx="6999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/>
                <a:ea typeface="Times New Roman"/>
              </a:rPr>
              <a:t>Additional file </a:t>
            </a:r>
            <a:r>
              <a:rPr lang="en-US" sz="1200" b="1" dirty="0" smtClean="0">
                <a:latin typeface="Times New Roman"/>
                <a:ea typeface="Times New Roman"/>
              </a:rPr>
              <a:t>11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expression level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RPKM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trehalose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biosynthesis genes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four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sub-apical internodes (Int1-Int4) of bioenergy sorghum inbred R.07020. Int1 is the youngest internode below the shoot apex and Int4 is the oldest lower internode. Each value represent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RPKM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three biological replicates.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expression level in each row highlighted with blue is lower and highlighted with red is higher. </a:t>
            </a:r>
            <a:endParaRPr lang="en-US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83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4115</TotalTime>
  <Words>71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TKebrom</dc:creator>
  <cp:lastModifiedBy>0012761</cp:lastModifiedBy>
  <cp:revision>83</cp:revision>
  <cp:lastPrinted>2016-04-06T22:28:19Z</cp:lastPrinted>
  <dcterms:created xsi:type="dcterms:W3CDTF">2015-10-14T15:29:02Z</dcterms:created>
  <dcterms:modified xsi:type="dcterms:W3CDTF">2017-06-15T02:46:10Z</dcterms:modified>
</cp:coreProperties>
</file>