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9" d="100"/>
          <a:sy n="109" d="100"/>
        </p:scale>
        <p:origin x="-72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0233-DF1E-412E-B1C0-D3DF63DB0B8C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EEEB-9A43-4E42-8013-07ED6A396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472948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0233-DF1E-412E-B1C0-D3DF63DB0B8C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EEEB-9A43-4E42-8013-07ED6A396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890441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0233-DF1E-412E-B1C0-D3DF63DB0B8C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EEEB-9A43-4E42-8013-07ED6A396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47169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0233-DF1E-412E-B1C0-D3DF63DB0B8C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EEEB-9A43-4E42-8013-07ED6A396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862641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0233-DF1E-412E-B1C0-D3DF63DB0B8C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EEEB-9A43-4E42-8013-07ED6A396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800540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0233-DF1E-412E-B1C0-D3DF63DB0B8C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EEEB-9A43-4E42-8013-07ED6A396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192782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0233-DF1E-412E-B1C0-D3DF63DB0B8C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EEEB-9A43-4E42-8013-07ED6A396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47787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0233-DF1E-412E-B1C0-D3DF63DB0B8C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EEEB-9A43-4E42-8013-07ED6A396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19024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0233-DF1E-412E-B1C0-D3DF63DB0B8C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EEEB-9A43-4E42-8013-07ED6A396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04546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0233-DF1E-412E-B1C0-D3DF63DB0B8C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EEEB-9A43-4E42-8013-07ED6A396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116559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0233-DF1E-412E-B1C0-D3DF63DB0B8C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EEEB-9A43-4E42-8013-07ED6A396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229235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A70233-DF1E-412E-B1C0-D3DF63DB0B8C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A5EEEB-9A43-4E42-8013-07ED6A396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69351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4400" y="685800"/>
            <a:ext cx="6858000" cy="6014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457200" y="76200"/>
            <a:ext cx="8534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Additional file </a:t>
            </a:r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12.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Plant hormone metabolism and signaling genes differentially expressed between four sub-apical internodes of bioenergy sorghum inbred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R.07020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Int1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the youngest sub-apical and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Int4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the oldest internode. Values represent mean expression level of three biological replicates in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RPKM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The expression level in each row highlighted with blue is lower and highlighted with red is higher. </a:t>
            </a:r>
          </a:p>
        </p:txBody>
      </p:sp>
    </p:spTree>
    <p:extLst>
      <p:ext uri="{BB962C8B-B14F-4D97-AF65-F5344CB8AC3E}">
        <p14:creationId xmlns:p14="http://schemas.microsoft.com/office/powerpoint/2010/main" xmlns="" val="15212642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4115</TotalTime>
  <Words>64</Words>
  <Application>Microsoft Office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TKebrom</dc:creator>
  <cp:lastModifiedBy>0012761</cp:lastModifiedBy>
  <cp:revision>83</cp:revision>
  <cp:lastPrinted>2016-04-06T22:28:19Z</cp:lastPrinted>
  <dcterms:created xsi:type="dcterms:W3CDTF">2015-10-14T15:29:02Z</dcterms:created>
  <dcterms:modified xsi:type="dcterms:W3CDTF">2017-06-15T02:46:22Z</dcterms:modified>
</cp:coreProperties>
</file>