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4358" y="1903231"/>
            <a:ext cx="5145088" cy="486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0600" y="152400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Additional file </a:t>
            </a:r>
            <a:r>
              <a:rPr lang="en-US" sz="1200" b="1" dirty="0" smtClean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2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. 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Vegetative internodes of bioenergy sorghum inbred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R.07020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 elongate in response to shade and short days. Plants were grown in pots in growth chambers under long day (LD, 14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hr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 photoperiod) for 60 days at low density and then for the next 18 days, one group of plants were grown in short days (SD, 10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hr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), a second group were grown at higher density by crowding the pots under long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day conditions 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(LD, 14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hrs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) and a third group of plants continued growth under long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days 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(control). Whole plants (A) and internodes (B) of plants treated with short day or shade were longer than those in long days (control). Leaves of plants shown in A were trimmed during photography. </a:t>
            </a:r>
            <a:endParaRPr lang="en-US" sz="1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23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142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2017-06-15T02:43:48Z</dcterms:modified>
</cp:coreProperties>
</file>