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3596727"/>
              </p:ext>
            </p:extLst>
          </p:nvPr>
        </p:nvGraphicFramePr>
        <p:xfrm>
          <a:off x="1447802" y="1904110"/>
          <a:ext cx="6095996" cy="2339181"/>
        </p:xfrm>
        <a:graphic>
          <a:graphicData uri="http://schemas.openxmlformats.org/drawingml/2006/table">
            <a:tbl>
              <a:tblPr/>
              <a:tblGrid>
                <a:gridCol w="1577946"/>
                <a:gridCol w="903610"/>
                <a:gridCol w="903610"/>
                <a:gridCol w="903610"/>
                <a:gridCol w="903610"/>
                <a:gridCol w="903610"/>
              </a:tblGrid>
              <a:tr h="341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Internode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samples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1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reads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41,142,734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35,857,428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34,642,997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41,517,811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38,290,242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48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Counted fragments 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48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-unique fragments 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48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-non-specifically 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Uncounted 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71600" y="1041737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/>
                <a:ea typeface="Times New Roman"/>
              </a:rPr>
              <a:t>Additional file 3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and percentage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mapped and unmapped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RNA-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reads generated from four successive subapical internodes of bioenergy sorghum genotype R.07020 at 60 DAP (days after planting). The RNA-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reads were mapped to the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sorghum Sbicolor-v3.1 reference sequence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Phytozome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comprising 47,205 protein-coding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transcripts.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8597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95</Words>
  <Application>Microsoft Office PowerPoint</Application>
  <PresentationFormat>On-screen Show (4:3)</PresentationFormat>
  <Paragraphs>39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2017-06-15T02:44:08Z</dcterms:modified>
</cp:coreProperties>
</file>