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9" d="100"/>
          <a:sy n="109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7294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89044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7169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6264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005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9278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778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9024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4546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11655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2923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9351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17914" y="1447800"/>
            <a:ext cx="624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Times New Roman"/>
                <a:ea typeface="Times New Roman"/>
              </a:rPr>
              <a:t>Additional file 5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mean RPKM level of transcripts specifically expressed in one of the successive sub-apical vegetative internodes of bioenergy sorghum genotype R.07020.</a:t>
            </a:r>
            <a:endParaRPr lang="en-US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071396"/>
            <a:ext cx="5353050" cy="182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6921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4115</TotalTime>
  <Words>26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TKebrom</dc:creator>
  <cp:lastModifiedBy>0012761</cp:lastModifiedBy>
  <cp:revision>83</cp:revision>
  <cp:lastPrinted>2016-04-06T22:28:19Z</cp:lastPrinted>
  <dcterms:created xsi:type="dcterms:W3CDTF">2015-10-14T15:29:02Z</dcterms:created>
  <dcterms:modified xsi:type="dcterms:W3CDTF">2017-06-15T02:44:43Z</dcterms:modified>
</cp:coreProperties>
</file>