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362200"/>
            <a:ext cx="2822575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600" y="1219200"/>
            <a:ext cx="343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7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differentially expressed transcripts between any two successive sub-apical internodes of bioenergy sorghum genotype R.07020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Int1 is the youngest sub-apical and Int4 is the oldest internode. </a:t>
            </a:r>
            <a:endParaRPr lang="en-US" sz="1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87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34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2017-06-15T02:45:26Z</dcterms:modified>
</cp:coreProperties>
</file>