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9" d="100"/>
          <a:sy n="109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7294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89044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7169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86264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0054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9278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4778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19024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4546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11655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2923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9351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71600" y="76200"/>
            <a:ext cx="662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Times New Roman"/>
                <a:ea typeface="Times New Roman"/>
              </a:rPr>
              <a:t>Additional file 9</a:t>
            </a:r>
            <a:r>
              <a:rPr lang="en-US" sz="12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r>
              <a:rPr lang="en-US" sz="1200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MapMan</a:t>
            </a:r>
            <a:r>
              <a:rPr lang="en-US" sz="12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classification of differentially expressed transcripts between four successive </a:t>
            </a:r>
            <a:r>
              <a:rPr lang="en-US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sub-apical </a:t>
            </a:r>
            <a:r>
              <a:rPr lang="en-US" sz="1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internodes (</a:t>
            </a:r>
            <a:r>
              <a:rPr lang="en-US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Int1-Int4) </a:t>
            </a:r>
            <a:r>
              <a:rPr lang="en-US" sz="12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o</a:t>
            </a:r>
            <a:r>
              <a:rPr lang="en-US" sz="1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f </a:t>
            </a:r>
            <a:r>
              <a:rPr lang="en-US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bioenergy sorghum </a:t>
            </a:r>
            <a:r>
              <a:rPr lang="en-US" sz="1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inbred R.07020</a:t>
            </a:r>
            <a:r>
              <a:rPr lang="en-US" sz="12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grouped in six clusters. 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96887"/>
            <a:ext cx="5900738" cy="628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1836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4115</TotalTime>
  <Words>28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TKebrom</dc:creator>
  <cp:lastModifiedBy>0012761</cp:lastModifiedBy>
  <cp:revision>83</cp:revision>
  <cp:lastPrinted>2016-04-06T22:28:19Z</cp:lastPrinted>
  <dcterms:created xsi:type="dcterms:W3CDTF">2015-10-14T15:29:02Z</dcterms:created>
  <dcterms:modified xsi:type="dcterms:W3CDTF">2017-06-15T02:45:42Z</dcterms:modified>
</cp:coreProperties>
</file>