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-150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971ED2-C1EE-C14D-A419-7DBEBFA7EDCB}" type="datetimeFigureOut">
              <a:rPr lang="en-US" smtClean="0"/>
              <a:t>6/29/17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8A5A4E-2434-8447-AF40-3663ED772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933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Supplemental Figure 1.</a:t>
            </a:r>
            <a:r>
              <a:rPr lang="en-US" baseline="0" dirty="0" smtClean="0"/>
              <a:t> Solid state NMR spectra for 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EE95B6-200A-104C-9BE3-E3C16F35C5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183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89D8-5413-F549-BD7D-54041CFD94C6}" type="datetimeFigureOut">
              <a:rPr lang="en-US" smtClean="0"/>
              <a:t>6/29/17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5D47E-D3E2-FB4D-9CAB-5996F7341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139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89D8-5413-F549-BD7D-54041CFD94C6}" type="datetimeFigureOut">
              <a:rPr lang="en-US" smtClean="0"/>
              <a:t>6/29/17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5D47E-D3E2-FB4D-9CAB-5996F7341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652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89D8-5413-F549-BD7D-54041CFD94C6}" type="datetimeFigureOut">
              <a:rPr lang="en-US" smtClean="0"/>
              <a:t>6/29/17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5D47E-D3E2-FB4D-9CAB-5996F7341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165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89D8-5413-F549-BD7D-54041CFD94C6}" type="datetimeFigureOut">
              <a:rPr lang="en-US" smtClean="0"/>
              <a:t>6/29/17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5D47E-D3E2-FB4D-9CAB-5996F7341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31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89D8-5413-F549-BD7D-54041CFD94C6}" type="datetimeFigureOut">
              <a:rPr lang="en-US" smtClean="0"/>
              <a:t>6/29/17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5D47E-D3E2-FB4D-9CAB-5996F7341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12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89D8-5413-F549-BD7D-54041CFD94C6}" type="datetimeFigureOut">
              <a:rPr lang="en-US" smtClean="0"/>
              <a:t>6/29/17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5D47E-D3E2-FB4D-9CAB-5996F7341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40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89D8-5413-F549-BD7D-54041CFD94C6}" type="datetimeFigureOut">
              <a:rPr lang="en-US" smtClean="0"/>
              <a:t>6/29/17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5D47E-D3E2-FB4D-9CAB-5996F7341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616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89D8-5413-F549-BD7D-54041CFD94C6}" type="datetimeFigureOut">
              <a:rPr lang="en-US" smtClean="0"/>
              <a:t>6/29/17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5D47E-D3E2-FB4D-9CAB-5996F7341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418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89D8-5413-F549-BD7D-54041CFD94C6}" type="datetimeFigureOut">
              <a:rPr lang="en-US" smtClean="0"/>
              <a:t>6/29/17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5D47E-D3E2-FB4D-9CAB-5996F7341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916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89D8-5413-F549-BD7D-54041CFD94C6}" type="datetimeFigureOut">
              <a:rPr lang="en-US" smtClean="0"/>
              <a:t>6/29/17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5D47E-D3E2-FB4D-9CAB-5996F7341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289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89D8-5413-F549-BD7D-54041CFD94C6}" type="datetimeFigureOut">
              <a:rPr lang="en-US" smtClean="0"/>
              <a:t>6/29/17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5D47E-D3E2-FB4D-9CAB-5996F7341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880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E189D8-5413-F549-BD7D-54041CFD94C6}" type="datetimeFigureOut">
              <a:rPr lang="en-US" smtClean="0"/>
              <a:t>6/29/17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5D47E-D3E2-FB4D-9CAB-5996F7341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597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0" r="3901"/>
          <a:stretch/>
        </p:blipFill>
        <p:spPr>
          <a:xfrm>
            <a:off x="4400996" y="1397513"/>
            <a:ext cx="4562029" cy="34381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13" y="1397513"/>
            <a:ext cx="4517058" cy="343814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25781" y="1940992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25781" y="2664174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25781" y="3368723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225781" y="4035973"/>
            <a:ext cx="365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520217" y="1940992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520217" y="2664174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520217" y="3368723"/>
            <a:ext cx="329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4520217" y="4035973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220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27</Words>
  <Application>Microsoft Macintosh PowerPoint</Application>
  <PresentationFormat>On-screen Show (4:3)</PresentationFormat>
  <Paragraphs>10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NREL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Ware</dc:creator>
  <cp:lastModifiedBy>Anne Ware</cp:lastModifiedBy>
  <cp:revision>7</cp:revision>
  <dcterms:created xsi:type="dcterms:W3CDTF">2017-06-29T19:51:46Z</dcterms:created>
  <dcterms:modified xsi:type="dcterms:W3CDTF">2017-06-29T19:54:46Z</dcterms:modified>
</cp:coreProperties>
</file>