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 varScale="1">
        <p:scale>
          <a:sx n="89" d="100"/>
          <a:sy n="89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F13C-5207-4A6A-A09F-0AD614C2AB1E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39A8B-2B09-480F-88B8-ADBEC54D3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674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F13C-5207-4A6A-A09F-0AD614C2AB1E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39A8B-2B09-480F-88B8-ADBEC54D3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934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F13C-5207-4A6A-A09F-0AD614C2AB1E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39A8B-2B09-480F-88B8-ADBEC54D3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76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F13C-5207-4A6A-A09F-0AD614C2AB1E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39A8B-2B09-480F-88B8-ADBEC54D3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806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F13C-5207-4A6A-A09F-0AD614C2AB1E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39A8B-2B09-480F-88B8-ADBEC54D3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060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F13C-5207-4A6A-A09F-0AD614C2AB1E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39A8B-2B09-480F-88B8-ADBEC54D3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895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F13C-5207-4A6A-A09F-0AD614C2AB1E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39A8B-2B09-480F-88B8-ADBEC54D3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155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F13C-5207-4A6A-A09F-0AD614C2AB1E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39A8B-2B09-480F-88B8-ADBEC54D3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424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F13C-5207-4A6A-A09F-0AD614C2AB1E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39A8B-2B09-480F-88B8-ADBEC54D3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072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F13C-5207-4A6A-A09F-0AD614C2AB1E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39A8B-2B09-480F-88B8-ADBEC54D3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497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F13C-5207-4A6A-A09F-0AD614C2AB1E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39A8B-2B09-480F-88B8-ADBEC54D3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136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9F13C-5207-4A6A-A09F-0AD614C2AB1E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39A8B-2B09-480F-88B8-ADBEC54D3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35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29" y="520477"/>
            <a:ext cx="8595360" cy="4751737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519637" y="886341"/>
            <a:ext cx="8138160" cy="10450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19637" y="1377658"/>
            <a:ext cx="8138160" cy="10450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519637" y="1598037"/>
            <a:ext cx="4370832" cy="10450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678231" y="1527630"/>
            <a:ext cx="2980944" cy="182880"/>
          </a:xfrm>
          <a:prstGeom prst="rect">
            <a:avLst/>
          </a:pr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519637" y="1773166"/>
            <a:ext cx="8138160" cy="182880"/>
          </a:xfrm>
          <a:prstGeom prst="rect">
            <a:avLst/>
          </a:pr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519637" y="2247509"/>
            <a:ext cx="5669280" cy="182880"/>
          </a:xfrm>
          <a:prstGeom prst="rect">
            <a:avLst/>
          </a:pr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533721" y="4383209"/>
            <a:ext cx="8138160" cy="109728"/>
          </a:xfrm>
          <a:prstGeom prst="rect">
            <a:avLst/>
          </a:prstGeom>
          <a:noFill/>
          <a:ln w="1905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 rot="16200000">
            <a:off x="8401496" y="990545"/>
            <a:ext cx="9325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HCT2RNAi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 rot="16200000">
            <a:off x="8321346" y="1949335"/>
            <a:ext cx="1092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HCT1/2RNAi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6200000">
            <a:off x="8401496" y="4420927"/>
            <a:ext cx="9325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CC00CC"/>
                </a:solidFill>
              </a:rPr>
              <a:t>HCT1RNAi</a:t>
            </a:r>
            <a:endParaRPr lang="en-US" sz="1400" dirty="0">
              <a:solidFill>
                <a:srgbClr val="CC00CC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19637" y="1114944"/>
            <a:ext cx="8138160" cy="10450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519637" y="2003350"/>
            <a:ext cx="8138160" cy="182880"/>
          </a:xfrm>
          <a:prstGeom prst="rect">
            <a:avLst/>
          </a:pr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533721" y="4610673"/>
            <a:ext cx="8138160" cy="109728"/>
          </a:xfrm>
          <a:prstGeom prst="rect">
            <a:avLst/>
          </a:prstGeom>
          <a:noFill/>
          <a:ln w="1905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33721" y="4858609"/>
            <a:ext cx="8138160" cy="109728"/>
          </a:xfrm>
          <a:prstGeom prst="rect">
            <a:avLst/>
          </a:prstGeom>
          <a:noFill/>
          <a:ln w="1905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533721" y="5092897"/>
            <a:ext cx="2560320" cy="109728"/>
          </a:xfrm>
          <a:prstGeom prst="rect">
            <a:avLst/>
          </a:prstGeom>
          <a:noFill/>
          <a:ln w="1905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7254561" y="4133002"/>
            <a:ext cx="1417320" cy="109728"/>
          </a:xfrm>
          <a:prstGeom prst="rect">
            <a:avLst/>
          </a:prstGeom>
          <a:noFill/>
          <a:ln w="1905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448486" y="5847887"/>
            <a:ext cx="82131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4</a:t>
            </a:r>
            <a:r>
              <a:rPr lang="en-US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iagram illustrating position of three RNAi construct sequences used to silence </a:t>
            </a:r>
            <a:r>
              <a:rPr lang="en-US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HCT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in switchgrass. Sequences amplified and expressed in switchgrass to silence </a:t>
            </a:r>
            <a:r>
              <a:rPr lang="en-US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HCT1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(HCT1RNAi, purple box), </a:t>
            </a:r>
            <a:r>
              <a:rPr lang="en-US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HCT2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(HCT2RNAi, red box), and </a:t>
            </a:r>
            <a:r>
              <a:rPr lang="en-US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HCT 1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together (HCT1/2RNAi, blue box) are shown within the aligned </a:t>
            </a:r>
            <a:r>
              <a:rPr lang="en-US" sz="1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PvHCT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sequences. Areas with identity between the sequences are highlighted.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195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73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The Samuel Roberts Noble Foundation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Nelson, Rick</dc:creator>
  <cp:lastModifiedBy>Nelson, Rick</cp:lastModifiedBy>
  <cp:revision>1</cp:revision>
  <dcterms:created xsi:type="dcterms:W3CDTF">2017-09-12T01:11:00Z</dcterms:created>
  <dcterms:modified xsi:type="dcterms:W3CDTF">2017-09-12T01:14:36Z</dcterms:modified>
</cp:coreProperties>
</file>