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4" r:id="rId2"/>
    <p:sldId id="273" r:id="rId3"/>
    <p:sldId id="270" r:id="rId4"/>
    <p:sldId id="271" r:id="rId5"/>
    <p:sldId id="275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7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ledesma\Downloads\xylose-growth-data-article-Ledesma-2017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ledesma\Documents\MEGA\Rodrigo\xylose\Xylose%20paper%202\figures%20paper%204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ledesma\Documents\MEGA\Rodrigo\xylose\Xylose%20paper%202\figures%20paper%20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9.754657316431864E-2"/>
          <c:y val="5.5766301939530409E-2"/>
          <c:w val="0.73283506151626987"/>
          <c:h val="0.79834864137326678"/>
        </c:manualLayout>
      </c:layout>
      <c:scatterChart>
        <c:scatterStyle val="smoothMarker"/>
        <c:ser>
          <c:idx val="0"/>
          <c:order val="0"/>
          <c:tx>
            <c:strRef>
              <c:f>'[xylose-growth-data-article-Ledesma-2017.xls]Plate 1 - Sheet1'!$C$5</c:f>
              <c:strCache>
                <c:ptCount val="1"/>
                <c:pt idx="0">
                  <c:v>Po1d</c:v>
                </c:pt>
              </c:strCache>
            </c:strRef>
          </c:tx>
          <c:spPr>
            <a:ln w="31750">
              <a:solidFill>
                <a:srgbClr val="92D050"/>
              </a:solidFill>
            </a:ln>
          </c:spPr>
          <c:marker>
            <c:symbol val="none"/>
          </c:marker>
          <c:xVal>
            <c:numRef>
              <c:f>'[xylose-growth-data-article-Ledesma-2017.xls]Plate 1 - Sheet1'!$B$6:$B$209</c:f>
              <c:numCache>
                <c:formatCode>0.00</c:formatCode>
                <c:ptCount val="204"/>
                <c:pt idx="0">
                  <c:v>0.33300000000000024</c:v>
                </c:pt>
                <c:pt idx="1">
                  <c:v>0.66700000000000048</c:v>
                </c:pt>
                <c:pt idx="2">
                  <c:v>1</c:v>
                </c:pt>
                <c:pt idx="3">
                  <c:v>1.3336666666666699</c:v>
                </c:pt>
                <c:pt idx="4">
                  <c:v>1.66716666666667</c:v>
                </c:pt>
                <c:pt idx="5">
                  <c:v>2.0006666666666701</c:v>
                </c:pt>
                <c:pt idx="6">
                  <c:v>2.3341666666666798</c:v>
                </c:pt>
                <c:pt idx="7">
                  <c:v>2.6676666666666802</c:v>
                </c:pt>
                <c:pt idx="8">
                  <c:v>3.0011666666666801</c:v>
                </c:pt>
                <c:pt idx="9">
                  <c:v>3.3346666666666787</c:v>
                </c:pt>
                <c:pt idx="10">
                  <c:v>3.6681666666666812</c:v>
                </c:pt>
                <c:pt idx="11">
                  <c:v>4.0016666666666802</c:v>
                </c:pt>
                <c:pt idx="12">
                  <c:v>4.3330000000000002</c:v>
                </c:pt>
                <c:pt idx="13">
                  <c:v>4.663999999999997</c:v>
                </c:pt>
                <c:pt idx="14">
                  <c:v>5</c:v>
                </c:pt>
                <c:pt idx="15">
                  <c:v>5.3335238095238227</c:v>
                </c:pt>
                <c:pt idx="16">
                  <c:v>5.6668309523809546</c:v>
                </c:pt>
                <c:pt idx="17">
                  <c:v>6</c:v>
                </c:pt>
                <c:pt idx="18">
                  <c:v>6.3334452380952468</c:v>
                </c:pt>
                <c:pt idx="19">
                  <c:v>6.6667523809523903</c:v>
                </c:pt>
                <c:pt idx="20">
                  <c:v>7</c:v>
                </c:pt>
                <c:pt idx="21">
                  <c:v>7.3333666666666799</c:v>
                </c:pt>
                <c:pt idx="22">
                  <c:v>7.6666738095238198</c:v>
                </c:pt>
                <c:pt idx="23">
                  <c:v>8</c:v>
                </c:pt>
                <c:pt idx="24">
                  <c:v>8.3332880952381103</c:v>
                </c:pt>
                <c:pt idx="25">
                  <c:v>8.6665952380952582</c:v>
                </c:pt>
                <c:pt idx="26">
                  <c:v>9</c:v>
                </c:pt>
                <c:pt idx="27">
                  <c:v>9.3332107176773995</c:v>
                </c:pt>
                <c:pt idx="28">
                  <c:v>9.6665181599705488</c:v>
                </c:pt>
                <c:pt idx="29">
                  <c:v>9.9998256022637104</c:v>
                </c:pt>
                <c:pt idx="30">
                  <c:v>10.333133044556902</c:v>
                </c:pt>
                <c:pt idx="31">
                  <c:v>10.666440486850099</c:v>
                </c:pt>
                <c:pt idx="32">
                  <c:v>10.999747929143208</c:v>
                </c:pt>
                <c:pt idx="33">
                  <c:v>11.3330553714364</c:v>
                </c:pt>
                <c:pt idx="34">
                  <c:v>11.666362813729505</c:v>
                </c:pt>
                <c:pt idx="35">
                  <c:v>11.999670256022705</c:v>
                </c:pt>
                <c:pt idx="36">
                  <c:v>12.332977698315799</c:v>
                </c:pt>
                <c:pt idx="37">
                  <c:v>12.666285140609</c:v>
                </c:pt>
                <c:pt idx="38">
                  <c:v>12.999592582902208</c:v>
                </c:pt>
                <c:pt idx="39">
                  <c:v>13.3329000251953</c:v>
                </c:pt>
                <c:pt idx="40">
                  <c:v>13.666207467488499</c:v>
                </c:pt>
                <c:pt idx="41">
                  <c:v>13.999514909781608</c:v>
                </c:pt>
                <c:pt idx="42">
                  <c:v>14.3328223520748</c:v>
                </c:pt>
                <c:pt idx="43">
                  <c:v>14.666129794367899</c:v>
                </c:pt>
                <c:pt idx="44">
                  <c:v>14.999437236661111</c:v>
                </c:pt>
                <c:pt idx="45">
                  <c:v>15.332744678954308</c:v>
                </c:pt>
                <c:pt idx="46">
                  <c:v>15.6660521212474</c:v>
                </c:pt>
                <c:pt idx="47">
                  <c:v>15.999359563540599</c:v>
                </c:pt>
                <c:pt idx="48">
                  <c:v>16.332667005833699</c:v>
                </c:pt>
                <c:pt idx="49">
                  <c:v>16.665974448126899</c:v>
                </c:pt>
                <c:pt idx="50">
                  <c:v>16.99928189041999</c:v>
                </c:pt>
                <c:pt idx="51">
                  <c:v>17.332589332713184</c:v>
                </c:pt>
                <c:pt idx="52">
                  <c:v>17.665896775006399</c:v>
                </c:pt>
                <c:pt idx="53">
                  <c:v>17.9992042172995</c:v>
                </c:pt>
                <c:pt idx="54">
                  <c:v>18.332511659592701</c:v>
                </c:pt>
                <c:pt idx="55">
                  <c:v>18.665819101885788</c:v>
                </c:pt>
                <c:pt idx="56">
                  <c:v>18.999126544178978</c:v>
                </c:pt>
                <c:pt idx="57">
                  <c:v>19.33243398647209</c:v>
                </c:pt>
                <c:pt idx="58">
                  <c:v>19.665741428765283</c:v>
                </c:pt>
                <c:pt idx="59">
                  <c:v>19.999048871058488</c:v>
                </c:pt>
                <c:pt idx="60">
                  <c:v>20.3323563133516</c:v>
                </c:pt>
                <c:pt idx="61">
                  <c:v>20.6656637556448</c:v>
                </c:pt>
                <c:pt idx="62">
                  <c:v>20.998971197937902</c:v>
                </c:pt>
                <c:pt idx="63">
                  <c:v>21.332278640231099</c:v>
                </c:pt>
                <c:pt idx="64">
                  <c:v>21.665586082524182</c:v>
                </c:pt>
                <c:pt idx="65">
                  <c:v>21.998893524817401</c:v>
                </c:pt>
                <c:pt idx="66">
                  <c:v>22.332200967110605</c:v>
                </c:pt>
                <c:pt idx="67">
                  <c:v>22.665508409403699</c:v>
                </c:pt>
                <c:pt idx="68">
                  <c:v>22.9988158516969</c:v>
                </c:pt>
                <c:pt idx="69">
                  <c:v>23.332123293989984</c:v>
                </c:pt>
                <c:pt idx="70">
                  <c:v>23.665430736283184</c:v>
                </c:pt>
                <c:pt idx="71">
                  <c:v>23.998738178576282</c:v>
                </c:pt>
                <c:pt idx="72">
                  <c:v>24.332045620869501</c:v>
                </c:pt>
                <c:pt idx="73">
                  <c:v>24.665353063162691</c:v>
                </c:pt>
                <c:pt idx="74">
                  <c:v>24.998660505455788</c:v>
                </c:pt>
                <c:pt idx="75">
                  <c:v>25.331967947749011</c:v>
                </c:pt>
                <c:pt idx="76">
                  <c:v>25.665275390042101</c:v>
                </c:pt>
                <c:pt idx="77">
                  <c:v>25.998582832335263</c:v>
                </c:pt>
                <c:pt idx="78">
                  <c:v>26.33189027462841</c:v>
                </c:pt>
                <c:pt idx="79">
                  <c:v>26.66519771692159</c:v>
                </c:pt>
                <c:pt idx="80">
                  <c:v>26.998505159214705</c:v>
                </c:pt>
                <c:pt idx="81">
                  <c:v>27.331812601507899</c:v>
                </c:pt>
                <c:pt idx="82">
                  <c:v>27.665120043801089</c:v>
                </c:pt>
                <c:pt idx="83">
                  <c:v>27.99842748609419</c:v>
                </c:pt>
                <c:pt idx="84">
                  <c:v>28.331734928387405</c:v>
                </c:pt>
                <c:pt idx="85">
                  <c:v>28.665042370680489</c:v>
                </c:pt>
                <c:pt idx="86">
                  <c:v>28.998349812973675</c:v>
                </c:pt>
                <c:pt idx="87">
                  <c:v>29.331657255266801</c:v>
                </c:pt>
                <c:pt idx="88">
                  <c:v>29.664964697560009</c:v>
                </c:pt>
                <c:pt idx="89">
                  <c:v>29.998272139853189</c:v>
                </c:pt>
                <c:pt idx="90">
                  <c:v>30.33157958214629</c:v>
                </c:pt>
                <c:pt idx="91">
                  <c:v>30.664887024439512</c:v>
                </c:pt>
                <c:pt idx="92">
                  <c:v>30.998194466732599</c:v>
                </c:pt>
                <c:pt idx="93">
                  <c:v>31.3315019090258</c:v>
                </c:pt>
                <c:pt idx="94">
                  <c:v>31.664809351318901</c:v>
                </c:pt>
                <c:pt idx="95">
                  <c:v>31.998116793612088</c:v>
                </c:pt>
                <c:pt idx="96">
                  <c:v>32.331424235905295</c:v>
                </c:pt>
                <c:pt idx="97">
                  <c:v>32.6647316781984</c:v>
                </c:pt>
                <c:pt idx="98">
                  <c:v>32.998039120491612</c:v>
                </c:pt>
                <c:pt idx="99">
                  <c:v>33.331346562784674</c:v>
                </c:pt>
                <c:pt idx="100">
                  <c:v>33.6646540050779</c:v>
                </c:pt>
                <c:pt idx="101">
                  <c:v>33.997961447370997</c:v>
                </c:pt>
                <c:pt idx="102">
                  <c:v>34.331268889664159</c:v>
                </c:pt>
                <c:pt idx="103">
                  <c:v>34.664576331957413</c:v>
                </c:pt>
                <c:pt idx="104">
                  <c:v>34.997883774250468</c:v>
                </c:pt>
                <c:pt idx="105">
                  <c:v>35.331191216543701</c:v>
                </c:pt>
                <c:pt idx="106">
                  <c:v>35.664498658836798</c:v>
                </c:pt>
                <c:pt idx="107">
                  <c:v>35.997806101129996</c:v>
                </c:pt>
                <c:pt idx="108">
                  <c:v>36.331113543423101</c:v>
                </c:pt>
                <c:pt idx="109">
                  <c:v>36.664420985716269</c:v>
                </c:pt>
                <c:pt idx="110">
                  <c:v>36.997728428009502</c:v>
                </c:pt>
                <c:pt idx="111">
                  <c:v>37.331035870302578</c:v>
                </c:pt>
                <c:pt idx="112">
                  <c:v>37.664343312595825</c:v>
                </c:pt>
                <c:pt idx="113">
                  <c:v>37.997650754888902</c:v>
                </c:pt>
                <c:pt idx="114">
                  <c:v>38.330958197182099</c:v>
                </c:pt>
                <c:pt idx="115">
                  <c:v>38.664265639475211</c:v>
                </c:pt>
                <c:pt idx="116">
                  <c:v>38.997573081768394</c:v>
                </c:pt>
                <c:pt idx="117">
                  <c:v>39.330880524061477</c:v>
                </c:pt>
                <c:pt idx="118">
                  <c:v>39.664187966354703</c:v>
                </c:pt>
                <c:pt idx="119">
                  <c:v>39.997495408647879</c:v>
                </c:pt>
                <c:pt idx="120">
                  <c:v>40.330802850940998</c:v>
                </c:pt>
                <c:pt idx="121">
                  <c:v>40.664110293234202</c:v>
                </c:pt>
                <c:pt idx="122">
                  <c:v>40.9974177355273</c:v>
                </c:pt>
                <c:pt idx="123">
                  <c:v>41.330725177820497</c:v>
                </c:pt>
                <c:pt idx="124">
                  <c:v>41.664032620113723</c:v>
                </c:pt>
                <c:pt idx="125">
                  <c:v>41.997340062406799</c:v>
                </c:pt>
                <c:pt idx="126">
                  <c:v>42.330647504699968</c:v>
                </c:pt>
                <c:pt idx="127">
                  <c:v>42.663954946993123</c:v>
                </c:pt>
                <c:pt idx="128">
                  <c:v>42.997262389286277</c:v>
                </c:pt>
                <c:pt idx="129">
                  <c:v>43.330569831579403</c:v>
                </c:pt>
                <c:pt idx="130">
                  <c:v>43.663877273872579</c:v>
                </c:pt>
                <c:pt idx="131">
                  <c:v>43.997184716165698</c:v>
                </c:pt>
                <c:pt idx="132">
                  <c:v>44.330492158458902</c:v>
                </c:pt>
                <c:pt idx="133">
                  <c:v>44.6637996007521</c:v>
                </c:pt>
                <c:pt idx="134">
                  <c:v>44.997107043045197</c:v>
                </c:pt>
                <c:pt idx="135">
                  <c:v>45.330414485338359</c:v>
                </c:pt>
                <c:pt idx="136">
                  <c:v>45.663721927631499</c:v>
                </c:pt>
                <c:pt idx="137">
                  <c:v>45.997029369924697</c:v>
                </c:pt>
                <c:pt idx="138">
                  <c:v>46.330336812217801</c:v>
                </c:pt>
                <c:pt idx="139">
                  <c:v>46.663644254510999</c:v>
                </c:pt>
                <c:pt idx="140">
                  <c:v>46.996951696804203</c:v>
                </c:pt>
                <c:pt idx="141">
                  <c:v>47.330259139097294</c:v>
                </c:pt>
                <c:pt idx="142">
                  <c:v>47.663566581390477</c:v>
                </c:pt>
                <c:pt idx="143">
                  <c:v>47.996874023683567</c:v>
                </c:pt>
                <c:pt idx="144">
                  <c:v>48.330181465976779</c:v>
                </c:pt>
                <c:pt idx="145">
                  <c:v>48.663488908269912</c:v>
                </c:pt>
                <c:pt idx="146">
                  <c:v>48.996796350563102</c:v>
                </c:pt>
                <c:pt idx="147">
                  <c:v>49.330103792856299</c:v>
                </c:pt>
                <c:pt idx="148">
                  <c:v>49.663411235149411</c:v>
                </c:pt>
                <c:pt idx="149">
                  <c:v>49.996718677442594</c:v>
                </c:pt>
                <c:pt idx="150">
                  <c:v>50.330026119735678</c:v>
                </c:pt>
                <c:pt idx="151">
                  <c:v>50.663333562028924</c:v>
                </c:pt>
                <c:pt idx="152">
                  <c:v>50.996641004321994</c:v>
                </c:pt>
                <c:pt idx="153">
                  <c:v>51.329948446615198</c:v>
                </c:pt>
                <c:pt idx="154">
                  <c:v>51.663255888908424</c:v>
                </c:pt>
                <c:pt idx="155">
                  <c:v>51.9965633312015</c:v>
                </c:pt>
                <c:pt idx="156">
                  <c:v>52.329870773494669</c:v>
                </c:pt>
                <c:pt idx="157">
                  <c:v>52.663178215787823</c:v>
                </c:pt>
                <c:pt idx="158">
                  <c:v>52.996485658080999</c:v>
                </c:pt>
                <c:pt idx="159">
                  <c:v>53.329793100374111</c:v>
                </c:pt>
                <c:pt idx="160">
                  <c:v>53.663100542667301</c:v>
                </c:pt>
                <c:pt idx="161">
                  <c:v>53.996407984960499</c:v>
                </c:pt>
                <c:pt idx="162">
                  <c:v>54.329715427253596</c:v>
                </c:pt>
                <c:pt idx="163">
                  <c:v>54.663022869546801</c:v>
                </c:pt>
                <c:pt idx="164">
                  <c:v>54.996330311839934</c:v>
                </c:pt>
                <c:pt idx="165">
                  <c:v>55.329637754133095</c:v>
                </c:pt>
                <c:pt idx="166">
                  <c:v>55.662945196426222</c:v>
                </c:pt>
                <c:pt idx="167">
                  <c:v>55.996252638719412</c:v>
                </c:pt>
                <c:pt idx="168">
                  <c:v>56.329560081012559</c:v>
                </c:pt>
                <c:pt idx="169">
                  <c:v>56.6628675233057</c:v>
                </c:pt>
                <c:pt idx="170">
                  <c:v>56.996174965598911</c:v>
                </c:pt>
                <c:pt idx="171">
                  <c:v>57.329482407891973</c:v>
                </c:pt>
                <c:pt idx="172">
                  <c:v>57.662789850185213</c:v>
                </c:pt>
                <c:pt idx="173">
                  <c:v>57.996097292478311</c:v>
                </c:pt>
                <c:pt idx="174">
                  <c:v>58.329404734771501</c:v>
                </c:pt>
                <c:pt idx="175">
                  <c:v>58.662712177064613</c:v>
                </c:pt>
                <c:pt idx="176">
                  <c:v>58.996019619357803</c:v>
                </c:pt>
                <c:pt idx="177">
                  <c:v>59.329327061650979</c:v>
                </c:pt>
                <c:pt idx="178">
                  <c:v>59.662634503944098</c:v>
                </c:pt>
                <c:pt idx="179">
                  <c:v>59.995941946237302</c:v>
                </c:pt>
                <c:pt idx="180">
                  <c:v>60.3292493885304</c:v>
                </c:pt>
                <c:pt idx="181">
                  <c:v>60.662556830823625</c:v>
                </c:pt>
                <c:pt idx="182">
                  <c:v>60.995864273116673</c:v>
                </c:pt>
                <c:pt idx="183">
                  <c:v>61.329171715409913</c:v>
                </c:pt>
                <c:pt idx="184">
                  <c:v>61.662479157703096</c:v>
                </c:pt>
                <c:pt idx="185">
                  <c:v>61.995786599996194</c:v>
                </c:pt>
                <c:pt idx="186">
                  <c:v>62.329094042289398</c:v>
                </c:pt>
                <c:pt idx="187">
                  <c:v>62.662401484582496</c:v>
                </c:pt>
                <c:pt idx="188">
                  <c:v>62.995708926875764</c:v>
                </c:pt>
                <c:pt idx="189">
                  <c:v>63.329016369168812</c:v>
                </c:pt>
                <c:pt idx="190">
                  <c:v>63.662323811462002</c:v>
                </c:pt>
                <c:pt idx="191">
                  <c:v>63.995631253755199</c:v>
                </c:pt>
                <c:pt idx="192">
                  <c:v>64.32893869604824</c:v>
                </c:pt>
                <c:pt idx="193">
                  <c:v>64.662246138341459</c:v>
                </c:pt>
                <c:pt idx="194">
                  <c:v>64.995553580634606</c:v>
                </c:pt>
                <c:pt idx="195">
                  <c:v>65.32886102292774</c:v>
                </c:pt>
                <c:pt idx="196">
                  <c:v>65.662168465220901</c:v>
                </c:pt>
                <c:pt idx="197">
                  <c:v>65.995475907514063</c:v>
                </c:pt>
                <c:pt idx="198">
                  <c:v>66.328783349807281</c:v>
                </c:pt>
                <c:pt idx="199">
                  <c:v>66.662090792100358</c:v>
                </c:pt>
                <c:pt idx="200">
                  <c:v>66.995398234393562</c:v>
                </c:pt>
                <c:pt idx="201">
                  <c:v>67.328705676686582</c:v>
                </c:pt>
                <c:pt idx="202">
                  <c:v>67.662013118979857</c:v>
                </c:pt>
                <c:pt idx="203">
                  <c:v>67.995320561273061</c:v>
                </c:pt>
              </c:numCache>
            </c:numRef>
          </c:xVal>
          <c:yVal>
            <c:numRef>
              <c:f>'[xylose-growth-data-article-Ledesma-2017.xls]Plate 1 - Sheet1'!$C$6:$C$209</c:f>
              <c:numCache>
                <c:formatCode>0.00</c:formatCode>
                <c:ptCount val="204"/>
                <c:pt idx="0">
                  <c:v>0.21175000000000008</c:v>
                </c:pt>
                <c:pt idx="1">
                  <c:v>0.21425000000000008</c:v>
                </c:pt>
                <c:pt idx="2">
                  <c:v>0.24000000000000007</c:v>
                </c:pt>
                <c:pt idx="3">
                  <c:v>0.24100000000000008</c:v>
                </c:pt>
                <c:pt idx="4">
                  <c:v>0.22175000000000003</c:v>
                </c:pt>
                <c:pt idx="5">
                  <c:v>0.20850000000000007</c:v>
                </c:pt>
                <c:pt idx="6">
                  <c:v>0.20700000000000007</c:v>
                </c:pt>
                <c:pt idx="7">
                  <c:v>0.19900000000000004</c:v>
                </c:pt>
                <c:pt idx="8">
                  <c:v>0.19500000000000003</c:v>
                </c:pt>
                <c:pt idx="9">
                  <c:v>0.19100000000000003</c:v>
                </c:pt>
                <c:pt idx="10">
                  <c:v>0.18675000000000008</c:v>
                </c:pt>
                <c:pt idx="11">
                  <c:v>0.18350000000000008</c:v>
                </c:pt>
                <c:pt idx="12">
                  <c:v>0.18075000000000008</c:v>
                </c:pt>
                <c:pt idx="13">
                  <c:v>0.17800000000000007</c:v>
                </c:pt>
                <c:pt idx="14">
                  <c:v>0.17525000000000004</c:v>
                </c:pt>
                <c:pt idx="15">
                  <c:v>0.17225000000000001</c:v>
                </c:pt>
                <c:pt idx="16">
                  <c:v>0.16925000000000004</c:v>
                </c:pt>
                <c:pt idx="17">
                  <c:v>0.16575000000000004</c:v>
                </c:pt>
                <c:pt idx="18">
                  <c:v>0.16275000000000003</c:v>
                </c:pt>
                <c:pt idx="19">
                  <c:v>0.15950000000000009</c:v>
                </c:pt>
                <c:pt idx="20">
                  <c:v>0.15650000000000008</c:v>
                </c:pt>
                <c:pt idx="21">
                  <c:v>0.15350000000000008</c:v>
                </c:pt>
                <c:pt idx="22">
                  <c:v>0.15050000000000011</c:v>
                </c:pt>
                <c:pt idx="23">
                  <c:v>0.1477500000000001</c:v>
                </c:pt>
                <c:pt idx="24">
                  <c:v>0.1455000000000001</c:v>
                </c:pt>
                <c:pt idx="25">
                  <c:v>0.14350000000000004</c:v>
                </c:pt>
                <c:pt idx="26">
                  <c:v>0.14150000000000001</c:v>
                </c:pt>
                <c:pt idx="27">
                  <c:v>0.13850000000000001</c:v>
                </c:pt>
                <c:pt idx="28">
                  <c:v>0.13850000000000001</c:v>
                </c:pt>
                <c:pt idx="29">
                  <c:v>0.14275000000000004</c:v>
                </c:pt>
                <c:pt idx="30">
                  <c:v>0.13975000000000001</c:v>
                </c:pt>
                <c:pt idx="31">
                  <c:v>0.13725000000000001</c:v>
                </c:pt>
                <c:pt idx="32">
                  <c:v>0.13500000000000001</c:v>
                </c:pt>
                <c:pt idx="33">
                  <c:v>0.13625000000000001</c:v>
                </c:pt>
                <c:pt idx="34">
                  <c:v>0.13475000000000001</c:v>
                </c:pt>
                <c:pt idx="35">
                  <c:v>0.13275000000000001</c:v>
                </c:pt>
                <c:pt idx="36">
                  <c:v>0.13175000000000001</c:v>
                </c:pt>
                <c:pt idx="37">
                  <c:v>0.13175000000000001</c:v>
                </c:pt>
                <c:pt idx="38">
                  <c:v>0.13250000000000001</c:v>
                </c:pt>
                <c:pt idx="39">
                  <c:v>0.13025</c:v>
                </c:pt>
                <c:pt idx="40">
                  <c:v>0.12925</c:v>
                </c:pt>
                <c:pt idx="41">
                  <c:v>0.12875</c:v>
                </c:pt>
                <c:pt idx="42">
                  <c:v>0.1285</c:v>
                </c:pt>
                <c:pt idx="43">
                  <c:v>0.129</c:v>
                </c:pt>
                <c:pt idx="44">
                  <c:v>0.12925</c:v>
                </c:pt>
                <c:pt idx="45">
                  <c:v>0.1295</c:v>
                </c:pt>
                <c:pt idx="46">
                  <c:v>0.129</c:v>
                </c:pt>
                <c:pt idx="47">
                  <c:v>0.12725</c:v>
                </c:pt>
                <c:pt idx="48">
                  <c:v>0.12825</c:v>
                </c:pt>
                <c:pt idx="49">
                  <c:v>0.1285</c:v>
                </c:pt>
                <c:pt idx="50">
                  <c:v>0.12825</c:v>
                </c:pt>
                <c:pt idx="51">
                  <c:v>0.1285</c:v>
                </c:pt>
                <c:pt idx="52">
                  <c:v>0.129</c:v>
                </c:pt>
                <c:pt idx="53">
                  <c:v>0.12925</c:v>
                </c:pt>
                <c:pt idx="54">
                  <c:v>0.1295</c:v>
                </c:pt>
                <c:pt idx="55">
                  <c:v>0.13025</c:v>
                </c:pt>
                <c:pt idx="56">
                  <c:v>0.12925</c:v>
                </c:pt>
                <c:pt idx="57">
                  <c:v>0.12975</c:v>
                </c:pt>
                <c:pt idx="58">
                  <c:v>0.13</c:v>
                </c:pt>
                <c:pt idx="59">
                  <c:v>0.12925</c:v>
                </c:pt>
                <c:pt idx="60">
                  <c:v>0.12975</c:v>
                </c:pt>
                <c:pt idx="61">
                  <c:v>0.1295</c:v>
                </c:pt>
                <c:pt idx="62">
                  <c:v>0.1295</c:v>
                </c:pt>
                <c:pt idx="63">
                  <c:v>0.1295</c:v>
                </c:pt>
                <c:pt idx="64">
                  <c:v>0.12975</c:v>
                </c:pt>
                <c:pt idx="65">
                  <c:v>0.13</c:v>
                </c:pt>
                <c:pt idx="66">
                  <c:v>0.13025</c:v>
                </c:pt>
                <c:pt idx="67">
                  <c:v>0.1305</c:v>
                </c:pt>
                <c:pt idx="68">
                  <c:v>0.1305</c:v>
                </c:pt>
                <c:pt idx="69">
                  <c:v>0.13025</c:v>
                </c:pt>
                <c:pt idx="70">
                  <c:v>0.13</c:v>
                </c:pt>
                <c:pt idx="71">
                  <c:v>0.13</c:v>
                </c:pt>
                <c:pt idx="72">
                  <c:v>0.13025</c:v>
                </c:pt>
                <c:pt idx="73">
                  <c:v>0.13100000000000001</c:v>
                </c:pt>
                <c:pt idx="74">
                  <c:v>0.13075000000000001</c:v>
                </c:pt>
                <c:pt idx="75">
                  <c:v>0.13125000000000001</c:v>
                </c:pt>
                <c:pt idx="76">
                  <c:v>0.13100000000000001</c:v>
                </c:pt>
                <c:pt idx="77">
                  <c:v>0.13125000000000001</c:v>
                </c:pt>
                <c:pt idx="78">
                  <c:v>0.13075000000000001</c:v>
                </c:pt>
                <c:pt idx="79">
                  <c:v>0.13075000000000001</c:v>
                </c:pt>
                <c:pt idx="80">
                  <c:v>0.13075000000000001</c:v>
                </c:pt>
                <c:pt idx="81">
                  <c:v>0.13075000000000001</c:v>
                </c:pt>
                <c:pt idx="82">
                  <c:v>0.13100000000000001</c:v>
                </c:pt>
                <c:pt idx="83">
                  <c:v>0.13075000000000001</c:v>
                </c:pt>
                <c:pt idx="84">
                  <c:v>0.13100000000000001</c:v>
                </c:pt>
                <c:pt idx="85">
                  <c:v>0.13075000000000001</c:v>
                </c:pt>
                <c:pt idx="86">
                  <c:v>0.13100000000000001</c:v>
                </c:pt>
                <c:pt idx="87">
                  <c:v>0.13125000000000001</c:v>
                </c:pt>
                <c:pt idx="88">
                  <c:v>0.13100000000000001</c:v>
                </c:pt>
                <c:pt idx="89">
                  <c:v>0.13150000000000001</c:v>
                </c:pt>
                <c:pt idx="90">
                  <c:v>0.13125000000000001</c:v>
                </c:pt>
                <c:pt idx="91">
                  <c:v>0.13150000000000001</c:v>
                </c:pt>
                <c:pt idx="92">
                  <c:v>0.13150000000000001</c:v>
                </c:pt>
                <c:pt idx="93">
                  <c:v>0.13150000000000001</c:v>
                </c:pt>
                <c:pt idx="94">
                  <c:v>0.13150000000000001</c:v>
                </c:pt>
                <c:pt idx="95">
                  <c:v>0.13150000000000001</c:v>
                </c:pt>
                <c:pt idx="96">
                  <c:v>0.13150000000000001</c:v>
                </c:pt>
                <c:pt idx="97">
                  <c:v>0.13125000000000001</c:v>
                </c:pt>
                <c:pt idx="98">
                  <c:v>0.13150000000000001</c:v>
                </c:pt>
                <c:pt idx="99">
                  <c:v>0.13150000000000001</c:v>
                </c:pt>
                <c:pt idx="100">
                  <c:v>0.13150000000000001</c:v>
                </c:pt>
                <c:pt idx="101">
                  <c:v>0.13150000000000001</c:v>
                </c:pt>
                <c:pt idx="102">
                  <c:v>0.13150000000000001</c:v>
                </c:pt>
                <c:pt idx="103">
                  <c:v>0.13125000000000001</c:v>
                </c:pt>
                <c:pt idx="104">
                  <c:v>0.13175000000000001</c:v>
                </c:pt>
                <c:pt idx="105">
                  <c:v>0.13150000000000001</c:v>
                </c:pt>
                <c:pt idx="106">
                  <c:v>0.13175000000000001</c:v>
                </c:pt>
                <c:pt idx="107">
                  <c:v>0.13125000000000001</c:v>
                </c:pt>
                <c:pt idx="108">
                  <c:v>0.13150000000000001</c:v>
                </c:pt>
                <c:pt idx="109">
                  <c:v>0.13150000000000001</c:v>
                </c:pt>
                <c:pt idx="110">
                  <c:v>0.13150000000000001</c:v>
                </c:pt>
                <c:pt idx="111">
                  <c:v>0.13150000000000001</c:v>
                </c:pt>
                <c:pt idx="112">
                  <c:v>0.13150000000000001</c:v>
                </c:pt>
                <c:pt idx="113">
                  <c:v>0.13125000000000001</c:v>
                </c:pt>
                <c:pt idx="114">
                  <c:v>0.13100000000000001</c:v>
                </c:pt>
                <c:pt idx="115">
                  <c:v>0.13100000000000001</c:v>
                </c:pt>
                <c:pt idx="116">
                  <c:v>0.13125000000000001</c:v>
                </c:pt>
                <c:pt idx="117">
                  <c:v>0.13125000000000001</c:v>
                </c:pt>
                <c:pt idx="118">
                  <c:v>0.13125000000000001</c:v>
                </c:pt>
                <c:pt idx="119">
                  <c:v>0.13125000000000001</c:v>
                </c:pt>
                <c:pt idx="120">
                  <c:v>0.13075000000000001</c:v>
                </c:pt>
                <c:pt idx="121">
                  <c:v>0.13075000000000001</c:v>
                </c:pt>
                <c:pt idx="122">
                  <c:v>0.13100000000000001</c:v>
                </c:pt>
                <c:pt idx="123">
                  <c:v>0.13100000000000001</c:v>
                </c:pt>
                <c:pt idx="124">
                  <c:v>0.13125000000000001</c:v>
                </c:pt>
                <c:pt idx="125">
                  <c:v>0.13125000000000001</c:v>
                </c:pt>
                <c:pt idx="126">
                  <c:v>0.13100000000000001</c:v>
                </c:pt>
                <c:pt idx="127">
                  <c:v>0.13100000000000001</c:v>
                </c:pt>
                <c:pt idx="128">
                  <c:v>0.13100000000000001</c:v>
                </c:pt>
                <c:pt idx="129">
                  <c:v>0.13100000000000001</c:v>
                </c:pt>
                <c:pt idx="130">
                  <c:v>0.13125000000000001</c:v>
                </c:pt>
                <c:pt idx="131">
                  <c:v>0.13075000000000001</c:v>
                </c:pt>
                <c:pt idx="132">
                  <c:v>0.13100000000000001</c:v>
                </c:pt>
                <c:pt idx="133">
                  <c:v>0.13075000000000001</c:v>
                </c:pt>
                <c:pt idx="134">
                  <c:v>0.13075000000000001</c:v>
                </c:pt>
                <c:pt idx="135">
                  <c:v>0.13100000000000001</c:v>
                </c:pt>
                <c:pt idx="136">
                  <c:v>0.13075000000000001</c:v>
                </c:pt>
                <c:pt idx="137">
                  <c:v>0.13100000000000001</c:v>
                </c:pt>
                <c:pt idx="138">
                  <c:v>0.13100000000000001</c:v>
                </c:pt>
                <c:pt idx="139">
                  <c:v>0.13100000000000001</c:v>
                </c:pt>
                <c:pt idx="140">
                  <c:v>0.13075000000000001</c:v>
                </c:pt>
                <c:pt idx="141">
                  <c:v>0.13075000000000001</c:v>
                </c:pt>
                <c:pt idx="142">
                  <c:v>0.13075000000000001</c:v>
                </c:pt>
                <c:pt idx="143">
                  <c:v>0.13075000000000001</c:v>
                </c:pt>
                <c:pt idx="144">
                  <c:v>0.13075000000000001</c:v>
                </c:pt>
                <c:pt idx="145">
                  <c:v>0.13075000000000001</c:v>
                </c:pt>
                <c:pt idx="146">
                  <c:v>0.13075000000000001</c:v>
                </c:pt>
                <c:pt idx="147">
                  <c:v>0.13075000000000001</c:v>
                </c:pt>
                <c:pt idx="148">
                  <c:v>0.13075000000000001</c:v>
                </c:pt>
                <c:pt idx="149">
                  <c:v>0.13075000000000001</c:v>
                </c:pt>
                <c:pt idx="150">
                  <c:v>0.13075000000000001</c:v>
                </c:pt>
                <c:pt idx="151">
                  <c:v>0.13075000000000001</c:v>
                </c:pt>
                <c:pt idx="152">
                  <c:v>0.13075000000000001</c:v>
                </c:pt>
                <c:pt idx="153">
                  <c:v>0.13075000000000001</c:v>
                </c:pt>
                <c:pt idx="154">
                  <c:v>0.13075000000000001</c:v>
                </c:pt>
                <c:pt idx="155">
                  <c:v>0.13075000000000001</c:v>
                </c:pt>
                <c:pt idx="156">
                  <c:v>0.13075000000000001</c:v>
                </c:pt>
                <c:pt idx="157">
                  <c:v>0.13075000000000001</c:v>
                </c:pt>
                <c:pt idx="158">
                  <c:v>0.13075000000000001</c:v>
                </c:pt>
                <c:pt idx="159">
                  <c:v>0.13075000000000001</c:v>
                </c:pt>
                <c:pt idx="160">
                  <c:v>0.13075000000000001</c:v>
                </c:pt>
                <c:pt idx="161">
                  <c:v>0.13075000000000001</c:v>
                </c:pt>
                <c:pt idx="162">
                  <c:v>0.13075000000000001</c:v>
                </c:pt>
                <c:pt idx="163">
                  <c:v>0.13075000000000001</c:v>
                </c:pt>
                <c:pt idx="164">
                  <c:v>0.13075000000000001</c:v>
                </c:pt>
                <c:pt idx="165">
                  <c:v>0.13075000000000001</c:v>
                </c:pt>
                <c:pt idx="166">
                  <c:v>0.13075000000000001</c:v>
                </c:pt>
                <c:pt idx="167">
                  <c:v>0.13075000000000001</c:v>
                </c:pt>
                <c:pt idx="168">
                  <c:v>0.13075000000000001</c:v>
                </c:pt>
                <c:pt idx="169">
                  <c:v>0.1305</c:v>
                </c:pt>
                <c:pt idx="170">
                  <c:v>0.13075000000000001</c:v>
                </c:pt>
                <c:pt idx="171">
                  <c:v>0.13075000000000001</c:v>
                </c:pt>
                <c:pt idx="172">
                  <c:v>0.13075000000000001</c:v>
                </c:pt>
                <c:pt idx="173">
                  <c:v>0.13075000000000001</c:v>
                </c:pt>
                <c:pt idx="174">
                  <c:v>0.13025</c:v>
                </c:pt>
                <c:pt idx="175">
                  <c:v>0.13025</c:v>
                </c:pt>
                <c:pt idx="176">
                  <c:v>0.13025</c:v>
                </c:pt>
                <c:pt idx="177">
                  <c:v>0.13025</c:v>
                </c:pt>
                <c:pt idx="178">
                  <c:v>0.13025</c:v>
                </c:pt>
                <c:pt idx="179">
                  <c:v>0.13025</c:v>
                </c:pt>
                <c:pt idx="180">
                  <c:v>0.13025</c:v>
                </c:pt>
                <c:pt idx="181">
                  <c:v>0.13025</c:v>
                </c:pt>
                <c:pt idx="182">
                  <c:v>0.13025</c:v>
                </c:pt>
                <c:pt idx="183">
                  <c:v>0.13025</c:v>
                </c:pt>
                <c:pt idx="184">
                  <c:v>0.13</c:v>
                </c:pt>
                <c:pt idx="185">
                  <c:v>0.13</c:v>
                </c:pt>
                <c:pt idx="186">
                  <c:v>0.13</c:v>
                </c:pt>
                <c:pt idx="187">
                  <c:v>0.13</c:v>
                </c:pt>
                <c:pt idx="188">
                  <c:v>0.12975</c:v>
                </c:pt>
                <c:pt idx="189">
                  <c:v>0.1295</c:v>
                </c:pt>
                <c:pt idx="190">
                  <c:v>0.12975</c:v>
                </c:pt>
                <c:pt idx="191">
                  <c:v>0.13</c:v>
                </c:pt>
                <c:pt idx="192">
                  <c:v>0.12975</c:v>
                </c:pt>
                <c:pt idx="193">
                  <c:v>0.12975</c:v>
                </c:pt>
                <c:pt idx="194">
                  <c:v>0.1295</c:v>
                </c:pt>
                <c:pt idx="195">
                  <c:v>0.12925</c:v>
                </c:pt>
                <c:pt idx="196">
                  <c:v>0.12925</c:v>
                </c:pt>
                <c:pt idx="197">
                  <c:v>0.129</c:v>
                </c:pt>
                <c:pt idx="198">
                  <c:v>0.1295</c:v>
                </c:pt>
                <c:pt idx="199">
                  <c:v>0.12925</c:v>
                </c:pt>
                <c:pt idx="200">
                  <c:v>0.12875</c:v>
                </c:pt>
                <c:pt idx="201">
                  <c:v>0.129</c:v>
                </c:pt>
                <c:pt idx="202">
                  <c:v>0.129</c:v>
                </c:pt>
                <c:pt idx="203">
                  <c:v>0.12875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C0BF-493C-A37B-F627EA78639E}"/>
            </c:ext>
          </c:extLst>
        </c:ser>
        <c:ser>
          <c:idx val="2"/>
          <c:order val="1"/>
          <c:tx>
            <c:strRef>
              <c:f>'[xylose-growth-data-article-Ledesma-2017.xls]Plate 1 - Sheet1'!$F$5</c:f>
              <c:strCache>
                <c:ptCount val="1"/>
                <c:pt idx="0">
                  <c:v>ssXYL+</c:v>
                </c:pt>
              </c:strCache>
            </c:strRef>
          </c:tx>
          <c:spPr>
            <a:ln>
              <a:solidFill>
                <a:schemeClr val="accent4">
                  <a:lumMod val="75000"/>
                </a:schemeClr>
              </a:solidFill>
            </a:ln>
          </c:spPr>
          <c:marker>
            <c:symbol val="none"/>
          </c:marker>
          <c:errBars>
            <c:errDir val="y"/>
            <c:errBarType val="minus"/>
            <c:errValType val="cust"/>
            <c:noEndCap val="1"/>
            <c:minus>
              <c:numRef>
                <c:f>'[xylose-growth-data-article-Ledesma-2017.xls]Plate 1 - Sheet1'!$M$6:$M$209</c:f>
                <c:numCache>
                  <c:formatCode>General</c:formatCode>
                  <c:ptCount val="204"/>
                  <c:pt idx="0">
                    <c:v>2.911328448205985E-2</c:v>
                  </c:pt>
                  <c:pt idx="1">
                    <c:v>3.2485894374841284E-2</c:v>
                  </c:pt>
                  <c:pt idx="2">
                    <c:v>5.1168838173247473E-2</c:v>
                  </c:pt>
                  <c:pt idx="3">
                    <c:v>5.3112302404119759E-2</c:v>
                  </c:pt>
                  <c:pt idx="4">
                    <c:v>6.0670558483226965E-2</c:v>
                  </c:pt>
                  <c:pt idx="5">
                    <c:v>6.3754738385995074E-2</c:v>
                  </c:pt>
                  <c:pt idx="6">
                    <c:v>6.5183714735098305E-2</c:v>
                  </c:pt>
                  <c:pt idx="7">
                    <c:v>6.7785814641904737E-2</c:v>
                  </c:pt>
                  <c:pt idx="8">
                    <c:v>6.6670208239262868E-2</c:v>
                  </c:pt>
                  <c:pt idx="9">
                    <c:v>7.1053970097853678E-2</c:v>
                  </c:pt>
                  <c:pt idx="10">
                    <c:v>7.1430035699277111E-2</c:v>
                  </c:pt>
                  <c:pt idx="11">
                    <c:v>6.9896947954351793E-2</c:v>
                  </c:pt>
                  <c:pt idx="12">
                    <c:v>7.4123208241413913E-2</c:v>
                  </c:pt>
                  <c:pt idx="13">
                    <c:v>7.2564339267531114E-2</c:v>
                  </c:pt>
                  <c:pt idx="14">
                    <c:v>7.3659124802475578E-2</c:v>
                  </c:pt>
                  <c:pt idx="15">
                    <c:v>7.4217585517180523E-2</c:v>
                  </c:pt>
                  <c:pt idx="16">
                    <c:v>7.4254068350944114E-2</c:v>
                  </c:pt>
                  <c:pt idx="17">
                    <c:v>7.731052106063363E-2</c:v>
                  </c:pt>
                  <c:pt idx="18">
                    <c:v>8.0578636540131782E-2</c:v>
                  </c:pt>
                  <c:pt idx="19">
                    <c:v>8.5307287691810382E-2</c:v>
                  </c:pt>
                  <c:pt idx="20">
                    <c:v>8.7141647142262857E-2</c:v>
                  </c:pt>
                  <c:pt idx="21">
                    <c:v>9.3781661320324228E-2</c:v>
                  </c:pt>
                  <c:pt idx="22">
                    <c:v>8.7770059435625991E-2</c:v>
                  </c:pt>
                  <c:pt idx="23">
                    <c:v>0.10635788640246652</c:v>
                  </c:pt>
                  <c:pt idx="24">
                    <c:v>0.11281843820936346</c:v>
                  </c:pt>
                  <c:pt idx="25">
                    <c:v>0.11459639319513237</c:v>
                  </c:pt>
                  <c:pt idx="26">
                    <c:v>0.12156034166892876</c:v>
                  </c:pt>
                  <c:pt idx="27">
                    <c:v>0.12534884655765041</c:v>
                  </c:pt>
                  <c:pt idx="28">
                    <c:v>0.12882902105762764</c:v>
                  </c:pt>
                  <c:pt idx="29">
                    <c:v>0.13020496662314138</c:v>
                  </c:pt>
                  <c:pt idx="30">
                    <c:v>0.130647107379638</c:v>
                  </c:pt>
                  <c:pt idx="31">
                    <c:v>0.12858557461861703</c:v>
                  </c:pt>
                  <c:pt idx="32">
                    <c:v>0.12598247232584914</c:v>
                  </c:pt>
                  <c:pt idx="33">
                    <c:v>0.12279081127402552</c:v>
                  </c:pt>
                  <c:pt idx="34">
                    <c:v>0.11845955709298701</c:v>
                  </c:pt>
                  <c:pt idx="35">
                    <c:v>0.11278888834159789</c:v>
                  </c:pt>
                  <c:pt idx="36">
                    <c:v>0.10792744476421742</c:v>
                  </c:pt>
                  <c:pt idx="37">
                    <c:v>0.10217427921611792</c:v>
                  </c:pt>
                  <c:pt idx="38">
                    <c:v>9.8157611353713412E-2</c:v>
                  </c:pt>
                  <c:pt idx="39">
                    <c:v>9.4750109938370866E-2</c:v>
                  </c:pt>
                  <c:pt idx="40">
                    <c:v>9.0660539008618354E-2</c:v>
                  </c:pt>
                  <c:pt idx="41">
                    <c:v>8.6783254913221933E-2</c:v>
                  </c:pt>
                  <c:pt idx="42">
                    <c:v>8.3430609890295479E-2</c:v>
                  </c:pt>
                  <c:pt idx="43">
                    <c:v>8.3695380199068817E-2</c:v>
                  </c:pt>
                  <c:pt idx="44">
                    <c:v>8.4353917119084271E-2</c:v>
                  </c:pt>
                  <c:pt idx="45">
                    <c:v>8.6158768174419489E-2</c:v>
                  </c:pt>
                  <c:pt idx="46">
                    <c:v>8.6899846566799818E-2</c:v>
                  </c:pt>
                  <c:pt idx="47">
                    <c:v>8.1426858795690699E-2</c:v>
                  </c:pt>
                  <c:pt idx="48">
                    <c:v>8.2409546372573458E-2</c:v>
                  </c:pt>
                  <c:pt idx="49">
                    <c:v>7.8955683772607491E-2</c:v>
                  </c:pt>
                  <c:pt idx="50">
                    <c:v>7.8209121377667085E-2</c:v>
                  </c:pt>
                  <c:pt idx="51">
                    <c:v>7.6341338735969266E-2</c:v>
                  </c:pt>
                  <c:pt idx="52">
                    <c:v>7.587050371081859E-2</c:v>
                  </c:pt>
                  <c:pt idx="53">
                    <c:v>7.407203700902705E-2</c:v>
                  </c:pt>
                  <c:pt idx="54">
                    <c:v>7.2537346702692879E-2</c:v>
                  </c:pt>
                  <c:pt idx="55">
                    <c:v>7.2131246118909323E-2</c:v>
                  </c:pt>
                  <c:pt idx="56">
                    <c:v>7.0603942288420901E-2</c:v>
                  </c:pt>
                  <c:pt idx="57">
                    <c:v>6.856809267679341E-2</c:v>
                  </c:pt>
                  <c:pt idx="58">
                    <c:v>6.8726511138958182E-2</c:v>
                  </c:pt>
                  <c:pt idx="59">
                    <c:v>6.7068994326737935E-2</c:v>
                  </c:pt>
                  <c:pt idx="60">
                    <c:v>6.7068994326738032E-2</c:v>
                  </c:pt>
                  <c:pt idx="61">
                    <c:v>6.5245050897877771E-2</c:v>
                  </c:pt>
                  <c:pt idx="62">
                    <c:v>6.467869303977429E-2</c:v>
                  </c:pt>
                  <c:pt idx="63">
                    <c:v>6.2668439691230038E-2</c:v>
                  </c:pt>
                  <c:pt idx="64">
                    <c:v>6.1786595094189621E-2</c:v>
                  </c:pt>
                  <c:pt idx="65">
                    <c:v>6.1603571325045792E-2</c:v>
                  </c:pt>
                  <c:pt idx="66">
                    <c:v>5.9639891571553583E-2</c:v>
                  </c:pt>
                  <c:pt idx="67">
                    <c:v>5.9110066824526672E-2</c:v>
                  </c:pt>
                  <c:pt idx="68">
                    <c:v>5.8895387482099694E-2</c:v>
                  </c:pt>
                  <c:pt idx="69">
                    <c:v>5.820939214021506E-2</c:v>
                  </c:pt>
                  <c:pt idx="70">
                    <c:v>5.8088294862218143E-2</c:v>
                  </c:pt>
                  <c:pt idx="71">
                    <c:v>5.6483035801321323E-2</c:v>
                  </c:pt>
                  <c:pt idx="72">
                    <c:v>5.5433894565208697E-2</c:v>
                  </c:pt>
                  <c:pt idx="73">
                    <c:v>5.4555781850628308E-2</c:v>
                  </c:pt>
                  <c:pt idx="74">
                    <c:v>5.3291650377896967E-2</c:v>
                  </c:pt>
                  <c:pt idx="75">
                    <c:v>5.2807827702592285E-2</c:v>
                  </c:pt>
                  <c:pt idx="76">
                    <c:v>5.1546095875439547E-2</c:v>
                  </c:pt>
                  <c:pt idx="77">
                    <c:v>5.099673192143471E-2</c:v>
                  </c:pt>
                  <c:pt idx="78">
                    <c:v>5.0055802194484217E-2</c:v>
                  </c:pt>
                  <c:pt idx="79">
                    <c:v>4.9580742229216421E-2</c:v>
                  </c:pt>
                  <c:pt idx="80">
                    <c:v>4.8403684432764729E-2</c:v>
                  </c:pt>
                  <c:pt idx="81">
                    <c:v>4.7850461509442811E-2</c:v>
                  </c:pt>
                  <c:pt idx="82">
                    <c:v>4.6751114068722094E-2</c:v>
                  </c:pt>
                  <c:pt idx="83">
                    <c:v>4.6751114068722094E-2</c:v>
                  </c:pt>
                  <c:pt idx="84">
                    <c:v>4.644261692310913E-2</c:v>
                  </c:pt>
                  <c:pt idx="85">
                    <c:v>4.5588741300164617E-2</c:v>
                  </c:pt>
                  <c:pt idx="86">
                    <c:v>4.4888751374926886E-2</c:v>
                  </c:pt>
                  <c:pt idx="87">
                    <c:v>4.4339598554790742E-2</c:v>
                  </c:pt>
                  <c:pt idx="88">
                    <c:v>4.379117110407834E-2</c:v>
                  </c:pt>
                  <c:pt idx="89">
                    <c:v>4.379117110407834E-2</c:v>
                  </c:pt>
                  <c:pt idx="90">
                    <c:v>4.3492336489700599E-2</c:v>
                  </c:pt>
                  <c:pt idx="91">
                    <c:v>4.3243496620879306E-2</c:v>
                  </c:pt>
                  <c:pt idx="92">
                    <c:v>4.2397916615481694E-2</c:v>
                  </c:pt>
                  <c:pt idx="93">
                    <c:v>4.2696604080418497E-2</c:v>
                  </c:pt>
                  <c:pt idx="94">
                    <c:v>4.2649736224272275E-2</c:v>
                  </c:pt>
                  <c:pt idx="95">
                    <c:v>4.2944731923718012E-2</c:v>
                  </c:pt>
                  <c:pt idx="96">
                    <c:v>4.3347433603386491E-2</c:v>
                  </c:pt>
                  <c:pt idx="97">
                    <c:v>4.3243496620879306E-2</c:v>
                  </c:pt>
                  <c:pt idx="98">
                    <c:v>4.3852023898561451E-2</c:v>
                  </c:pt>
                  <c:pt idx="99">
                    <c:v>4.4002840817383648E-2</c:v>
                  </c:pt>
                  <c:pt idx="100">
                    <c:v>4.4474711915874224E-2</c:v>
                  </c:pt>
                  <c:pt idx="101">
                    <c:v>4.5493589291972399E-2</c:v>
                  </c:pt>
                  <c:pt idx="102">
                    <c:v>4.6913928280060586E-2</c:v>
                  </c:pt>
                  <c:pt idx="103">
                    <c:v>4.8279567797016067E-2</c:v>
                  </c:pt>
                  <c:pt idx="104">
                    <c:v>4.9879855653359728E-2</c:v>
                  </c:pt>
                  <c:pt idx="105">
                    <c:v>5.0763339790311938E-2</c:v>
                  </c:pt>
                  <c:pt idx="106">
                    <c:v>5.2715431010916317E-2</c:v>
                  </c:pt>
                  <c:pt idx="107">
                    <c:v>5.3443895816079889E-2</c:v>
                  </c:pt>
                  <c:pt idx="108">
                    <c:v>5.5105958540494174E-2</c:v>
                  </c:pt>
                  <c:pt idx="109">
                    <c:v>5.6399615837935228E-2</c:v>
                  </c:pt>
                  <c:pt idx="110">
                    <c:v>5.7879184513951104E-2</c:v>
                  </c:pt>
                  <c:pt idx="111">
                    <c:v>5.9359778750710801E-2</c:v>
                  </c:pt>
                  <c:pt idx="112">
                    <c:v>6.055300708194989E-2</c:v>
                  </c:pt>
                  <c:pt idx="113">
                    <c:v>6.4711539414028338E-2</c:v>
                  </c:pt>
                  <c:pt idx="114">
                    <c:v>6.5117202028342785E-2</c:v>
                  </c:pt>
                  <c:pt idx="115">
                    <c:v>6.5703247002463105E-2</c:v>
                  </c:pt>
                  <c:pt idx="116">
                    <c:v>6.6083280790227114E-2</c:v>
                  </c:pt>
                  <c:pt idx="117">
                    <c:v>6.7146605771748941E-2</c:v>
                  </c:pt>
                  <c:pt idx="118">
                    <c:v>6.714846734413725E-2</c:v>
                  </c:pt>
                  <c:pt idx="119">
                    <c:v>6.9315702886623587E-2</c:v>
                  </c:pt>
                  <c:pt idx="120">
                    <c:v>7.0028565600046458E-2</c:v>
                  </c:pt>
                  <c:pt idx="121">
                    <c:v>7.0192592201741719E-2</c:v>
                  </c:pt>
                  <c:pt idx="122">
                    <c:v>7.1177594789371773E-2</c:v>
                  </c:pt>
                  <c:pt idx="123">
                    <c:v>7.2113336723059335E-2</c:v>
                  </c:pt>
                  <c:pt idx="124">
                    <c:v>7.2339477465627397E-2</c:v>
                  </c:pt>
                  <c:pt idx="125">
                    <c:v>7.2182061483446261E-2</c:v>
                  </c:pt>
                  <c:pt idx="126">
                    <c:v>7.2205724611464642E-2</c:v>
                  </c:pt>
                  <c:pt idx="127">
                    <c:v>7.2601078963515836E-2</c:v>
                  </c:pt>
                  <c:pt idx="128">
                    <c:v>7.2750715918585104E-2</c:v>
                  </c:pt>
                  <c:pt idx="129">
                    <c:v>7.2729521745528755E-2</c:v>
                  </c:pt>
                  <c:pt idx="130">
                    <c:v>7.1481932449162774E-2</c:v>
                  </c:pt>
                  <c:pt idx="131">
                    <c:v>7.196526940128832E-2</c:v>
                  </c:pt>
                  <c:pt idx="132">
                    <c:v>7.1635070554396316E-2</c:v>
                  </c:pt>
                  <c:pt idx="133">
                    <c:v>7.2817122528519004E-2</c:v>
                  </c:pt>
                  <c:pt idx="134">
                    <c:v>7.1635070554396316E-2</c:v>
                  </c:pt>
                  <c:pt idx="135">
                    <c:v>7.2817122528518893E-2</c:v>
                  </c:pt>
                  <c:pt idx="136">
                    <c:v>7.2421796903050326E-2</c:v>
                  </c:pt>
                  <c:pt idx="137">
                    <c:v>7.2272631980116409E-2</c:v>
                  </c:pt>
                  <c:pt idx="138">
                    <c:v>7.1876630416290388E-2</c:v>
                  </c:pt>
                  <c:pt idx="139">
                    <c:v>7.2421796903050353E-2</c:v>
                  </c:pt>
                  <c:pt idx="140">
                    <c:v>7.2421796903050353E-2</c:v>
                  </c:pt>
                  <c:pt idx="141">
                    <c:v>7.2094844938224795E-2</c:v>
                  </c:pt>
                  <c:pt idx="142">
                    <c:v>7.2027772421476413E-2</c:v>
                  </c:pt>
                  <c:pt idx="143">
                    <c:v>7.1876630416290388E-2</c:v>
                  </c:pt>
                  <c:pt idx="144">
                    <c:v>7.1481932449162774E-2</c:v>
                  </c:pt>
                  <c:pt idx="145">
                    <c:v>7.1728655361717117E-2</c:v>
                  </c:pt>
                  <c:pt idx="146">
                    <c:v>7.1549516653387227E-2</c:v>
                  </c:pt>
                  <c:pt idx="147">
                    <c:v>7.1946160425696085E-2</c:v>
                  </c:pt>
                  <c:pt idx="148">
                    <c:v>7.1728655361717283E-2</c:v>
                  </c:pt>
                  <c:pt idx="149">
                    <c:v>7.1549516653387185E-2</c:v>
                  </c:pt>
                  <c:pt idx="150">
                    <c:v>7.166124010462932E-2</c:v>
                  </c:pt>
                  <c:pt idx="151">
                    <c:v>7.1728655361717117E-2</c:v>
                  </c:pt>
                  <c:pt idx="152">
                    <c:v>7.1331970391963803E-2</c:v>
                  </c:pt>
                  <c:pt idx="153">
                    <c:v>7.2272631980116409E-2</c:v>
                  </c:pt>
                  <c:pt idx="154">
                    <c:v>7.166124010462932E-2</c:v>
                  </c:pt>
                  <c:pt idx="155">
                    <c:v>7.1091490348704933E-2</c:v>
                  </c:pt>
                  <c:pt idx="156">
                    <c:v>7.1168813394632408E-2</c:v>
                  </c:pt>
                  <c:pt idx="157">
                    <c:v>7.0287504816527208E-2</c:v>
                  </c:pt>
                  <c:pt idx="158">
                    <c:v>7.0688872297318975E-2</c:v>
                  </c:pt>
                  <c:pt idx="159">
                    <c:v>7.0764280066523244E-2</c:v>
                  </c:pt>
                  <c:pt idx="160">
                    <c:v>7.1091490348704933E-2</c:v>
                  </c:pt>
                  <c:pt idx="161">
                    <c:v>7.0957146691976489E-2</c:v>
                  </c:pt>
                  <c:pt idx="162">
                    <c:v>7.07642800665233E-2</c:v>
                  </c:pt>
                  <c:pt idx="163">
                    <c:v>7.1091490348704905E-2</c:v>
                  </c:pt>
                  <c:pt idx="164">
                    <c:v>7.0901339902712718E-2</c:v>
                  </c:pt>
                  <c:pt idx="165">
                    <c:v>7.0764280066523244E-2</c:v>
                  </c:pt>
                  <c:pt idx="166">
                    <c:v>7.0552580864676182E-2</c:v>
                  </c:pt>
                  <c:pt idx="167">
                    <c:v>7.07642800665233E-2</c:v>
                  </c:pt>
                  <c:pt idx="168">
                    <c:v>7.0360974031537446E-2</c:v>
                  </c:pt>
                  <c:pt idx="169">
                    <c:v>7.0499999999999993E-2</c:v>
                  </c:pt>
                  <c:pt idx="170">
                    <c:v>7.0149245659997375E-2</c:v>
                  </c:pt>
                  <c:pt idx="171">
                    <c:v>7.0360974031537335E-2</c:v>
                  </c:pt>
                  <c:pt idx="172">
                    <c:v>6.9821200218844748E-2</c:v>
                  </c:pt>
                  <c:pt idx="173">
                    <c:v>7.0360974031537446E-2</c:v>
                  </c:pt>
                  <c:pt idx="174">
                    <c:v>6.9899928469205258E-2</c:v>
                  </c:pt>
                  <c:pt idx="175">
                    <c:v>7.0225232882015751E-2</c:v>
                  </c:pt>
                  <c:pt idx="176">
                    <c:v>7.0360974031537363E-2</c:v>
                  </c:pt>
                  <c:pt idx="177">
                    <c:v>7.0225232882015626E-2</c:v>
                  </c:pt>
                  <c:pt idx="178">
                    <c:v>7.0225232882015626E-2</c:v>
                  </c:pt>
                  <c:pt idx="179">
                    <c:v>7.0149245659997458E-2</c:v>
                  </c:pt>
                  <c:pt idx="180">
                    <c:v>7.0360974031537446E-2</c:v>
                  </c:pt>
                  <c:pt idx="181">
                    <c:v>6.9821200218844748E-2</c:v>
                  </c:pt>
                  <c:pt idx="182">
                    <c:v>6.9821200218844748E-2</c:v>
                  </c:pt>
                  <c:pt idx="183">
                    <c:v>7.0225232882015626E-2</c:v>
                  </c:pt>
                  <c:pt idx="184">
                    <c:v>7.0225232882015626E-2</c:v>
                  </c:pt>
                  <c:pt idx="185">
                    <c:v>7.0225232882015626E-2</c:v>
                  </c:pt>
                  <c:pt idx="186">
                    <c:v>7.0225232882015751E-2</c:v>
                  </c:pt>
                  <c:pt idx="187">
                    <c:v>7.0225232882015751E-2</c:v>
                  </c:pt>
                  <c:pt idx="188">
                    <c:v>7.0035110242411047E-2</c:v>
                  </c:pt>
                  <c:pt idx="189">
                    <c:v>7.0225232882015626E-2</c:v>
                  </c:pt>
                  <c:pt idx="190">
                    <c:v>6.9821200218844748E-2</c:v>
                  </c:pt>
                  <c:pt idx="191">
                    <c:v>7.0035110242411103E-2</c:v>
                  </c:pt>
                  <c:pt idx="192">
                    <c:v>7.0225232882015751E-2</c:v>
                  </c:pt>
                  <c:pt idx="193">
                    <c:v>7.0225232882015751E-2</c:v>
                  </c:pt>
                  <c:pt idx="194">
                    <c:v>7.0035110242411047E-2</c:v>
                  </c:pt>
                  <c:pt idx="195">
                    <c:v>6.9899928469205175E-2</c:v>
                  </c:pt>
                  <c:pt idx="196">
                    <c:v>7.0225232882015626E-2</c:v>
                  </c:pt>
                  <c:pt idx="197">
                    <c:v>6.9899928469205258E-2</c:v>
                  </c:pt>
                  <c:pt idx="198">
                    <c:v>6.9686799323831872E-2</c:v>
                  </c:pt>
                  <c:pt idx="199">
                    <c:v>7.0225232882015751E-2</c:v>
                  </c:pt>
                  <c:pt idx="200">
                    <c:v>6.9899928469205175E-2</c:v>
                  </c:pt>
                  <c:pt idx="201">
                    <c:v>6.9899928469205175E-2</c:v>
                  </c:pt>
                  <c:pt idx="202">
                    <c:v>7.0225232882015626E-2</c:v>
                  </c:pt>
                  <c:pt idx="203">
                    <c:v>6.9361372535439433E-2</c:v>
                  </c:pt>
                </c:numCache>
              </c:numRef>
            </c:minus>
            <c:spPr>
              <a:ln w="3175">
                <a:solidFill>
                  <a:srgbClr val="808080"/>
                </a:solidFill>
                <a:prstDash val="solid"/>
              </a:ln>
            </c:spPr>
          </c:errBars>
          <c:xVal>
            <c:numRef>
              <c:f>'[xylose-growth-data-article-Ledesma-2017.xls]Plate 1 - Sheet1'!$B$6:$B$209</c:f>
              <c:numCache>
                <c:formatCode>0.00</c:formatCode>
                <c:ptCount val="204"/>
                <c:pt idx="0">
                  <c:v>0.33300000000000024</c:v>
                </c:pt>
                <c:pt idx="1">
                  <c:v>0.66700000000000048</c:v>
                </c:pt>
                <c:pt idx="2">
                  <c:v>1</c:v>
                </c:pt>
                <c:pt idx="3">
                  <c:v>1.3336666666666699</c:v>
                </c:pt>
                <c:pt idx="4">
                  <c:v>1.66716666666667</c:v>
                </c:pt>
                <c:pt idx="5">
                  <c:v>2.0006666666666701</c:v>
                </c:pt>
                <c:pt idx="6">
                  <c:v>2.3341666666666798</c:v>
                </c:pt>
                <c:pt idx="7">
                  <c:v>2.6676666666666802</c:v>
                </c:pt>
                <c:pt idx="8">
                  <c:v>3.0011666666666801</c:v>
                </c:pt>
                <c:pt idx="9">
                  <c:v>3.3346666666666787</c:v>
                </c:pt>
                <c:pt idx="10">
                  <c:v>3.6681666666666812</c:v>
                </c:pt>
                <c:pt idx="11">
                  <c:v>4.0016666666666802</c:v>
                </c:pt>
                <c:pt idx="12">
                  <c:v>4.3330000000000002</c:v>
                </c:pt>
                <c:pt idx="13">
                  <c:v>4.663999999999997</c:v>
                </c:pt>
                <c:pt idx="14">
                  <c:v>5</c:v>
                </c:pt>
                <c:pt idx="15">
                  <c:v>5.3335238095238227</c:v>
                </c:pt>
                <c:pt idx="16">
                  <c:v>5.6668309523809546</c:v>
                </c:pt>
                <c:pt idx="17">
                  <c:v>6</c:v>
                </c:pt>
                <c:pt idx="18">
                  <c:v>6.3334452380952468</c:v>
                </c:pt>
                <c:pt idx="19">
                  <c:v>6.6667523809523903</c:v>
                </c:pt>
                <c:pt idx="20">
                  <c:v>7</c:v>
                </c:pt>
                <c:pt idx="21">
                  <c:v>7.3333666666666799</c:v>
                </c:pt>
                <c:pt idx="22">
                  <c:v>7.6666738095238198</c:v>
                </c:pt>
                <c:pt idx="23">
                  <c:v>8</c:v>
                </c:pt>
                <c:pt idx="24">
                  <c:v>8.3332880952381103</c:v>
                </c:pt>
                <c:pt idx="25">
                  <c:v>8.6665952380952582</c:v>
                </c:pt>
                <c:pt idx="26">
                  <c:v>9</c:v>
                </c:pt>
                <c:pt idx="27">
                  <c:v>9.3332107176773995</c:v>
                </c:pt>
                <c:pt idx="28">
                  <c:v>9.6665181599705488</c:v>
                </c:pt>
                <c:pt idx="29">
                  <c:v>9.9998256022637104</c:v>
                </c:pt>
                <c:pt idx="30">
                  <c:v>10.333133044556902</c:v>
                </c:pt>
                <c:pt idx="31">
                  <c:v>10.666440486850099</c:v>
                </c:pt>
                <c:pt idx="32">
                  <c:v>10.999747929143208</c:v>
                </c:pt>
                <c:pt idx="33">
                  <c:v>11.3330553714364</c:v>
                </c:pt>
                <c:pt idx="34">
                  <c:v>11.666362813729505</c:v>
                </c:pt>
                <c:pt idx="35">
                  <c:v>11.999670256022705</c:v>
                </c:pt>
                <c:pt idx="36">
                  <c:v>12.332977698315799</c:v>
                </c:pt>
                <c:pt idx="37">
                  <c:v>12.666285140609</c:v>
                </c:pt>
                <c:pt idx="38">
                  <c:v>12.999592582902208</c:v>
                </c:pt>
                <c:pt idx="39">
                  <c:v>13.3329000251953</c:v>
                </c:pt>
                <c:pt idx="40">
                  <c:v>13.666207467488499</c:v>
                </c:pt>
                <c:pt idx="41">
                  <c:v>13.999514909781608</c:v>
                </c:pt>
                <c:pt idx="42">
                  <c:v>14.3328223520748</c:v>
                </c:pt>
                <c:pt idx="43">
                  <c:v>14.666129794367899</c:v>
                </c:pt>
                <c:pt idx="44">
                  <c:v>14.999437236661111</c:v>
                </c:pt>
                <c:pt idx="45">
                  <c:v>15.332744678954308</c:v>
                </c:pt>
                <c:pt idx="46">
                  <c:v>15.6660521212474</c:v>
                </c:pt>
                <c:pt idx="47">
                  <c:v>15.999359563540599</c:v>
                </c:pt>
                <c:pt idx="48">
                  <c:v>16.332667005833699</c:v>
                </c:pt>
                <c:pt idx="49">
                  <c:v>16.665974448126899</c:v>
                </c:pt>
                <c:pt idx="50">
                  <c:v>16.99928189041999</c:v>
                </c:pt>
                <c:pt idx="51">
                  <c:v>17.332589332713184</c:v>
                </c:pt>
                <c:pt idx="52">
                  <c:v>17.665896775006399</c:v>
                </c:pt>
                <c:pt idx="53">
                  <c:v>17.9992042172995</c:v>
                </c:pt>
                <c:pt idx="54">
                  <c:v>18.332511659592701</c:v>
                </c:pt>
                <c:pt idx="55">
                  <c:v>18.665819101885788</c:v>
                </c:pt>
                <c:pt idx="56">
                  <c:v>18.999126544178978</c:v>
                </c:pt>
                <c:pt idx="57">
                  <c:v>19.33243398647209</c:v>
                </c:pt>
                <c:pt idx="58">
                  <c:v>19.665741428765283</c:v>
                </c:pt>
                <c:pt idx="59">
                  <c:v>19.999048871058488</c:v>
                </c:pt>
                <c:pt idx="60">
                  <c:v>20.3323563133516</c:v>
                </c:pt>
                <c:pt idx="61">
                  <c:v>20.6656637556448</c:v>
                </c:pt>
                <c:pt idx="62">
                  <c:v>20.998971197937902</c:v>
                </c:pt>
                <c:pt idx="63">
                  <c:v>21.332278640231099</c:v>
                </c:pt>
                <c:pt idx="64">
                  <c:v>21.665586082524182</c:v>
                </c:pt>
                <c:pt idx="65">
                  <c:v>21.998893524817401</c:v>
                </c:pt>
                <c:pt idx="66">
                  <c:v>22.332200967110605</c:v>
                </c:pt>
                <c:pt idx="67">
                  <c:v>22.665508409403699</c:v>
                </c:pt>
                <c:pt idx="68">
                  <c:v>22.9988158516969</c:v>
                </c:pt>
                <c:pt idx="69">
                  <c:v>23.332123293989984</c:v>
                </c:pt>
                <c:pt idx="70">
                  <c:v>23.665430736283184</c:v>
                </c:pt>
                <c:pt idx="71">
                  <c:v>23.998738178576282</c:v>
                </c:pt>
                <c:pt idx="72">
                  <c:v>24.332045620869501</c:v>
                </c:pt>
                <c:pt idx="73">
                  <c:v>24.665353063162691</c:v>
                </c:pt>
                <c:pt idx="74">
                  <c:v>24.998660505455788</c:v>
                </c:pt>
                <c:pt idx="75">
                  <c:v>25.331967947749011</c:v>
                </c:pt>
                <c:pt idx="76">
                  <c:v>25.665275390042101</c:v>
                </c:pt>
                <c:pt idx="77">
                  <c:v>25.998582832335263</c:v>
                </c:pt>
                <c:pt idx="78">
                  <c:v>26.33189027462841</c:v>
                </c:pt>
                <c:pt idx="79">
                  <c:v>26.66519771692159</c:v>
                </c:pt>
                <c:pt idx="80">
                  <c:v>26.998505159214705</c:v>
                </c:pt>
                <c:pt idx="81">
                  <c:v>27.331812601507899</c:v>
                </c:pt>
                <c:pt idx="82">
                  <c:v>27.665120043801089</c:v>
                </c:pt>
                <c:pt idx="83">
                  <c:v>27.99842748609419</c:v>
                </c:pt>
                <c:pt idx="84">
                  <c:v>28.331734928387405</c:v>
                </c:pt>
                <c:pt idx="85">
                  <c:v>28.665042370680489</c:v>
                </c:pt>
                <c:pt idx="86">
                  <c:v>28.998349812973675</c:v>
                </c:pt>
                <c:pt idx="87">
                  <c:v>29.331657255266801</c:v>
                </c:pt>
                <c:pt idx="88">
                  <c:v>29.664964697560009</c:v>
                </c:pt>
                <c:pt idx="89">
                  <c:v>29.998272139853189</c:v>
                </c:pt>
                <c:pt idx="90">
                  <c:v>30.33157958214629</c:v>
                </c:pt>
                <c:pt idx="91">
                  <c:v>30.664887024439512</c:v>
                </c:pt>
                <c:pt idx="92">
                  <c:v>30.998194466732599</c:v>
                </c:pt>
                <c:pt idx="93">
                  <c:v>31.3315019090258</c:v>
                </c:pt>
                <c:pt idx="94">
                  <c:v>31.664809351318901</c:v>
                </c:pt>
                <c:pt idx="95">
                  <c:v>31.998116793612088</c:v>
                </c:pt>
                <c:pt idx="96">
                  <c:v>32.331424235905295</c:v>
                </c:pt>
                <c:pt idx="97">
                  <c:v>32.6647316781984</c:v>
                </c:pt>
                <c:pt idx="98">
                  <c:v>32.998039120491612</c:v>
                </c:pt>
                <c:pt idx="99">
                  <c:v>33.331346562784674</c:v>
                </c:pt>
                <c:pt idx="100">
                  <c:v>33.6646540050779</c:v>
                </c:pt>
                <c:pt idx="101">
                  <c:v>33.997961447370997</c:v>
                </c:pt>
                <c:pt idx="102">
                  <c:v>34.331268889664159</c:v>
                </c:pt>
                <c:pt idx="103">
                  <c:v>34.664576331957413</c:v>
                </c:pt>
                <c:pt idx="104">
                  <c:v>34.997883774250468</c:v>
                </c:pt>
                <c:pt idx="105">
                  <c:v>35.331191216543701</c:v>
                </c:pt>
                <c:pt idx="106">
                  <c:v>35.664498658836798</c:v>
                </c:pt>
                <c:pt idx="107">
                  <c:v>35.997806101129996</c:v>
                </c:pt>
                <c:pt idx="108">
                  <c:v>36.331113543423101</c:v>
                </c:pt>
                <c:pt idx="109">
                  <c:v>36.664420985716269</c:v>
                </c:pt>
                <c:pt idx="110">
                  <c:v>36.997728428009502</c:v>
                </c:pt>
                <c:pt idx="111">
                  <c:v>37.331035870302578</c:v>
                </c:pt>
                <c:pt idx="112">
                  <c:v>37.664343312595825</c:v>
                </c:pt>
                <c:pt idx="113">
                  <c:v>37.997650754888902</c:v>
                </c:pt>
                <c:pt idx="114">
                  <c:v>38.330958197182099</c:v>
                </c:pt>
                <c:pt idx="115">
                  <c:v>38.664265639475211</c:v>
                </c:pt>
                <c:pt idx="116">
                  <c:v>38.997573081768394</c:v>
                </c:pt>
                <c:pt idx="117">
                  <c:v>39.330880524061477</c:v>
                </c:pt>
                <c:pt idx="118">
                  <c:v>39.664187966354703</c:v>
                </c:pt>
                <c:pt idx="119">
                  <c:v>39.997495408647879</c:v>
                </c:pt>
                <c:pt idx="120">
                  <c:v>40.330802850940998</c:v>
                </c:pt>
                <c:pt idx="121">
                  <c:v>40.664110293234202</c:v>
                </c:pt>
                <c:pt idx="122">
                  <c:v>40.9974177355273</c:v>
                </c:pt>
                <c:pt idx="123">
                  <c:v>41.330725177820497</c:v>
                </c:pt>
                <c:pt idx="124">
                  <c:v>41.664032620113723</c:v>
                </c:pt>
                <c:pt idx="125">
                  <c:v>41.997340062406799</c:v>
                </c:pt>
                <c:pt idx="126">
                  <c:v>42.330647504699968</c:v>
                </c:pt>
                <c:pt idx="127">
                  <c:v>42.663954946993123</c:v>
                </c:pt>
                <c:pt idx="128">
                  <c:v>42.997262389286277</c:v>
                </c:pt>
                <c:pt idx="129">
                  <c:v>43.330569831579403</c:v>
                </c:pt>
                <c:pt idx="130">
                  <c:v>43.663877273872579</c:v>
                </c:pt>
                <c:pt idx="131">
                  <c:v>43.997184716165698</c:v>
                </c:pt>
                <c:pt idx="132">
                  <c:v>44.330492158458902</c:v>
                </c:pt>
                <c:pt idx="133">
                  <c:v>44.6637996007521</c:v>
                </c:pt>
                <c:pt idx="134">
                  <c:v>44.997107043045197</c:v>
                </c:pt>
                <c:pt idx="135">
                  <c:v>45.330414485338359</c:v>
                </c:pt>
                <c:pt idx="136">
                  <c:v>45.663721927631499</c:v>
                </c:pt>
                <c:pt idx="137">
                  <c:v>45.997029369924697</c:v>
                </c:pt>
                <c:pt idx="138">
                  <c:v>46.330336812217801</c:v>
                </c:pt>
                <c:pt idx="139">
                  <c:v>46.663644254510999</c:v>
                </c:pt>
                <c:pt idx="140">
                  <c:v>46.996951696804203</c:v>
                </c:pt>
                <c:pt idx="141">
                  <c:v>47.330259139097294</c:v>
                </c:pt>
                <c:pt idx="142">
                  <c:v>47.663566581390477</c:v>
                </c:pt>
                <c:pt idx="143">
                  <c:v>47.996874023683567</c:v>
                </c:pt>
                <c:pt idx="144">
                  <c:v>48.330181465976779</c:v>
                </c:pt>
                <c:pt idx="145">
                  <c:v>48.663488908269912</c:v>
                </c:pt>
                <c:pt idx="146">
                  <c:v>48.996796350563102</c:v>
                </c:pt>
                <c:pt idx="147">
                  <c:v>49.330103792856299</c:v>
                </c:pt>
                <c:pt idx="148">
                  <c:v>49.663411235149411</c:v>
                </c:pt>
                <c:pt idx="149">
                  <c:v>49.996718677442594</c:v>
                </c:pt>
                <c:pt idx="150">
                  <c:v>50.330026119735678</c:v>
                </c:pt>
                <c:pt idx="151">
                  <c:v>50.663333562028924</c:v>
                </c:pt>
                <c:pt idx="152">
                  <c:v>50.996641004321994</c:v>
                </c:pt>
                <c:pt idx="153">
                  <c:v>51.329948446615198</c:v>
                </c:pt>
                <c:pt idx="154">
                  <c:v>51.663255888908424</c:v>
                </c:pt>
                <c:pt idx="155">
                  <c:v>51.9965633312015</c:v>
                </c:pt>
                <c:pt idx="156">
                  <c:v>52.329870773494669</c:v>
                </c:pt>
                <c:pt idx="157">
                  <c:v>52.663178215787823</c:v>
                </c:pt>
                <c:pt idx="158">
                  <c:v>52.996485658080999</c:v>
                </c:pt>
                <c:pt idx="159">
                  <c:v>53.329793100374111</c:v>
                </c:pt>
                <c:pt idx="160">
                  <c:v>53.663100542667301</c:v>
                </c:pt>
                <c:pt idx="161">
                  <c:v>53.996407984960499</c:v>
                </c:pt>
                <c:pt idx="162">
                  <c:v>54.329715427253596</c:v>
                </c:pt>
                <c:pt idx="163">
                  <c:v>54.663022869546801</c:v>
                </c:pt>
                <c:pt idx="164">
                  <c:v>54.996330311839934</c:v>
                </c:pt>
                <c:pt idx="165">
                  <c:v>55.329637754133095</c:v>
                </c:pt>
                <c:pt idx="166">
                  <c:v>55.662945196426222</c:v>
                </c:pt>
                <c:pt idx="167">
                  <c:v>55.996252638719412</c:v>
                </c:pt>
                <c:pt idx="168">
                  <c:v>56.329560081012559</c:v>
                </c:pt>
                <c:pt idx="169">
                  <c:v>56.6628675233057</c:v>
                </c:pt>
                <c:pt idx="170">
                  <c:v>56.996174965598911</c:v>
                </c:pt>
                <c:pt idx="171">
                  <c:v>57.329482407891973</c:v>
                </c:pt>
                <c:pt idx="172">
                  <c:v>57.662789850185213</c:v>
                </c:pt>
                <c:pt idx="173">
                  <c:v>57.996097292478311</c:v>
                </c:pt>
                <c:pt idx="174">
                  <c:v>58.329404734771501</c:v>
                </c:pt>
                <c:pt idx="175">
                  <c:v>58.662712177064613</c:v>
                </c:pt>
                <c:pt idx="176">
                  <c:v>58.996019619357803</c:v>
                </c:pt>
                <c:pt idx="177">
                  <c:v>59.329327061650979</c:v>
                </c:pt>
                <c:pt idx="178">
                  <c:v>59.662634503944098</c:v>
                </c:pt>
                <c:pt idx="179">
                  <c:v>59.995941946237302</c:v>
                </c:pt>
                <c:pt idx="180">
                  <c:v>60.3292493885304</c:v>
                </c:pt>
                <c:pt idx="181">
                  <c:v>60.662556830823625</c:v>
                </c:pt>
                <c:pt idx="182">
                  <c:v>60.995864273116673</c:v>
                </c:pt>
                <c:pt idx="183">
                  <c:v>61.329171715409913</c:v>
                </c:pt>
                <c:pt idx="184">
                  <c:v>61.662479157703096</c:v>
                </c:pt>
                <c:pt idx="185">
                  <c:v>61.995786599996194</c:v>
                </c:pt>
                <c:pt idx="186">
                  <c:v>62.329094042289398</c:v>
                </c:pt>
                <c:pt idx="187">
                  <c:v>62.662401484582496</c:v>
                </c:pt>
                <c:pt idx="188">
                  <c:v>62.995708926875764</c:v>
                </c:pt>
                <c:pt idx="189">
                  <c:v>63.329016369168812</c:v>
                </c:pt>
                <c:pt idx="190">
                  <c:v>63.662323811462002</c:v>
                </c:pt>
                <c:pt idx="191">
                  <c:v>63.995631253755199</c:v>
                </c:pt>
                <c:pt idx="192">
                  <c:v>64.32893869604824</c:v>
                </c:pt>
                <c:pt idx="193">
                  <c:v>64.662246138341459</c:v>
                </c:pt>
                <c:pt idx="194">
                  <c:v>64.995553580634606</c:v>
                </c:pt>
                <c:pt idx="195">
                  <c:v>65.32886102292774</c:v>
                </c:pt>
                <c:pt idx="196">
                  <c:v>65.662168465220901</c:v>
                </c:pt>
                <c:pt idx="197">
                  <c:v>65.995475907514063</c:v>
                </c:pt>
                <c:pt idx="198">
                  <c:v>66.328783349807281</c:v>
                </c:pt>
                <c:pt idx="199">
                  <c:v>66.662090792100358</c:v>
                </c:pt>
                <c:pt idx="200">
                  <c:v>66.995398234393562</c:v>
                </c:pt>
                <c:pt idx="201">
                  <c:v>67.328705676686582</c:v>
                </c:pt>
                <c:pt idx="202">
                  <c:v>67.662013118979857</c:v>
                </c:pt>
                <c:pt idx="203">
                  <c:v>67.995320561273061</c:v>
                </c:pt>
              </c:numCache>
            </c:numRef>
          </c:xVal>
          <c:yVal>
            <c:numRef>
              <c:f>'[xylose-growth-data-article-Ledesma-2017.xls]Plate 1 - Sheet1'!$F$6:$F$209</c:f>
              <c:numCache>
                <c:formatCode>0.00</c:formatCode>
                <c:ptCount val="204"/>
                <c:pt idx="0">
                  <c:v>0.18225000000000008</c:v>
                </c:pt>
                <c:pt idx="1">
                  <c:v>0.18400000000000008</c:v>
                </c:pt>
                <c:pt idx="2">
                  <c:v>0.1777500000000001</c:v>
                </c:pt>
                <c:pt idx="3">
                  <c:v>0.18475000000000008</c:v>
                </c:pt>
                <c:pt idx="4">
                  <c:v>0.18675000000000008</c:v>
                </c:pt>
                <c:pt idx="5">
                  <c:v>0.19200000000000003</c:v>
                </c:pt>
                <c:pt idx="6">
                  <c:v>0.20075000000000001</c:v>
                </c:pt>
                <c:pt idx="7">
                  <c:v>0.20925000000000007</c:v>
                </c:pt>
                <c:pt idx="8">
                  <c:v>0.22025000000000003</c:v>
                </c:pt>
                <c:pt idx="9">
                  <c:v>0.22300000000000003</c:v>
                </c:pt>
                <c:pt idx="10">
                  <c:v>0.22825000000000004</c:v>
                </c:pt>
                <c:pt idx="11">
                  <c:v>0.23475000000000001</c:v>
                </c:pt>
                <c:pt idx="12">
                  <c:v>0.23225000000000001</c:v>
                </c:pt>
                <c:pt idx="13">
                  <c:v>0.24125000000000008</c:v>
                </c:pt>
                <c:pt idx="14">
                  <c:v>0.24350000000000008</c:v>
                </c:pt>
                <c:pt idx="15">
                  <c:v>0.24475000000000008</c:v>
                </c:pt>
                <c:pt idx="16">
                  <c:v>0.2515</c:v>
                </c:pt>
                <c:pt idx="17">
                  <c:v>0.26074999999999998</c:v>
                </c:pt>
                <c:pt idx="18">
                  <c:v>0.26925000000000004</c:v>
                </c:pt>
                <c:pt idx="19">
                  <c:v>0.27500000000000002</c:v>
                </c:pt>
                <c:pt idx="20">
                  <c:v>0.2855000000000002</c:v>
                </c:pt>
                <c:pt idx="21">
                  <c:v>0.30450000000000021</c:v>
                </c:pt>
                <c:pt idx="22">
                  <c:v>0.31125000000000008</c:v>
                </c:pt>
                <c:pt idx="23">
                  <c:v>0.33300000000000024</c:v>
                </c:pt>
                <c:pt idx="24">
                  <c:v>0.3510000000000002</c:v>
                </c:pt>
                <c:pt idx="25">
                  <c:v>0.36750000000000016</c:v>
                </c:pt>
                <c:pt idx="26">
                  <c:v>0.38075000000000014</c:v>
                </c:pt>
                <c:pt idx="27">
                  <c:v>0.39550000000000024</c:v>
                </c:pt>
                <c:pt idx="28">
                  <c:v>0.41325000000000001</c:v>
                </c:pt>
                <c:pt idx="29">
                  <c:v>0.43000000000000016</c:v>
                </c:pt>
                <c:pt idx="30">
                  <c:v>0.45100000000000001</c:v>
                </c:pt>
                <c:pt idx="31">
                  <c:v>0.47175</c:v>
                </c:pt>
                <c:pt idx="32">
                  <c:v>0.49175000000000002</c:v>
                </c:pt>
                <c:pt idx="33">
                  <c:v>0.51824999999999999</c:v>
                </c:pt>
                <c:pt idx="34">
                  <c:v>0.54600000000000004</c:v>
                </c:pt>
                <c:pt idx="35">
                  <c:v>0.57199999999999995</c:v>
                </c:pt>
                <c:pt idx="36">
                  <c:v>0.60050000000000003</c:v>
                </c:pt>
                <c:pt idx="37">
                  <c:v>0.63025000000000042</c:v>
                </c:pt>
                <c:pt idx="38">
                  <c:v>0.65925000000000034</c:v>
                </c:pt>
                <c:pt idx="39">
                  <c:v>0.68575000000000041</c:v>
                </c:pt>
                <c:pt idx="40">
                  <c:v>0.71300000000000041</c:v>
                </c:pt>
                <c:pt idx="41">
                  <c:v>0.73300000000000032</c:v>
                </c:pt>
                <c:pt idx="42">
                  <c:v>0.75800000000000034</c:v>
                </c:pt>
                <c:pt idx="43">
                  <c:v>0.78125</c:v>
                </c:pt>
                <c:pt idx="44">
                  <c:v>0.8017500000000003</c:v>
                </c:pt>
                <c:pt idx="45">
                  <c:v>0.8210000000000004</c:v>
                </c:pt>
                <c:pt idx="46">
                  <c:v>0.84175000000000044</c:v>
                </c:pt>
                <c:pt idx="47">
                  <c:v>0.85750000000000004</c:v>
                </c:pt>
                <c:pt idx="48">
                  <c:v>0.87800000000000034</c:v>
                </c:pt>
                <c:pt idx="49">
                  <c:v>0.89500000000000013</c:v>
                </c:pt>
                <c:pt idx="50">
                  <c:v>0.91199999999999992</c:v>
                </c:pt>
                <c:pt idx="51">
                  <c:v>0.92700000000000005</c:v>
                </c:pt>
                <c:pt idx="52">
                  <c:v>0.94350000000000001</c:v>
                </c:pt>
                <c:pt idx="53">
                  <c:v>0.9580000000000003</c:v>
                </c:pt>
                <c:pt idx="54">
                  <c:v>0.97249999999999992</c:v>
                </c:pt>
                <c:pt idx="55">
                  <c:v>0.98625000000000007</c:v>
                </c:pt>
                <c:pt idx="56">
                  <c:v>0.99924999999999997</c:v>
                </c:pt>
                <c:pt idx="57">
                  <c:v>1.01275</c:v>
                </c:pt>
                <c:pt idx="58">
                  <c:v>1.0259999999999991</c:v>
                </c:pt>
                <c:pt idx="59">
                  <c:v>1.03775</c:v>
                </c:pt>
                <c:pt idx="60">
                  <c:v>1.0487500000000001</c:v>
                </c:pt>
                <c:pt idx="61">
                  <c:v>1.0607500000000001</c:v>
                </c:pt>
                <c:pt idx="62">
                  <c:v>1.0720000000000001</c:v>
                </c:pt>
                <c:pt idx="63">
                  <c:v>1.0840000000000001</c:v>
                </c:pt>
                <c:pt idx="64">
                  <c:v>1.0952500000000001</c:v>
                </c:pt>
                <c:pt idx="65">
                  <c:v>1.1044999999999998</c:v>
                </c:pt>
                <c:pt idx="66">
                  <c:v>1.1162500000000006</c:v>
                </c:pt>
                <c:pt idx="67">
                  <c:v>1.125</c:v>
                </c:pt>
                <c:pt idx="68">
                  <c:v>1.135</c:v>
                </c:pt>
                <c:pt idx="69">
                  <c:v>1.1435</c:v>
                </c:pt>
                <c:pt idx="70">
                  <c:v>1.1527499999999999</c:v>
                </c:pt>
                <c:pt idx="71">
                  <c:v>1.1615</c:v>
                </c:pt>
                <c:pt idx="72">
                  <c:v>1.1697500000000001</c:v>
                </c:pt>
                <c:pt idx="73">
                  <c:v>1.1785000000000001</c:v>
                </c:pt>
                <c:pt idx="74">
                  <c:v>1.1859999999999993</c:v>
                </c:pt>
                <c:pt idx="75">
                  <c:v>1.1940000000000008</c:v>
                </c:pt>
                <c:pt idx="76">
                  <c:v>1.2014999999999989</c:v>
                </c:pt>
                <c:pt idx="77">
                  <c:v>1.2089999999999994</c:v>
                </c:pt>
                <c:pt idx="78">
                  <c:v>1.2162499999999998</c:v>
                </c:pt>
                <c:pt idx="79">
                  <c:v>1.2232500000000002</c:v>
                </c:pt>
                <c:pt idx="80">
                  <c:v>1.2302500000000001</c:v>
                </c:pt>
                <c:pt idx="81">
                  <c:v>1.2364999999999993</c:v>
                </c:pt>
                <c:pt idx="82">
                  <c:v>1.2434999999999994</c:v>
                </c:pt>
                <c:pt idx="83">
                  <c:v>1.2494999999999992</c:v>
                </c:pt>
                <c:pt idx="84">
                  <c:v>1.2557499999999993</c:v>
                </c:pt>
                <c:pt idx="85">
                  <c:v>1.2614999999999994</c:v>
                </c:pt>
                <c:pt idx="86">
                  <c:v>1.2674999999999994</c:v>
                </c:pt>
                <c:pt idx="87">
                  <c:v>1.2729999999999992</c:v>
                </c:pt>
                <c:pt idx="88">
                  <c:v>1.2785000000000002</c:v>
                </c:pt>
                <c:pt idx="89">
                  <c:v>1.2845</c:v>
                </c:pt>
                <c:pt idx="90">
                  <c:v>1.28975</c:v>
                </c:pt>
                <c:pt idx="91">
                  <c:v>1.2949999999999993</c:v>
                </c:pt>
                <c:pt idx="92">
                  <c:v>1.29975</c:v>
                </c:pt>
                <c:pt idx="93">
                  <c:v>1.3045</c:v>
                </c:pt>
                <c:pt idx="94">
                  <c:v>1.3094999999999994</c:v>
                </c:pt>
                <c:pt idx="95">
                  <c:v>1.3142499999999999</c:v>
                </c:pt>
                <c:pt idx="96">
                  <c:v>1.3185</c:v>
                </c:pt>
                <c:pt idx="97">
                  <c:v>1.323</c:v>
                </c:pt>
                <c:pt idx="98">
                  <c:v>1.3265</c:v>
                </c:pt>
                <c:pt idx="99">
                  <c:v>1.3307500000000001</c:v>
                </c:pt>
                <c:pt idx="100">
                  <c:v>1.3340000000000001</c:v>
                </c:pt>
                <c:pt idx="101">
                  <c:v>1.3374999999999992</c:v>
                </c:pt>
                <c:pt idx="102">
                  <c:v>1.3402499999999999</c:v>
                </c:pt>
                <c:pt idx="103">
                  <c:v>1.3427500000000001</c:v>
                </c:pt>
                <c:pt idx="104">
                  <c:v>1.3449999999999998</c:v>
                </c:pt>
                <c:pt idx="105">
                  <c:v>1.3472499999999998</c:v>
                </c:pt>
                <c:pt idx="106">
                  <c:v>1.3492500000000001</c:v>
                </c:pt>
                <c:pt idx="107">
                  <c:v>1.3512500000000001</c:v>
                </c:pt>
                <c:pt idx="108">
                  <c:v>1.3530000000000002</c:v>
                </c:pt>
                <c:pt idx="109">
                  <c:v>1.3537500000000002</c:v>
                </c:pt>
                <c:pt idx="110">
                  <c:v>1.355</c:v>
                </c:pt>
                <c:pt idx="111">
                  <c:v>1.3562500000000006</c:v>
                </c:pt>
                <c:pt idx="112">
                  <c:v>1.3570000000000002</c:v>
                </c:pt>
                <c:pt idx="113">
                  <c:v>1.35575</c:v>
                </c:pt>
                <c:pt idx="114">
                  <c:v>1.3572500000000001</c:v>
                </c:pt>
                <c:pt idx="115">
                  <c:v>1.3582500000000006</c:v>
                </c:pt>
                <c:pt idx="116">
                  <c:v>1.3594999999999993</c:v>
                </c:pt>
                <c:pt idx="117">
                  <c:v>1.3599999999999992</c:v>
                </c:pt>
                <c:pt idx="118">
                  <c:v>1.3612500000000001</c:v>
                </c:pt>
                <c:pt idx="119">
                  <c:v>1.36</c:v>
                </c:pt>
                <c:pt idx="120">
                  <c:v>1.361</c:v>
                </c:pt>
                <c:pt idx="121">
                  <c:v>1.3615000000000002</c:v>
                </c:pt>
                <c:pt idx="122">
                  <c:v>1.36175</c:v>
                </c:pt>
                <c:pt idx="123">
                  <c:v>1.3624999999999998</c:v>
                </c:pt>
                <c:pt idx="124">
                  <c:v>1.3625</c:v>
                </c:pt>
                <c:pt idx="125">
                  <c:v>1.3622500000000006</c:v>
                </c:pt>
                <c:pt idx="126">
                  <c:v>1.3614999999999993</c:v>
                </c:pt>
                <c:pt idx="127">
                  <c:v>1.36175</c:v>
                </c:pt>
                <c:pt idx="128">
                  <c:v>1.3620000000000001</c:v>
                </c:pt>
                <c:pt idx="129">
                  <c:v>1.36175</c:v>
                </c:pt>
                <c:pt idx="130">
                  <c:v>1.3605</c:v>
                </c:pt>
                <c:pt idx="131">
                  <c:v>1.3605</c:v>
                </c:pt>
                <c:pt idx="132">
                  <c:v>1.3597499999999998</c:v>
                </c:pt>
                <c:pt idx="133">
                  <c:v>1.3604999999999998</c:v>
                </c:pt>
                <c:pt idx="134">
                  <c:v>1.3597499999999998</c:v>
                </c:pt>
                <c:pt idx="135">
                  <c:v>1.3595000000000002</c:v>
                </c:pt>
                <c:pt idx="136">
                  <c:v>1.3592499999999998</c:v>
                </c:pt>
                <c:pt idx="137">
                  <c:v>1.359</c:v>
                </c:pt>
                <c:pt idx="138">
                  <c:v>1.3587500000000001</c:v>
                </c:pt>
                <c:pt idx="139">
                  <c:v>1.3582500000000006</c:v>
                </c:pt>
                <c:pt idx="140">
                  <c:v>1.3582500000000006</c:v>
                </c:pt>
                <c:pt idx="141">
                  <c:v>1.3574999999999993</c:v>
                </c:pt>
                <c:pt idx="142">
                  <c:v>1.357</c:v>
                </c:pt>
                <c:pt idx="143">
                  <c:v>1.3567500000000001</c:v>
                </c:pt>
                <c:pt idx="144">
                  <c:v>1.3565</c:v>
                </c:pt>
                <c:pt idx="145">
                  <c:v>1.3565</c:v>
                </c:pt>
                <c:pt idx="146">
                  <c:v>1.3559999999999992</c:v>
                </c:pt>
                <c:pt idx="147">
                  <c:v>1.3562500000000006</c:v>
                </c:pt>
                <c:pt idx="148">
                  <c:v>1.3554999999999995</c:v>
                </c:pt>
                <c:pt idx="149">
                  <c:v>1.355</c:v>
                </c:pt>
                <c:pt idx="150">
                  <c:v>1.355</c:v>
                </c:pt>
                <c:pt idx="151">
                  <c:v>1.3545</c:v>
                </c:pt>
                <c:pt idx="152">
                  <c:v>1.3542500000000008</c:v>
                </c:pt>
                <c:pt idx="153">
                  <c:v>1.3539999999999992</c:v>
                </c:pt>
                <c:pt idx="154">
                  <c:v>1.3540000000000001</c:v>
                </c:pt>
                <c:pt idx="155">
                  <c:v>1.353</c:v>
                </c:pt>
                <c:pt idx="156">
                  <c:v>1.3525</c:v>
                </c:pt>
                <c:pt idx="157">
                  <c:v>1.3514999999999995</c:v>
                </c:pt>
                <c:pt idx="158">
                  <c:v>1.35175</c:v>
                </c:pt>
                <c:pt idx="159">
                  <c:v>1.3512500000000001</c:v>
                </c:pt>
                <c:pt idx="160">
                  <c:v>1.351</c:v>
                </c:pt>
                <c:pt idx="161">
                  <c:v>1.3507500000000001</c:v>
                </c:pt>
                <c:pt idx="162">
                  <c:v>1.3502500000000006</c:v>
                </c:pt>
                <c:pt idx="163">
                  <c:v>1.35</c:v>
                </c:pt>
                <c:pt idx="164">
                  <c:v>1.3494999999999993</c:v>
                </c:pt>
                <c:pt idx="165">
                  <c:v>1.3492500000000001</c:v>
                </c:pt>
                <c:pt idx="166">
                  <c:v>1.3485</c:v>
                </c:pt>
                <c:pt idx="167">
                  <c:v>1.3482499999999999</c:v>
                </c:pt>
                <c:pt idx="168">
                  <c:v>1.3479999999999992</c:v>
                </c:pt>
                <c:pt idx="169">
                  <c:v>1.3472500000000001</c:v>
                </c:pt>
                <c:pt idx="170">
                  <c:v>1.3472499999999998</c:v>
                </c:pt>
                <c:pt idx="171">
                  <c:v>1.347</c:v>
                </c:pt>
                <c:pt idx="172">
                  <c:v>1.3465</c:v>
                </c:pt>
                <c:pt idx="173">
                  <c:v>1.3460000000000001</c:v>
                </c:pt>
                <c:pt idx="174">
                  <c:v>1.3460000000000001</c:v>
                </c:pt>
                <c:pt idx="175">
                  <c:v>1.3457500000000002</c:v>
                </c:pt>
                <c:pt idx="176">
                  <c:v>1.3450000000000002</c:v>
                </c:pt>
                <c:pt idx="177">
                  <c:v>1.3447500000000001</c:v>
                </c:pt>
                <c:pt idx="178">
                  <c:v>1.3447500000000001</c:v>
                </c:pt>
                <c:pt idx="179">
                  <c:v>1.3442500000000008</c:v>
                </c:pt>
                <c:pt idx="180">
                  <c:v>1.3440000000000001</c:v>
                </c:pt>
                <c:pt idx="181">
                  <c:v>1.3434999999999993</c:v>
                </c:pt>
                <c:pt idx="182">
                  <c:v>1.3434999999999993</c:v>
                </c:pt>
                <c:pt idx="183">
                  <c:v>1.3427500000000001</c:v>
                </c:pt>
                <c:pt idx="184">
                  <c:v>1.3427500000000001</c:v>
                </c:pt>
                <c:pt idx="185">
                  <c:v>1.3427500000000001</c:v>
                </c:pt>
                <c:pt idx="186">
                  <c:v>1.34175</c:v>
                </c:pt>
                <c:pt idx="187">
                  <c:v>1.34175</c:v>
                </c:pt>
                <c:pt idx="188">
                  <c:v>1.3412500000000001</c:v>
                </c:pt>
                <c:pt idx="189">
                  <c:v>1.3407499999999999</c:v>
                </c:pt>
                <c:pt idx="190">
                  <c:v>1.3405</c:v>
                </c:pt>
                <c:pt idx="191">
                  <c:v>1.3402499999999999</c:v>
                </c:pt>
                <c:pt idx="192">
                  <c:v>1.33975</c:v>
                </c:pt>
                <c:pt idx="193">
                  <c:v>1.33975</c:v>
                </c:pt>
                <c:pt idx="194">
                  <c:v>1.3392500000000001</c:v>
                </c:pt>
                <c:pt idx="195">
                  <c:v>1.339</c:v>
                </c:pt>
                <c:pt idx="196">
                  <c:v>1.3387500000000001</c:v>
                </c:pt>
                <c:pt idx="197">
                  <c:v>1.3380000000000001</c:v>
                </c:pt>
                <c:pt idx="198">
                  <c:v>1.3382499999999999</c:v>
                </c:pt>
                <c:pt idx="199">
                  <c:v>1.33775</c:v>
                </c:pt>
                <c:pt idx="200">
                  <c:v>1.337</c:v>
                </c:pt>
                <c:pt idx="201">
                  <c:v>1.337</c:v>
                </c:pt>
                <c:pt idx="202">
                  <c:v>1.3367500000000001</c:v>
                </c:pt>
                <c:pt idx="203">
                  <c:v>1.3365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C0BF-493C-A37B-F627EA78639E}"/>
            </c:ext>
          </c:extLst>
        </c:ser>
        <c:ser>
          <c:idx val="3"/>
          <c:order val="2"/>
          <c:tx>
            <c:strRef>
              <c:f>'[xylose-growth-data-article-Ledesma-2017.xls]Plate 1 - Sheet1'!$G$5</c:f>
              <c:strCache>
                <c:ptCount val="1"/>
                <c:pt idx="0">
                  <c:v>ylXYL+</c:v>
                </c:pt>
              </c:strCache>
            </c:strRef>
          </c:tx>
          <c:spPr>
            <a:ln>
              <a:solidFill>
                <a:schemeClr val="accent5">
                  <a:lumMod val="75000"/>
                </a:schemeClr>
              </a:solidFill>
            </a:ln>
          </c:spPr>
          <c:marker>
            <c:symbol val="none"/>
          </c:marker>
          <c:errBars>
            <c:errDir val="y"/>
            <c:errBarType val="minus"/>
            <c:errValType val="cust"/>
            <c:noEndCap val="1"/>
            <c:minus>
              <c:numRef>
                <c:f>'[xylose-growth-data-article-Ledesma-2017.xls]Plate 1 - Sheet1'!$N$6:$N$209</c:f>
                <c:numCache>
                  <c:formatCode>General</c:formatCode>
                  <c:ptCount val="204"/>
                  <c:pt idx="0">
                    <c:v>2.7801378862687132E-2</c:v>
                  </c:pt>
                  <c:pt idx="1">
                    <c:v>3.2118271020298343E-2</c:v>
                  </c:pt>
                  <c:pt idx="2">
                    <c:v>3.2690467519854535E-2</c:v>
                  </c:pt>
                  <c:pt idx="3">
                    <c:v>3.3915335764223155E-2</c:v>
                  </c:pt>
                  <c:pt idx="4">
                    <c:v>2.7361773821641518E-2</c:v>
                  </c:pt>
                  <c:pt idx="5">
                    <c:v>3.4364468083569695E-2</c:v>
                  </c:pt>
                  <c:pt idx="6">
                    <c:v>2.9033027170219019E-2</c:v>
                  </c:pt>
                  <c:pt idx="7">
                    <c:v>2.8063915146203908E-2</c:v>
                  </c:pt>
                  <c:pt idx="8">
                    <c:v>3.3440245214411898E-2</c:v>
                  </c:pt>
                  <c:pt idx="9">
                    <c:v>3.3787325039626101E-2</c:v>
                  </c:pt>
                  <c:pt idx="10">
                    <c:v>3.6249137920783631E-2</c:v>
                  </c:pt>
                  <c:pt idx="11">
                    <c:v>3.7739236876227128E-2</c:v>
                  </c:pt>
                  <c:pt idx="12">
                    <c:v>4.0656077856412037E-2</c:v>
                  </c:pt>
                  <c:pt idx="13">
                    <c:v>4.1987101193898688E-2</c:v>
                  </c:pt>
                  <c:pt idx="14">
                    <c:v>4.3439613257947318E-2</c:v>
                  </c:pt>
                  <c:pt idx="15">
                    <c:v>4.6183510765928693E-2</c:v>
                  </c:pt>
                  <c:pt idx="16">
                    <c:v>4.8476798574163295E-2</c:v>
                  </c:pt>
                  <c:pt idx="17">
                    <c:v>5.0460380497970803E-2</c:v>
                  </c:pt>
                  <c:pt idx="18">
                    <c:v>5.3609700614720895E-2</c:v>
                  </c:pt>
                  <c:pt idx="19">
                    <c:v>5.7156947667512059E-2</c:v>
                  </c:pt>
                  <c:pt idx="20">
                    <c:v>6.0964470527239328E-2</c:v>
                  </c:pt>
                  <c:pt idx="21">
                    <c:v>6.3060817205826847E-2</c:v>
                  </c:pt>
                  <c:pt idx="22">
                    <c:v>6.9231495722683736E-2</c:v>
                  </c:pt>
                  <c:pt idx="23">
                    <c:v>7.4051221011765145E-2</c:v>
                  </c:pt>
                  <c:pt idx="24">
                    <c:v>7.7547834700052443E-2</c:v>
                  </c:pt>
                  <c:pt idx="25">
                    <c:v>7.8718909206535043E-2</c:v>
                  </c:pt>
                  <c:pt idx="26">
                    <c:v>7.7991452523123853E-2</c:v>
                  </c:pt>
                  <c:pt idx="27">
                    <c:v>7.4274266517190796E-2</c:v>
                  </c:pt>
                  <c:pt idx="28">
                    <c:v>7.2513791791630935E-2</c:v>
                  </c:pt>
                  <c:pt idx="29">
                    <c:v>7.0731299059657304E-2</c:v>
                  </c:pt>
                  <c:pt idx="30">
                    <c:v>6.7879181884679021E-2</c:v>
                  </c:pt>
                  <c:pt idx="31">
                    <c:v>7.0244216843808591E-2</c:v>
                  </c:pt>
                  <c:pt idx="32">
                    <c:v>6.8483574673055714E-2</c:v>
                  </c:pt>
                  <c:pt idx="33">
                    <c:v>6.7188168601324469E-2</c:v>
                  </c:pt>
                  <c:pt idx="34">
                    <c:v>6.2675752887380629E-2</c:v>
                  </c:pt>
                  <c:pt idx="35">
                    <c:v>6.1889013564606112E-2</c:v>
                  </c:pt>
                  <c:pt idx="36">
                    <c:v>6.037314524411222E-2</c:v>
                  </c:pt>
                  <c:pt idx="37">
                    <c:v>6.2957657728561239E-2</c:v>
                  </c:pt>
                  <c:pt idx="38">
                    <c:v>5.9129800721238142E-2</c:v>
                  </c:pt>
                  <c:pt idx="39">
                    <c:v>5.5845023651769264E-2</c:v>
                  </c:pt>
                  <c:pt idx="40">
                    <c:v>5.37090929607517E-2</c:v>
                  </c:pt>
                  <c:pt idx="41">
                    <c:v>5.3272882407468754E-2</c:v>
                  </c:pt>
                  <c:pt idx="42">
                    <c:v>5.0182168147659793E-2</c:v>
                  </c:pt>
                  <c:pt idx="43">
                    <c:v>5.0704207583460593E-2</c:v>
                  </c:pt>
                  <c:pt idx="44">
                    <c:v>4.9061186288144321E-2</c:v>
                  </c:pt>
                  <c:pt idx="45">
                    <c:v>4.7147817199385454E-2</c:v>
                  </c:pt>
                  <c:pt idx="46">
                    <c:v>4.5176505693409606E-2</c:v>
                  </c:pt>
                  <c:pt idx="47">
                    <c:v>4.4169182318293691E-2</c:v>
                  </c:pt>
                  <c:pt idx="48">
                    <c:v>4.119061381755159E-2</c:v>
                  </c:pt>
                  <c:pt idx="49">
                    <c:v>4.1947387681872776E-2</c:v>
                  </c:pt>
                  <c:pt idx="50">
                    <c:v>4.0301985062773361E-2</c:v>
                  </c:pt>
                  <c:pt idx="51">
                    <c:v>3.9441940452602887E-2</c:v>
                  </c:pt>
                  <c:pt idx="52">
                    <c:v>3.8183766184073563E-2</c:v>
                  </c:pt>
                  <c:pt idx="53">
                    <c:v>3.7956115010188599E-2</c:v>
                  </c:pt>
                  <c:pt idx="54">
                    <c:v>3.6917701264659861E-2</c:v>
                  </c:pt>
                  <c:pt idx="55">
                    <c:v>3.674234614174765E-2</c:v>
                  </c:pt>
                  <c:pt idx="56">
                    <c:v>3.5856194257989298E-2</c:v>
                  </c:pt>
                  <c:pt idx="57">
                    <c:v>3.4703506066870747E-2</c:v>
                  </c:pt>
                  <c:pt idx="58">
                    <c:v>3.4586847211042472E-2</c:v>
                  </c:pt>
                  <c:pt idx="59">
                    <c:v>3.3466401061363053E-2</c:v>
                  </c:pt>
                  <c:pt idx="60">
                    <c:v>3.275159029217764E-2</c:v>
                  </c:pt>
                  <c:pt idx="61">
                    <c:v>3.302902763731725E-2</c:v>
                  </c:pt>
                  <c:pt idx="62">
                    <c:v>3.2072833779799872E-2</c:v>
                  </c:pt>
                  <c:pt idx="63">
                    <c:v>3.2500000000000008E-2</c:v>
                  </c:pt>
                  <c:pt idx="64">
                    <c:v>3.1951786595848915E-2</c:v>
                  </c:pt>
                  <c:pt idx="65">
                    <c:v>3.0994623189622258E-2</c:v>
                  </c:pt>
                  <c:pt idx="66">
                    <c:v>3.0059662894539121E-2</c:v>
                  </c:pt>
                  <c:pt idx="67">
                    <c:v>2.9676028485406618E-2</c:v>
                  </c:pt>
                  <c:pt idx="68">
                    <c:v>3.0445306151633069E-2</c:v>
                  </c:pt>
                  <c:pt idx="69">
                    <c:v>2.9318651628840859E-2</c:v>
                  </c:pt>
                  <c:pt idx="70">
                    <c:v>2.9240383034426894E-2</c:v>
                  </c:pt>
                  <c:pt idx="71">
                    <c:v>2.8825625173908489E-2</c:v>
                  </c:pt>
                  <c:pt idx="72">
                    <c:v>2.9063149634316408E-2</c:v>
                  </c:pt>
                  <c:pt idx="73">
                    <c:v>2.7548442182211828E-2</c:v>
                  </c:pt>
                  <c:pt idx="74">
                    <c:v>2.6962937525425543E-2</c:v>
                  </c:pt>
                  <c:pt idx="75">
                    <c:v>2.70616579930597E-2</c:v>
                  </c:pt>
                  <c:pt idx="76">
                    <c:v>2.6800186566514752E-2</c:v>
                  </c:pt>
                  <c:pt idx="77">
                    <c:v>2.6424420523447609E-2</c:v>
                  </c:pt>
                  <c:pt idx="78">
                    <c:v>2.687470930075345E-2</c:v>
                  </c:pt>
                  <c:pt idx="79">
                    <c:v>2.6209095113465249E-2</c:v>
                  </c:pt>
                  <c:pt idx="80">
                    <c:v>2.6725456029785599E-2</c:v>
                  </c:pt>
                  <c:pt idx="81">
                    <c:v>2.6209095113465298E-2</c:v>
                  </c:pt>
                  <c:pt idx="82">
                    <c:v>2.501999200639363E-2</c:v>
                  </c:pt>
                  <c:pt idx="83">
                    <c:v>2.5197552791226974E-2</c:v>
                  </c:pt>
                  <c:pt idx="84">
                    <c:v>2.4283053075481852E-2</c:v>
                  </c:pt>
                  <c:pt idx="85">
                    <c:v>2.4308777564218845E-2</c:v>
                  </c:pt>
                  <c:pt idx="86">
                    <c:v>2.3565511522844852E-2</c:v>
                  </c:pt>
                  <c:pt idx="87">
                    <c:v>2.3056091024571637E-2</c:v>
                  </c:pt>
                  <c:pt idx="88">
                    <c:v>2.3459184413217239E-2</c:v>
                  </c:pt>
                  <c:pt idx="89">
                    <c:v>2.3762715894162172E-2</c:v>
                  </c:pt>
                  <c:pt idx="90">
                    <c:v>2.3494680248941462E-2</c:v>
                  </c:pt>
                  <c:pt idx="91">
                    <c:v>2.3302360395462133E-2</c:v>
                  </c:pt>
                  <c:pt idx="92">
                    <c:v>2.3309511649396149E-2</c:v>
                  </c:pt>
                  <c:pt idx="93">
                    <c:v>2.3725864929790574E-2</c:v>
                  </c:pt>
                  <c:pt idx="94">
                    <c:v>2.4145392935299291E-2</c:v>
                  </c:pt>
                  <c:pt idx="95">
                    <c:v>2.3466287875730744E-2</c:v>
                  </c:pt>
                  <c:pt idx="96">
                    <c:v>2.4076267706325854E-2</c:v>
                  </c:pt>
                  <c:pt idx="97">
                    <c:v>2.4589970855343993E-2</c:v>
                  </c:pt>
                  <c:pt idx="98">
                    <c:v>2.5038303989421189E-2</c:v>
                  </c:pt>
                  <c:pt idx="99">
                    <c:v>2.582634314028991E-2</c:v>
                  </c:pt>
                  <c:pt idx="100">
                    <c:v>2.6242459234352755E-2</c:v>
                  </c:pt>
                  <c:pt idx="101">
                    <c:v>2.7183021661814348E-2</c:v>
                  </c:pt>
                  <c:pt idx="102">
                    <c:v>2.9067450295247137E-2</c:v>
                  </c:pt>
                  <c:pt idx="103">
                    <c:v>3.0386400466875525E-2</c:v>
                  </c:pt>
                  <c:pt idx="104">
                    <c:v>3.1020154738492192E-2</c:v>
                  </c:pt>
                  <c:pt idx="105">
                    <c:v>3.1591137997862638E-2</c:v>
                  </c:pt>
                  <c:pt idx="106">
                    <c:v>3.2588341473600652E-2</c:v>
                  </c:pt>
                  <c:pt idx="107">
                    <c:v>3.3669966834950459E-2</c:v>
                  </c:pt>
                  <c:pt idx="108">
                    <c:v>3.3832922821811703E-2</c:v>
                  </c:pt>
                  <c:pt idx="109">
                    <c:v>3.4519318262870288E-2</c:v>
                  </c:pt>
                  <c:pt idx="110">
                    <c:v>3.567795771434612E-2</c:v>
                  </c:pt>
                  <c:pt idx="111">
                    <c:v>3.5828294219327123E-2</c:v>
                  </c:pt>
                  <c:pt idx="112">
                    <c:v>3.5910769044025424E-2</c:v>
                  </c:pt>
                  <c:pt idx="113">
                    <c:v>3.5565666965019359E-2</c:v>
                  </c:pt>
                  <c:pt idx="114">
                    <c:v>3.6391390923312242E-2</c:v>
                  </c:pt>
                  <c:pt idx="115">
                    <c:v>3.6563871056914422E-2</c:v>
                  </c:pt>
                  <c:pt idx="116">
                    <c:v>3.7312866413611298E-2</c:v>
                  </c:pt>
                  <c:pt idx="117">
                    <c:v>3.7348583194904035E-2</c:v>
                  </c:pt>
                  <c:pt idx="118">
                    <c:v>3.8055879966176057E-2</c:v>
                  </c:pt>
                  <c:pt idx="119">
                    <c:v>3.8430673513050274E-2</c:v>
                  </c:pt>
                  <c:pt idx="120">
                    <c:v>3.8491341017602043E-2</c:v>
                  </c:pt>
                  <c:pt idx="121">
                    <c:v>3.8947614389929802E-2</c:v>
                  </c:pt>
                  <c:pt idx="122">
                    <c:v>3.9423977475642927E-2</c:v>
                  </c:pt>
                  <c:pt idx="123">
                    <c:v>3.9183329788742248E-2</c:v>
                  </c:pt>
                  <c:pt idx="124">
                    <c:v>3.9423977475642927E-2</c:v>
                  </c:pt>
                  <c:pt idx="125">
                    <c:v>4.0174618853201324E-2</c:v>
                  </c:pt>
                  <c:pt idx="126">
                    <c:v>3.9945796608237397E-2</c:v>
                  </c:pt>
                  <c:pt idx="127">
                    <c:v>4.0307154038292811E-2</c:v>
                  </c:pt>
                  <c:pt idx="128">
                    <c:v>4.0340219797781629E-2</c:v>
                  </c:pt>
                  <c:pt idx="129">
                    <c:v>4.0480447955360682E-2</c:v>
                  </c:pt>
                  <c:pt idx="130">
                    <c:v>4.0877866871939394E-2</c:v>
                  </c:pt>
                  <c:pt idx="131">
                    <c:v>4.0340219797781636E-2</c:v>
                  </c:pt>
                  <c:pt idx="132">
                    <c:v>4.0606854922127011E-2</c:v>
                  </c:pt>
                  <c:pt idx="133">
                    <c:v>4.0827890793753492E-2</c:v>
                  </c:pt>
                  <c:pt idx="134">
                    <c:v>4.0606854922126942E-2</c:v>
                  </c:pt>
                  <c:pt idx="135">
                    <c:v>4.1093389573831331E-2</c:v>
                  </c:pt>
                  <c:pt idx="136">
                    <c:v>4.1007113204093427E-2</c:v>
                  </c:pt>
                  <c:pt idx="137">
                    <c:v>4.0877866871939394E-2</c:v>
                  </c:pt>
                  <c:pt idx="138">
                    <c:v>4.0698075302566014E-2</c:v>
                  </c:pt>
                  <c:pt idx="139">
                    <c:v>4.1315856520227172E-2</c:v>
                  </c:pt>
                  <c:pt idx="140">
                    <c:v>4.0966449687518704E-2</c:v>
                  </c:pt>
                  <c:pt idx="141">
                    <c:v>4.0698075302565966E-2</c:v>
                  </c:pt>
                  <c:pt idx="142">
                    <c:v>4.0606854922126942E-2</c:v>
                  </c:pt>
                  <c:pt idx="143">
                    <c:v>4.1093389573831331E-2</c:v>
                  </c:pt>
                  <c:pt idx="144">
                    <c:v>4.0827890793753575E-2</c:v>
                  </c:pt>
                  <c:pt idx="145">
                    <c:v>4.1093389573831331E-2</c:v>
                  </c:pt>
                  <c:pt idx="146">
                    <c:v>4.1007113204093427E-2</c:v>
                  </c:pt>
                  <c:pt idx="147">
                    <c:v>4.1185555720422089E-2</c:v>
                  </c:pt>
                  <c:pt idx="148">
                    <c:v>4.1093389573831296E-2</c:v>
                  </c:pt>
                  <c:pt idx="149">
                    <c:v>4.0698075302565952E-2</c:v>
                  </c:pt>
                  <c:pt idx="150">
                    <c:v>4.0698075302565952E-2</c:v>
                  </c:pt>
                  <c:pt idx="151">
                    <c:v>4.1239139984566464E-2</c:v>
                  </c:pt>
                  <c:pt idx="152">
                    <c:v>4.0966449687518704E-2</c:v>
                  </c:pt>
                  <c:pt idx="153">
                    <c:v>4.0966449687518704E-2</c:v>
                  </c:pt>
                  <c:pt idx="154">
                    <c:v>4.1330981115865112E-2</c:v>
                  </c:pt>
                  <c:pt idx="155">
                    <c:v>4.0698075302566014E-2</c:v>
                  </c:pt>
                  <c:pt idx="156">
                    <c:v>4.0574006457336741E-2</c:v>
                  </c:pt>
                  <c:pt idx="157">
                    <c:v>4.0966449687518704E-2</c:v>
                  </c:pt>
                  <c:pt idx="158">
                    <c:v>4.0574006457336678E-2</c:v>
                  </c:pt>
                  <c:pt idx="159">
                    <c:v>4.1185555720422151E-2</c:v>
                  </c:pt>
                  <c:pt idx="160">
                    <c:v>4.1060930335295641E-2</c:v>
                  </c:pt>
                  <c:pt idx="161">
                    <c:v>4.1185555720422151E-2</c:v>
                  </c:pt>
                  <c:pt idx="162">
                    <c:v>4.0966449687518704E-2</c:v>
                  </c:pt>
                  <c:pt idx="163">
                    <c:v>4.1093389573831296E-2</c:v>
                  </c:pt>
                  <c:pt idx="164">
                    <c:v>4.1330981115865112E-2</c:v>
                  </c:pt>
                  <c:pt idx="165">
                    <c:v>4.0966449687518704E-2</c:v>
                  </c:pt>
                  <c:pt idx="166">
                    <c:v>4.0966449687518704E-2</c:v>
                  </c:pt>
                  <c:pt idx="167">
                    <c:v>4.0698075302565952E-2</c:v>
                  </c:pt>
                  <c:pt idx="168">
                    <c:v>4.07543453715878E-2</c:v>
                  </c:pt>
                  <c:pt idx="169">
                    <c:v>4.0966449687518704E-2</c:v>
                  </c:pt>
                  <c:pt idx="170">
                    <c:v>4.0966449687518704E-2</c:v>
                  </c:pt>
                  <c:pt idx="171">
                    <c:v>4.0606854922127011E-2</c:v>
                  </c:pt>
                  <c:pt idx="172">
                    <c:v>4.0574006457336741E-2</c:v>
                  </c:pt>
                  <c:pt idx="173">
                    <c:v>4.0754345371587862E-2</c:v>
                  </c:pt>
                  <c:pt idx="174">
                    <c:v>4.0845236360355766E-2</c:v>
                  </c:pt>
                  <c:pt idx="175">
                    <c:v>4.0480447955360786E-2</c:v>
                  </c:pt>
                  <c:pt idx="176">
                    <c:v>4.0698075302565952E-2</c:v>
                  </c:pt>
                  <c:pt idx="177">
                    <c:v>4.0480447955360682E-2</c:v>
                  </c:pt>
                  <c:pt idx="178">
                    <c:v>4.0574006457336678E-2</c:v>
                  </c:pt>
                  <c:pt idx="179">
                    <c:v>4.1060930335295641E-2</c:v>
                  </c:pt>
                  <c:pt idx="180">
                    <c:v>4.0845236360355794E-2</c:v>
                  </c:pt>
                  <c:pt idx="181">
                    <c:v>4.0673496694202907E-2</c:v>
                  </c:pt>
                  <c:pt idx="182">
                    <c:v>4.0845236360355794E-2</c:v>
                  </c:pt>
                  <c:pt idx="183">
                    <c:v>4.0480447955360786E-2</c:v>
                  </c:pt>
                  <c:pt idx="184">
                    <c:v>4.0574006457336741E-2</c:v>
                  </c:pt>
                  <c:pt idx="185">
                    <c:v>4.1060930335295599E-2</c:v>
                  </c:pt>
                  <c:pt idx="186">
                    <c:v>4.0186025763524633E-2</c:v>
                  </c:pt>
                  <c:pt idx="187">
                    <c:v>4.0942032191868503E-2</c:v>
                  </c:pt>
                  <c:pt idx="188">
                    <c:v>4.0574006457336678E-2</c:v>
                  </c:pt>
                  <c:pt idx="189">
                    <c:v>4.0455737129196728E-2</c:v>
                  </c:pt>
                  <c:pt idx="190">
                    <c:v>4.0186025763524633E-2</c:v>
                  </c:pt>
                  <c:pt idx="191">
                    <c:v>4.0845236360355794E-2</c:v>
                  </c:pt>
                  <c:pt idx="192">
                    <c:v>4.0574006457336741E-2</c:v>
                  </c:pt>
                  <c:pt idx="193">
                    <c:v>4.0845236360355794E-2</c:v>
                  </c:pt>
                  <c:pt idx="194">
                    <c:v>4.1060930335295599E-2</c:v>
                  </c:pt>
                  <c:pt idx="195">
                    <c:v>4.0455737129196791E-2</c:v>
                  </c:pt>
                  <c:pt idx="196">
                    <c:v>4.0845236360355766E-2</c:v>
                  </c:pt>
                  <c:pt idx="197">
                    <c:v>4.0455737129196728E-2</c:v>
                  </c:pt>
                  <c:pt idx="198">
                    <c:v>4.0845236360355766E-2</c:v>
                  </c:pt>
                  <c:pt idx="199">
                    <c:v>4.0574006457336678E-2</c:v>
                  </c:pt>
                  <c:pt idx="200">
                    <c:v>4.0574006457336678E-2</c:v>
                  </c:pt>
                  <c:pt idx="201">
                    <c:v>4.0845236360355822E-2</c:v>
                  </c:pt>
                  <c:pt idx="202">
                    <c:v>4.1330981115865126E-2</c:v>
                  </c:pt>
                  <c:pt idx="203">
                    <c:v>4.0845236360355822E-2</c:v>
                  </c:pt>
                </c:numCache>
              </c:numRef>
            </c:minus>
            <c:spPr>
              <a:ln w="3175">
                <a:solidFill>
                  <a:srgbClr val="99CCFF"/>
                </a:solidFill>
                <a:prstDash val="solid"/>
              </a:ln>
            </c:spPr>
          </c:errBars>
          <c:xVal>
            <c:numRef>
              <c:f>'[xylose-growth-data-article-Ledesma-2017.xls]Plate 1 - Sheet1'!$B$6:$B$209</c:f>
              <c:numCache>
                <c:formatCode>0.00</c:formatCode>
                <c:ptCount val="204"/>
                <c:pt idx="0">
                  <c:v>0.33300000000000024</c:v>
                </c:pt>
                <c:pt idx="1">
                  <c:v>0.66700000000000048</c:v>
                </c:pt>
                <c:pt idx="2">
                  <c:v>1</c:v>
                </c:pt>
                <c:pt idx="3">
                  <c:v>1.3336666666666699</c:v>
                </c:pt>
                <c:pt idx="4">
                  <c:v>1.66716666666667</c:v>
                </c:pt>
                <c:pt idx="5">
                  <c:v>2.0006666666666701</c:v>
                </c:pt>
                <c:pt idx="6">
                  <c:v>2.3341666666666798</c:v>
                </c:pt>
                <c:pt idx="7">
                  <c:v>2.6676666666666802</c:v>
                </c:pt>
                <c:pt idx="8">
                  <c:v>3.0011666666666801</c:v>
                </c:pt>
                <c:pt idx="9">
                  <c:v>3.3346666666666787</c:v>
                </c:pt>
                <c:pt idx="10">
                  <c:v>3.6681666666666812</c:v>
                </c:pt>
                <c:pt idx="11">
                  <c:v>4.0016666666666802</c:v>
                </c:pt>
                <c:pt idx="12">
                  <c:v>4.3330000000000002</c:v>
                </c:pt>
                <c:pt idx="13">
                  <c:v>4.663999999999997</c:v>
                </c:pt>
                <c:pt idx="14">
                  <c:v>5</c:v>
                </c:pt>
                <c:pt idx="15">
                  <c:v>5.3335238095238227</c:v>
                </c:pt>
                <c:pt idx="16">
                  <c:v>5.6668309523809546</c:v>
                </c:pt>
                <c:pt idx="17">
                  <c:v>6</c:v>
                </c:pt>
                <c:pt idx="18">
                  <c:v>6.3334452380952468</c:v>
                </c:pt>
                <c:pt idx="19">
                  <c:v>6.6667523809523903</c:v>
                </c:pt>
                <c:pt idx="20">
                  <c:v>7</c:v>
                </c:pt>
                <c:pt idx="21">
                  <c:v>7.3333666666666799</c:v>
                </c:pt>
                <c:pt idx="22">
                  <c:v>7.6666738095238198</c:v>
                </c:pt>
                <c:pt idx="23">
                  <c:v>8</c:v>
                </c:pt>
                <c:pt idx="24">
                  <c:v>8.3332880952381103</c:v>
                </c:pt>
                <c:pt idx="25">
                  <c:v>8.6665952380952582</c:v>
                </c:pt>
                <c:pt idx="26">
                  <c:v>9</c:v>
                </c:pt>
                <c:pt idx="27">
                  <c:v>9.3332107176773995</c:v>
                </c:pt>
                <c:pt idx="28">
                  <c:v>9.6665181599705488</c:v>
                </c:pt>
                <c:pt idx="29">
                  <c:v>9.9998256022637104</c:v>
                </c:pt>
                <c:pt idx="30">
                  <c:v>10.333133044556902</c:v>
                </c:pt>
                <c:pt idx="31">
                  <c:v>10.666440486850099</c:v>
                </c:pt>
                <c:pt idx="32">
                  <c:v>10.999747929143208</c:v>
                </c:pt>
                <c:pt idx="33">
                  <c:v>11.3330553714364</c:v>
                </c:pt>
                <c:pt idx="34">
                  <c:v>11.666362813729505</c:v>
                </c:pt>
                <c:pt idx="35">
                  <c:v>11.999670256022705</c:v>
                </c:pt>
                <c:pt idx="36">
                  <c:v>12.332977698315799</c:v>
                </c:pt>
                <c:pt idx="37">
                  <c:v>12.666285140609</c:v>
                </c:pt>
                <c:pt idx="38">
                  <c:v>12.999592582902208</c:v>
                </c:pt>
                <c:pt idx="39">
                  <c:v>13.3329000251953</c:v>
                </c:pt>
                <c:pt idx="40">
                  <c:v>13.666207467488499</c:v>
                </c:pt>
                <c:pt idx="41">
                  <c:v>13.999514909781608</c:v>
                </c:pt>
                <c:pt idx="42">
                  <c:v>14.3328223520748</c:v>
                </c:pt>
                <c:pt idx="43">
                  <c:v>14.666129794367899</c:v>
                </c:pt>
                <c:pt idx="44">
                  <c:v>14.999437236661111</c:v>
                </c:pt>
                <c:pt idx="45">
                  <c:v>15.332744678954308</c:v>
                </c:pt>
                <c:pt idx="46">
                  <c:v>15.6660521212474</c:v>
                </c:pt>
                <c:pt idx="47">
                  <c:v>15.999359563540599</c:v>
                </c:pt>
                <c:pt idx="48">
                  <c:v>16.332667005833699</c:v>
                </c:pt>
                <c:pt idx="49">
                  <c:v>16.665974448126899</c:v>
                </c:pt>
                <c:pt idx="50">
                  <c:v>16.99928189041999</c:v>
                </c:pt>
                <c:pt idx="51">
                  <c:v>17.332589332713184</c:v>
                </c:pt>
                <c:pt idx="52">
                  <c:v>17.665896775006399</c:v>
                </c:pt>
                <c:pt idx="53">
                  <c:v>17.9992042172995</c:v>
                </c:pt>
                <c:pt idx="54">
                  <c:v>18.332511659592701</c:v>
                </c:pt>
                <c:pt idx="55">
                  <c:v>18.665819101885788</c:v>
                </c:pt>
                <c:pt idx="56">
                  <c:v>18.999126544178978</c:v>
                </c:pt>
                <c:pt idx="57">
                  <c:v>19.33243398647209</c:v>
                </c:pt>
                <c:pt idx="58">
                  <c:v>19.665741428765283</c:v>
                </c:pt>
                <c:pt idx="59">
                  <c:v>19.999048871058488</c:v>
                </c:pt>
                <c:pt idx="60">
                  <c:v>20.3323563133516</c:v>
                </c:pt>
                <c:pt idx="61">
                  <c:v>20.6656637556448</c:v>
                </c:pt>
                <c:pt idx="62">
                  <c:v>20.998971197937902</c:v>
                </c:pt>
                <c:pt idx="63">
                  <c:v>21.332278640231099</c:v>
                </c:pt>
                <c:pt idx="64">
                  <c:v>21.665586082524182</c:v>
                </c:pt>
                <c:pt idx="65">
                  <c:v>21.998893524817401</c:v>
                </c:pt>
                <c:pt idx="66">
                  <c:v>22.332200967110605</c:v>
                </c:pt>
                <c:pt idx="67">
                  <c:v>22.665508409403699</c:v>
                </c:pt>
                <c:pt idx="68">
                  <c:v>22.9988158516969</c:v>
                </c:pt>
                <c:pt idx="69">
                  <c:v>23.332123293989984</c:v>
                </c:pt>
                <c:pt idx="70">
                  <c:v>23.665430736283184</c:v>
                </c:pt>
                <c:pt idx="71">
                  <c:v>23.998738178576282</c:v>
                </c:pt>
                <c:pt idx="72">
                  <c:v>24.332045620869501</c:v>
                </c:pt>
                <c:pt idx="73">
                  <c:v>24.665353063162691</c:v>
                </c:pt>
                <c:pt idx="74">
                  <c:v>24.998660505455788</c:v>
                </c:pt>
                <c:pt idx="75">
                  <c:v>25.331967947749011</c:v>
                </c:pt>
                <c:pt idx="76">
                  <c:v>25.665275390042101</c:v>
                </c:pt>
                <c:pt idx="77">
                  <c:v>25.998582832335263</c:v>
                </c:pt>
                <c:pt idx="78">
                  <c:v>26.33189027462841</c:v>
                </c:pt>
                <c:pt idx="79">
                  <c:v>26.66519771692159</c:v>
                </c:pt>
                <c:pt idx="80">
                  <c:v>26.998505159214705</c:v>
                </c:pt>
                <c:pt idx="81">
                  <c:v>27.331812601507899</c:v>
                </c:pt>
                <c:pt idx="82">
                  <c:v>27.665120043801089</c:v>
                </c:pt>
                <c:pt idx="83">
                  <c:v>27.99842748609419</c:v>
                </c:pt>
                <c:pt idx="84">
                  <c:v>28.331734928387405</c:v>
                </c:pt>
                <c:pt idx="85">
                  <c:v>28.665042370680489</c:v>
                </c:pt>
                <c:pt idx="86">
                  <c:v>28.998349812973675</c:v>
                </c:pt>
                <c:pt idx="87">
                  <c:v>29.331657255266801</c:v>
                </c:pt>
                <c:pt idx="88">
                  <c:v>29.664964697560009</c:v>
                </c:pt>
                <c:pt idx="89">
                  <c:v>29.998272139853189</c:v>
                </c:pt>
                <c:pt idx="90">
                  <c:v>30.33157958214629</c:v>
                </c:pt>
                <c:pt idx="91">
                  <c:v>30.664887024439512</c:v>
                </c:pt>
                <c:pt idx="92">
                  <c:v>30.998194466732599</c:v>
                </c:pt>
                <c:pt idx="93">
                  <c:v>31.3315019090258</c:v>
                </c:pt>
                <c:pt idx="94">
                  <c:v>31.664809351318901</c:v>
                </c:pt>
                <c:pt idx="95">
                  <c:v>31.998116793612088</c:v>
                </c:pt>
                <c:pt idx="96">
                  <c:v>32.331424235905295</c:v>
                </c:pt>
                <c:pt idx="97">
                  <c:v>32.6647316781984</c:v>
                </c:pt>
                <c:pt idx="98">
                  <c:v>32.998039120491612</c:v>
                </c:pt>
                <c:pt idx="99">
                  <c:v>33.331346562784674</c:v>
                </c:pt>
                <c:pt idx="100">
                  <c:v>33.6646540050779</c:v>
                </c:pt>
                <c:pt idx="101">
                  <c:v>33.997961447370997</c:v>
                </c:pt>
                <c:pt idx="102">
                  <c:v>34.331268889664159</c:v>
                </c:pt>
                <c:pt idx="103">
                  <c:v>34.664576331957413</c:v>
                </c:pt>
                <c:pt idx="104">
                  <c:v>34.997883774250468</c:v>
                </c:pt>
                <c:pt idx="105">
                  <c:v>35.331191216543701</c:v>
                </c:pt>
                <c:pt idx="106">
                  <c:v>35.664498658836798</c:v>
                </c:pt>
                <c:pt idx="107">
                  <c:v>35.997806101129996</c:v>
                </c:pt>
                <c:pt idx="108">
                  <c:v>36.331113543423101</c:v>
                </c:pt>
                <c:pt idx="109">
                  <c:v>36.664420985716269</c:v>
                </c:pt>
                <c:pt idx="110">
                  <c:v>36.997728428009502</c:v>
                </c:pt>
                <c:pt idx="111">
                  <c:v>37.331035870302578</c:v>
                </c:pt>
                <c:pt idx="112">
                  <c:v>37.664343312595825</c:v>
                </c:pt>
                <c:pt idx="113">
                  <c:v>37.997650754888902</c:v>
                </c:pt>
                <c:pt idx="114">
                  <c:v>38.330958197182099</c:v>
                </c:pt>
                <c:pt idx="115">
                  <c:v>38.664265639475211</c:v>
                </c:pt>
                <c:pt idx="116">
                  <c:v>38.997573081768394</c:v>
                </c:pt>
                <c:pt idx="117">
                  <c:v>39.330880524061477</c:v>
                </c:pt>
                <c:pt idx="118">
                  <c:v>39.664187966354703</c:v>
                </c:pt>
                <c:pt idx="119">
                  <c:v>39.997495408647879</c:v>
                </c:pt>
                <c:pt idx="120">
                  <c:v>40.330802850940998</c:v>
                </c:pt>
                <c:pt idx="121">
                  <c:v>40.664110293234202</c:v>
                </c:pt>
                <c:pt idx="122">
                  <c:v>40.9974177355273</c:v>
                </c:pt>
                <c:pt idx="123">
                  <c:v>41.330725177820497</c:v>
                </c:pt>
                <c:pt idx="124">
                  <c:v>41.664032620113723</c:v>
                </c:pt>
                <c:pt idx="125">
                  <c:v>41.997340062406799</c:v>
                </c:pt>
                <c:pt idx="126">
                  <c:v>42.330647504699968</c:v>
                </c:pt>
                <c:pt idx="127">
                  <c:v>42.663954946993123</c:v>
                </c:pt>
                <c:pt idx="128">
                  <c:v>42.997262389286277</c:v>
                </c:pt>
                <c:pt idx="129">
                  <c:v>43.330569831579403</c:v>
                </c:pt>
                <c:pt idx="130">
                  <c:v>43.663877273872579</c:v>
                </c:pt>
                <c:pt idx="131">
                  <c:v>43.997184716165698</c:v>
                </c:pt>
                <c:pt idx="132">
                  <c:v>44.330492158458902</c:v>
                </c:pt>
                <c:pt idx="133">
                  <c:v>44.6637996007521</c:v>
                </c:pt>
                <c:pt idx="134">
                  <c:v>44.997107043045197</c:v>
                </c:pt>
                <c:pt idx="135">
                  <c:v>45.330414485338359</c:v>
                </c:pt>
                <c:pt idx="136">
                  <c:v>45.663721927631499</c:v>
                </c:pt>
                <c:pt idx="137">
                  <c:v>45.997029369924697</c:v>
                </c:pt>
                <c:pt idx="138">
                  <c:v>46.330336812217801</c:v>
                </c:pt>
                <c:pt idx="139">
                  <c:v>46.663644254510999</c:v>
                </c:pt>
                <c:pt idx="140">
                  <c:v>46.996951696804203</c:v>
                </c:pt>
                <c:pt idx="141">
                  <c:v>47.330259139097294</c:v>
                </c:pt>
                <c:pt idx="142">
                  <c:v>47.663566581390477</c:v>
                </c:pt>
                <c:pt idx="143">
                  <c:v>47.996874023683567</c:v>
                </c:pt>
                <c:pt idx="144">
                  <c:v>48.330181465976779</c:v>
                </c:pt>
                <c:pt idx="145">
                  <c:v>48.663488908269912</c:v>
                </c:pt>
                <c:pt idx="146">
                  <c:v>48.996796350563102</c:v>
                </c:pt>
                <c:pt idx="147">
                  <c:v>49.330103792856299</c:v>
                </c:pt>
                <c:pt idx="148">
                  <c:v>49.663411235149411</c:v>
                </c:pt>
                <c:pt idx="149">
                  <c:v>49.996718677442594</c:v>
                </c:pt>
                <c:pt idx="150">
                  <c:v>50.330026119735678</c:v>
                </c:pt>
                <c:pt idx="151">
                  <c:v>50.663333562028924</c:v>
                </c:pt>
                <c:pt idx="152">
                  <c:v>50.996641004321994</c:v>
                </c:pt>
                <c:pt idx="153">
                  <c:v>51.329948446615198</c:v>
                </c:pt>
                <c:pt idx="154">
                  <c:v>51.663255888908424</c:v>
                </c:pt>
                <c:pt idx="155">
                  <c:v>51.9965633312015</c:v>
                </c:pt>
                <c:pt idx="156">
                  <c:v>52.329870773494669</c:v>
                </c:pt>
                <c:pt idx="157">
                  <c:v>52.663178215787823</c:v>
                </c:pt>
                <c:pt idx="158">
                  <c:v>52.996485658080999</c:v>
                </c:pt>
                <c:pt idx="159">
                  <c:v>53.329793100374111</c:v>
                </c:pt>
                <c:pt idx="160">
                  <c:v>53.663100542667301</c:v>
                </c:pt>
                <c:pt idx="161">
                  <c:v>53.996407984960499</c:v>
                </c:pt>
                <c:pt idx="162">
                  <c:v>54.329715427253596</c:v>
                </c:pt>
                <c:pt idx="163">
                  <c:v>54.663022869546801</c:v>
                </c:pt>
                <c:pt idx="164">
                  <c:v>54.996330311839934</c:v>
                </c:pt>
                <c:pt idx="165">
                  <c:v>55.329637754133095</c:v>
                </c:pt>
                <c:pt idx="166">
                  <c:v>55.662945196426222</c:v>
                </c:pt>
                <c:pt idx="167">
                  <c:v>55.996252638719412</c:v>
                </c:pt>
                <c:pt idx="168">
                  <c:v>56.329560081012559</c:v>
                </c:pt>
                <c:pt idx="169">
                  <c:v>56.6628675233057</c:v>
                </c:pt>
                <c:pt idx="170">
                  <c:v>56.996174965598911</c:v>
                </c:pt>
                <c:pt idx="171">
                  <c:v>57.329482407891973</c:v>
                </c:pt>
                <c:pt idx="172">
                  <c:v>57.662789850185213</c:v>
                </c:pt>
                <c:pt idx="173">
                  <c:v>57.996097292478311</c:v>
                </c:pt>
                <c:pt idx="174">
                  <c:v>58.329404734771501</c:v>
                </c:pt>
                <c:pt idx="175">
                  <c:v>58.662712177064613</c:v>
                </c:pt>
                <c:pt idx="176">
                  <c:v>58.996019619357803</c:v>
                </c:pt>
                <c:pt idx="177">
                  <c:v>59.329327061650979</c:v>
                </c:pt>
                <c:pt idx="178">
                  <c:v>59.662634503944098</c:v>
                </c:pt>
                <c:pt idx="179">
                  <c:v>59.995941946237302</c:v>
                </c:pt>
                <c:pt idx="180">
                  <c:v>60.3292493885304</c:v>
                </c:pt>
                <c:pt idx="181">
                  <c:v>60.662556830823625</c:v>
                </c:pt>
                <c:pt idx="182">
                  <c:v>60.995864273116673</c:v>
                </c:pt>
                <c:pt idx="183">
                  <c:v>61.329171715409913</c:v>
                </c:pt>
                <c:pt idx="184">
                  <c:v>61.662479157703096</c:v>
                </c:pt>
                <c:pt idx="185">
                  <c:v>61.995786599996194</c:v>
                </c:pt>
                <c:pt idx="186">
                  <c:v>62.329094042289398</c:v>
                </c:pt>
                <c:pt idx="187">
                  <c:v>62.662401484582496</c:v>
                </c:pt>
                <c:pt idx="188">
                  <c:v>62.995708926875764</c:v>
                </c:pt>
                <c:pt idx="189">
                  <c:v>63.329016369168812</c:v>
                </c:pt>
                <c:pt idx="190">
                  <c:v>63.662323811462002</c:v>
                </c:pt>
                <c:pt idx="191">
                  <c:v>63.995631253755199</c:v>
                </c:pt>
                <c:pt idx="192">
                  <c:v>64.32893869604824</c:v>
                </c:pt>
                <c:pt idx="193">
                  <c:v>64.662246138341459</c:v>
                </c:pt>
                <c:pt idx="194">
                  <c:v>64.995553580634606</c:v>
                </c:pt>
                <c:pt idx="195">
                  <c:v>65.32886102292774</c:v>
                </c:pt>
                <c:pt idx="196">
                  <c:v>65.662168465220901</c:v>
                </c:pt>
                <c:pt idx="197">
                  <c:v>65.995475907514063</c:v>
                </c:pt>
                <c:pt idx="198">
                  <c:v>66.328783349807281</c:v>
                </c:pt>
                <c:pt idx="199">
                  <c:v>66.662090792100358</c:v>
                </c:pt>
                <c:pt idx="200">
                  <c:v>66.995398234393562</c:v>
                </c:pt>
                <c:pt idx="201">
                  <c:v>67.328705676686582</c:v>
                </c:pt>
                <c:pt idx="202">
                  <c:v>67.662013118979857</c:v>
                </c:pt>
                <c:pt idx="203">
                  <c:v>67.995320561273061</c:v>
                </c:pt>
              </c:numCache>
            </c:numRef>
          </c:xVal>
          <c:yVal>
            <c:numRef>
              <c:f>'[xylose-growth-data-article-Ledesma-2017.xls]Plate 1 - Sheet1'!$G$6:$G$209</c:f>
              <c:numCache>
                <c:formatCode>0.00</c:formatCode>
                <c:ptCount val="204"/>
                <c:pt idx="0">
                  <c:v>0.16475000000000004</c:v>
                </c:pt>
                <c:pt idx="1">
                  <c:v>0.17725000000000007</c:v>
                </c:pt>
                <c:pt idx="2">
                  <c:v>0.19400000000000003</c:v>
                </c:pt>
                <c:pt idx="3">
                  <c:v>0.18475000000000011</c:v>
                </c:pt>
                <c:pt idx="4">
                  <c:v>0.18400000000000008</c:v>
                </c:pt>
                <c:pt idx="5">
                  <c:v>0.19425000000000003</c:v>
                </c:pt>
                <c:pt idx="6">
                  <c:v>0.20975000000000008</c:v>
                </c:pt>
                <c:pt idx="7">
                  <c:v>0.21325000000000008</c:v>
                </c:pt>
                <c:pt idx="8">
                  <c:v>0.22125000000000003</c:v>
                </c:pt>
                <c:pt idx="9">
                  <c:v>0.22975000000000004</c:v>
                </c:pt>
                <c:pt idx="10">
                  <c:v>0.23700000000000004</c:v>
                </c:pt>
                <c:pt idx="11">
                  <c:v>0.24725000000000011</c:v>
                </c:pt>
                <c:pt idx="12">
                  <c:v>0.25825000000000004</c:v>
                </c:pt>
                <c:pt idx="13">
                  <c:v>0.26925000000000004</c:v>
                </c:pt>
                <c:pt idx="14">
                  <c:v>0.28150000000000008</c:v>
                </c:pt>
                <c:pt idx="15">
                  <c:v>0.29625000000000001</c:v>
                </c:pt>
                <c:pt idx="16">
                  <c:v>0.31300000000000017</c:v>
                </c:pt>
                <c:pt idx="17">
                  <c:v>0.33125000000000021</c:v>
                </c:pt>
                <c:pt idx="18">
                  <c:v>0.35200000000000015</c:v>
                </c:pt>
                <c:pt idx="19">
                  <c:v>0.37625000000000008</c:v>
                </c:pt>
                <c:pt idx="20">
                  <c:v>0.40100000000000002</c:v>
                </c:pt>
                <c:pt idx="21">
                  <c:v>0.43000000000000016</c:v>
                </c:pt>
                <c:pt idx="22">
                  <c:v>0.46250000000000002</c:v>
                </c:pt>
                <c:pt idx="23">
                  <c:v>0.49425000000000002</c:v>
                </c:pt>
                <c:pt idx="24">
                  <c:v>0.52649999999999997</c:v>
                </c:pt>
                <c:pt idx="25">
                  <c:v>0.55999999999999994</c:v>
                </c:pt>
                <c:pt idx="26">
                  <c:v>0.59400000000000008</c:v>
                </c:pt>
                <c:pt idx="27">
                  <c:v>0.62400000000000033</c:v>
                </c:pt>
                <c:pt idx="28">
                  <c:v>0.65525000000000044</c:v>
                </c:pt>
                <c:pt idx="29">
                  <c:v>0.68325000000000002</c:v>
                </c:pt>
                <c:pt idx="30">
                  <c:v>0.71075000000000033</c:v>
                </c:pt>
                <c:pt idx="31">
                  <c:v>0.73525000000000029</c:v>
                </c:pt>
                <c:pt idx="32">
                  <c:v>0.76100000000000034</c:v>
                </c:pt>
                <c:pt idx="33">
                  <c:v>0.78274999999999995</c:v>
                </c:pt>
                <c:pt idx="34">
                  <c:v>0.8067500000000003</c:v>
                </c:pt>
                <c:pt idx="35">
                  <c:v>0.82975000000000032</c:v>
                </c:pt>
                <c:pt idx="36">
                  <c:v>0.85124999999999995</c:v>
                </c:pt>
                <c:pt idx="37">
                  <c:v>0.87250000000000005</c:v>
                </c:pt>
                <c:pt idx="38">
                  <c:v>0.89050000000000018</c:v>
                </c:pt>
                <c:pt idx="39">
                  <c:v>0.91200000000000003</c:v>
                </c:pt>
                <c:pt idx="40">
                  <c:v>0.92799999999999994</c:v>
                </c:pt>
                <c:pt idx="41">
                  <c:v>0.94499999999999995</c:v>
                </c:pt>
                <c:pt idx="42">
                  <c:v>0.96124999999999994</c:v>
                </c:pt>
                <c:pt idx="43">
                  <c:v>0.97724999999999984</c:v>
                </c:pt>
                <c:pt idx="44">
                  <c:v>0.9924999999999996</c:v>
                </c:pt>
                <c:pt idx="45">
                  <c:v>1.00725</c:v>
                </c:pt>
                <c:pt idx="46">
                  <c:v>1.02125</c:v>
                </c:pt>
                <c:pt idx="47">
                  <c:v>1.03525</c:v>
                </c:pt>
                <c:pt idx="48">
                  <c:v>1.0469999999999993</c:v>
                </c:pt>
                <c:pt idx="49">
                  <c:v>1.05975</c:v>
                </c:pt>
                <c:pt idx="50">
                  <c:v>1.07125</c:v>
                </c:pt>
                <c:pt idx="51">
                  <c:v>1.0825</c:v>
                </c:pt>
                <c:pt idx="52">
                  <c:v>1.093</c:v>
                </c:pt>
                <c:pt idx="53">
                  <c:v>1.103</c:v>
                </c:pt>
                <c:pt idx="54">
                  <c:v>1.1132500000000001</c:v>
                </c:pt>
                <c:pt idx="55">
                  <c:v>1.123</c:v>
                </c:pt>
                <c:pt idx="56">
                  <c:v>1.1315</c:v>
                </c:pt>
                <c:pt idx="57">
                  <c:v>1.1415</c:v>
                </c:pt>
                <c:pt idx="58">
                  <c:v>1.1502500000000007</c:v>
                </c:pt>
                <c:pt idx="59">
                  <c:v>1.1579999999999993</c:v>
                </c:pt>
                <c:pt idx="60">
                  <c:v>1.1660000000000001</c:v>
                </c:pt>
                <c:pt idx="61">
                  <c:v>1.1737500000000001</c:v>
                </c:pt>
                <c:pt idx="62">
                  <c:v>1.1819999999999993</c:v>
                </c:pt>
                <c:pt idx="63">
                  <c:v>1.1902500000000007</c:v>
                </c:pt>
                <c:pt idx="64">
                  <c:v>1.1977499999999999</c:v>
                </c:pt>
                <c:pt idx="65">
                  <c:v>1.2049999999999994</c:v>
                </c:pt>
                <c:pt idx="66">
                  <c:v>1.21225</c:v>
                </c:pt>
                <c:pt idx="67">
                  <c:v>1.2189999999999994</c:v>
                </c:pt>
                <c:pt idx="68">
                  <c:v>1.2262499999999998</c:v>
                </c:pt>
                <c:pt idx="69">
                  <c:v>1.23275</c:v>
                </c:pt>
                <c:pt idx="70">
                  <c:v>1.2385000000000002</c:v>
                </c:pt>
                <c:pt idx="71">
                  <c:v>1.2442500000000001</c:v>
                </c:pt>
                <c:pt idx="72">
                  <c:v>1.25</c:v>
                </c:pt>
                <c:pt idx="73">
                  <c:v>1.2562500000000001</c:v>
                </c:pt>
                <c:pt idx="74">
                  <c:v>1.2614999999999992</c:v>
                </c:pt>
                <c:pt idx="75">
                  <c:v>1.2674999999999994</c:v>
                </c:pt>
                <c:pt idx="76">
                  <c:v>1.2717499999999993</c:v>
                </c:pt>
                <c:pt idx="77">
                  <c:v>1.2782500000000001</c:v>
                </c:pt>
                <c:pt idx="78">
                  <c:v>1.2827500000000001</c:v>
                </c:pt>
                <c:pt idx="79">
                  <c:v>1.28925</c:v>
                </c:pt>
                <c:pt idx="80">
                  <c:v>1.2942499999999999</c:v>
                </c:pt>
                <c:pt idx="81">
                  <c:v>1.2982500000000001</c:v>
                </c:pt>
                <c:pt idx="82">
                  <c:v>1.3029999999999993</c:v>
                </c:pt>
                <c:pt idx="83">
                  <c:v>1.3082499999999999</c:v>
                </c:pt>
                <c:pt idx="84">
                  <c:v>1.3114999999999994</c:v>
                </c:pt>
                <c:pt idx="85">
                  <c:v>1.31575</c:v>
                </c:pt>
                <c:pt idx="86">
                  <c:v>1.32</c:v>
                </c:pt>
                <c:pt idx="87">
                  <c:v>1.32325</c:v>
                </c:pt>
                <c:pt idx="88">
                  <c:v>1.3285</c:v>
                </c:pt>
                <c:pt idx="89">
                  <c:v>1.3330000000000002</c:v>
                </c:pt>
                <c:pt idx="90">
                  <c:v>1.337</c:v>
                </c:pt>
                <c:pt idx="91">
                  <c:v>1.3405</c:v>
                </c:pt>
                <c:pt idx="92">
                  <c:v>1.3440000000000001</c:v>
                </c:pt>
                <c:pt idx="93">
                  <c:v>1.34775</c:v>
                </c:pt>
                <c:pt idx="94">
                  <c:v>1.3505000000000003</c:v>
                </c:pt>
                <c:pt idx="95">
                  <c:v>1.3540000000000001</c:v>
                </c:pt>
                <c:pt idx="96">
                  <c:v>1.3565</c:v>
                </c:pt>
                <c:pt idx="97">
                  <c:v>1.3599999999999992</c:v>
                </c:pt>
                <c:pt idx="98">
                  <c:v>1.3617500000000002</c:v>
                </c:pt>
                <c:pt idx="99">
                  <c:v>1.3645</c:v>
                </c:pt>
                <c:pt idx="100">
                  <c:v>1.3660000000000001</c:v>
                </c:pt>
                <c:pt idx="101">
                  <c:v>1.3672500000000001</c:v>
                </c:pt>
                <c:pt idx="102">
                  <c:v>1.3692500000000001</c:v>
                </c:pt>
                <c:pt idx="103">
                  <c:v>1.371</c:v>
                </c:pt>
                <c:pt idx="104">
                  <c:v>1.37175</c:v>
                </c:pt>
                <c:pt idx="105">
                  <c:v>1.373</c:v>
                </c:pt>
                <c:pt idx="106">
                  <c:v>1.375</c:v>
                </c:pt>
                <c:pt idx="107">
                  <c:v>1.3754999999999993</c:v>
                </c:pt>
                <c:pt idx="108">
                  <c:v>1.3769999999999998</c:v>
                </c:pt>
                <c:pt idx="109">
                  <c:v>1.3772500000000001</c:v>
                </c:pt>
                <c:pt idx="110">
                  <c:v>1.3782500000000006</c:v>
                </c:pt>
                <c:pt idx="111">
                  <c:v>1.3784999999999998</c:v>
                </c:pt>
                <c:pt idx="112">
                  <c:v>1.3787500000000001</c:v>
                </c:pt>
                <c:pt idx="113">
                  <c:v>1.3782500000000006</c:v>
                </c:pt>
                <c:pt idx="114">
                  <c:v>1.3785000000000001</c:v>
                </c:pt>
                <c:pt idx="115">
                  <c:v>1.3787499999999999</c:v>
                </c:pt>
                <c:pt idx="116">
                  <c:v>1.3787499999999999</c:v>
                </c:pt>
                <c:pt idx="117">
                  <c:v>1.3787500000000001</c:v>
                </c:pt>
                <c:pt idx="118">
                  <c:v>1.3787500000000001</c:v>
                </c:pt>
                <c:pt idx="119">
                  <c:v>1.3792499999999999</c:v>
                </c:pt>
                <c:pt idx="120">
                  <c:v>1.3792500000000001</c:v>
                </c:pt>
                <c:pt idx="121">
                  <c:v>1.3787499999999999</c:v>
                </c:pt>
                <c:pt idx="122">
                  <c:v>1.3792500000000001</c:v>
                </c:pt>
                <c:pt idx="123">
                  <c:v>1.379</c:v>
                </c:pt>
                <c:pt idx="124">
                  <c:v>1.3792500000000001</c:v>
                </c:pt>
                <c:pt idx="125">
                  <c:v>1.379</c:v>
                </c:pt>
                <c:pt idx="126">
                  <c:v>1.3794999999999991</c:v>
                </c:pt>
                <c:pt idx="127">
                  <c:v>1.379</c:v>
                </c:pt>
                <c:pt idx="128">
                  <c:v>1.379</c:v>
                </c:pt>
                <c:pt idx="129">
                  <c:v>1.379</c:v>
                </c:pt>
                <c:pt idx="130">
                  <c:v>1.3785000000000001</c:v>
                </c:pt>
                <c:pt idx="131">
                  <c:v>1.3780000000000001</c:v>
                </c:pt>
                <c:pt idx="132">
                  <c:v>1.3782500000000006</c:v>
                </c:pt>
                <c:pt idx="133">
                  <c:v>1.37775</c:v>
                </c:pt>
                <c:pt idx="134">
                  <c:v>1.3772499999999999</c:v>
                </c:pt>
                <c:pt idx="135">
                  <c:v>1.377</c:v>
                </c:pt>
                <c:pt idx="136">
                  <c:v>1.3767499999999999</c:v>
                </c:pt>
                <c:pt idx="137">
                  <c:v>1.3765000000000001</c:v>
                </c:pt>
                <c:pt idx="138">
                  <c:v>1.3765000000000001</c:v>
                </c:pt>
                <c:pt idx="139">
                  <c:v>1.3764999999999998</c:v>
                </c:pt>
                <c:pt idx="140">
                  <c:v>1.37575</c:v>
                </c:pt>
                <c:pt idx="141">
                  <c:v>1.3755000000000002</c:v>
                </c:pt>
                <c:pt idx="142">
                  <c:v>1.3752499999999999</c:v>
                </c:pt>
                <c:pt idx="143">
                  <c:v>1.375</c:v>
                </c:pt>
                <c:pt idx="144">
                  <c:v>1.3747499999999999</c:v>
                </c:pt>
                <c:pt idx="145">
                  <c:v>1.375</c:v>
                </c:pt>
                <c:pt idx="146">
                  <c:v>1.3747500000000001</c:v>
                </c:pt>
                <c:pt idx="147">
                  <c:v>1.3742500000000006</c:v>
                </c:pt>
                <c:pt idx="148">
                  <c:v>1.3739999999999992</c:v>
                </c:pt>
                <c:pt idx="149">
                  <c:v>1.3734999999999993</c:v>
                </c:pt>
                <c:pt idx="150">
                  <c:v>1.3734999999999993</c:v>
                </c:pt>
                <c:pt idx="151">
                  <c:v>1.373</c:v>
                </c:pt>
                <c:pt idx="152">
                  <c:v>1.3727499999999999</c:v>
                </c:pt>
                <c:pt idx="153">
                  <c:v>1.3727499999999999</c:v>
                </c:pt>
                <c:pt idx="154">
                  <c:v>1.3722499999999997</c:v>
                </c:pt>
                <c:pt idx="155">
                  <c:v>1.3725000000000001</c:v>
                </c:pt>
                <c:pt idx="156">
                  <c:v>1.3722500000000009</c:v>
                </c:pt>
                <c:pt idx="157">
                  <c:v>1.37175</c:v>
                </c:pt>
                <c:pt idx="158">
                  <c:v>1.3712500000000001</c:v>
                </c:pt>
                <c:pt idx="159">
                  <c:v>1.3712499999999999</c:v>
                </c:pt>
                <c:pt idx="160">
                  <c:v>1.371</c:v>
                </c:pt>
                <c:pt idx="161">
                  <c:v>1.3712499999999999</c:v>
                </c:pt>
                <c:pt idx="162">
                  <c:v>1.3707499999999999</c:v>
                </c:pt>
                <c:pt idx="163">
                  <c:v>1.3699999999999992</c:v>
                </c:pt>
                <c:pt idx="164">
                  <c:v>1.3702500000000006</c:v>
                </c:pt>
                <c:pt idx="165">
                  <c:v>1.3697499999999998</c:v>
                </c:pt>
                <c:pt idx="166">
                  <c:v>1.3697499999999998</c:v>
                </c:pt>
                <c:pt idx="167">
                  <c:v>1.3694999999999993</c:v>
                </c:pt>
                <c:pt idx="168">
                  <c:v>1.3692500000000001</c:v>
                </c:pt>
                <c:pt idx="169">
                  <c:v>1.3687499999999999</c:v>
                </c:pt>
                <c:pt idx="170">
                  <c:v>1.3687499999999999</c:v>
                </c:pt>
                <c:pt idx="171">
                  <c:v>1.3682499999999997</c:v>
                </c:pt>
                <c:pt idx="172">
                  <c:v>1.3682500000000006</c:v>
                </c:pt>
                <c:pt idx="173">
                  <c:v>1.3682500000000006</c:v>
                </c:pt>
                <c:pt idx="174">
                  <c:v>1.3674999999999993</c:v>
                </c:pt>
                <c:pt idx="175">
                  <c:v>1.3679999999999992</c:v>
                </c:pt>
                <c:pt idx="176">
                  <c:v>1.3674999999999993</c:v>
                </c:pt>
                <c:pt idx="177">
                  <c:v>1.367</c:v>
                </c:pt>
                <c:pt idx="178">
                  <c:v>1.3672499999999999</c:v>
                </c:pt>
                <c:pt idx="179">
                  <c:v>1.367</c:v>
                </c:pt>
                <c:pt idx="180">
                  <c:v>1.3664999999999998</c:v>
                </c:pt>
                <c:pt idx="181">
                  <c:v>1.3665</c:v>
                </c:pt>
                <c:pt idx="182">
                  <c:v>1.3664999999999998</c:v>
                </c:pt>
                <c:pt idx="183">
                  <c:v>1.3660000000000001</c:v>
                </c:pt>
                <c:pt idx="184">
                  <c:v>1.3662500000000006</c:v>
                </c:pt>
                <c:pt idx="185">
                  <c:v>1.3660000000000001</c:v>
                </c:pt>
                <c:pt idx="186">
                  <c:v>1.3657499999999998</c:v>
                </c:pt>
                <c:pt idx="187">
                  <c:v>1.36575</c:v>
                </c:pt>
                <c:pt idx="188">
                  <c:v>1.3652499999999999</c:v>
                </c:pt>
                <c:pt idx="189">
                  <c:v>1.3649999999999998</c:v>
                </c:pt>
                <c:pt idx="190">
                  <c:v>1.3647499999999999</c:v>
                </c:pt>
                <c:pt idx="191">
                  <c:v>1.3645</c:v>
                </c:pt>
                <c:pt idx="192">
                  <c:v>1.3642500000000009</c:v>
                </c:pt>
                <c:pt idx="193">
                  <c:v>1.3645</c:v>
                </c:pt>
                <c:pt idx="194">
                  <c:v>1.3639999999999992</c:v>
                </c:pt>
                <c:pt idx="195">
                  <c:v>1.3640000000000001</c:v>
                </c:pt>
                <c:pt idx="196">
                  <c:v>1.3635000000000002</c:v>
                </c:pt>
                <c:pt idx="197">
                  <c:v>1.363</c:v>
                </c:pt>
                <c:pt idx="198">
                  <c:v>1.3635000000000002</c:v>
                </c:pt>
                <c:pt idx="199">
                  <c:v>1.3632500000000001</c:v>
                </c:pt>
                <c:pt idx="200">
                  <c:v>1.3632500000000001</c:v>
                </c:pt>
                <c:pt idx="201">
                  <c:v>1.3625</c:v>
                </c:pt>
                <c:pt idx="202">
                  <c:v>1.3622500000000006</c:v>
                </c:pt>
                <c:pt idx="203">
                  <c:v>1.3625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C0BF-493C-A37B-F627EA78639E}"/>
            </c:ext>
          </c:extLst>
        </c:ser>
        <c:ser>
          <c:idx val="5"/>
          <c:order val="3"/>
          <c:tx>
            <c:strRef>
              <c:f>'[xylose-growth-data-article-Ledesma-2017.xls]Plate 1 - Sheet1'!$I$5</c:f>
              <c:strCache>
                <c:ptCount val="1"/>
                <c:pt idx="0">
                  <c:v>Po1d Glc</c:v>
                </c:pt>
              </c:strCache>
            </c:strRef>
          </c:tx>
          <c:spPr>
            <a:ln w="31750">
              <a:solidFill>
                <a:srgbClr val="FF0000"/>
              </a:solidFill>
            </a:ln>
          </c:spPr>
          <c:marker>
            <c:symbol val="none"/>
          </c:marker>
          <c:errBars>
            <c:errDir val="y"/>
            <c:errBarType val="minus"/>
            <c:errValType val="cust"/>
            <c:noEndCap val="1"/>
            <c:plus>
              <c:numRef>
                <c:f>'[xylose-growth-data-article-Ledesma-2017.xls]Plate 1 - Sheet1'!$Q$6:$Q$209</c:f>
                <c:numCache>
                  <c:formatCode>General</c:formatCode>
                  <c:ptCount val="204"/>
                  <c:pt idx="0">
                    <c:v>1.167201292153568E-2</c:v>
                  </c:pt>
                  <c:pt idx="1">
                    <c:v>8.439115479270249E-3</c:v>
                  </c:pt>
                  <c:pt idx="2">
                    <c:v>1.0592558540478034E-2</c:v>
                  </c:pt>
                  <c:pt idx="3">
                    <c:v>1.3586738781815747E-2</c:v>
                  </c:pt>
                  <c:pt idx="4">
                    <c:v>1.919587856945229E-2</c:v>
                  </c:pt>
                  <c:pt idx="5">
                    <c:v>2.6652131626927759E-2</c:v>
                  </c:pt>
                  <c:pt idx="6">
                    <c:v>2.1224978744022883E-2</c:v>
                  </c:pt>
                  <c:pt idx="7">
                    <c:v>2.6545905950677098E-2</c:v>
                  </c:pt>
                  <c:pt idx="8">
                    <c:v>1.9796311130933501E-2</c:v>
                  </c:pt>
                  <c:pt idx="9">
                    <c:v>1.6475932774418285E-2</c:v>
                  </c:pt>
                  <c:pt idx="10">
                    <c:v>1.8556058497719904E-2</c:v>
                  </c:pt>
                  <c:pt idx="11">
                    <c:v>2.2512470145122556E-2</c:v>
                  </c:pt>
                  <c:pt idx="12">
                    <c:v>1.5322084027757704E-2</c:v>
                  </c:pt>
                  <c:pt idx="13">
                    <c:v>1.049731173419222E-2</c:v>
                  </c:pt>
                  <c:pt idx="14">
                    <c:v>2.0871428618002594E-2</c:v>
                  </c:pt>
                  <c:pt idx="15">
                    <c:v>1.3886415510160491E-2</c:v>
                  </c:pt>
                  <c:pt idx="16">
                    <c:v>1.5323884105548623E-2</c:v>
                  </c:pt>
                  <c:pt idx="17">
                    <c:v>1.28533959526279E-2</c:v>
                  </c:pt>
                  <c:pt idx="18">
                    <c:v>1.2238568816459459E-2</c:v>
                  </c:pt>
                  <c:pt idx="19">
                    <c:v>1.5229279236780953E-2</c:v>
                  </c:pt>
                  <c:pt idx="20">
                    <c:v>1.3696850937745997E-2</c:v>
                  </c:pt>
                  <c:pt idx="21">
                    <c:v>1.0760316523080802E-2</c:v>
                  </c:pt>
                  <c:pt idx="22">
                    <c:v>8.4697567072607571E-3</c:v>
                  </c:pt>
                  <c:pt idx="23">
                    <c:v>6.4298683523163558E-3</c:v>
                  </c:pt>
                  <c:pt idx="24">
                    <c:v>6.6561034116538699E-3</c:v>
                  </c:pt>
                  <c:pt idx="25">
                    <c:v>7.661098732131705E-3</c:v>
                  </c:pt>
                  <c:pt idx="26">
                    <c:v>5.1418183464032414E-3</c:v>
                  </c:pt>
                  <c:pt idx="27">
                    <c:v>4.8377846916511326E-3</c:v>
                  </c:pt>
                  <c:pt idx="28">
                    <c:v>5.1635847016365342E-3</c:v>
                  </c:pt>
                  <c:pt idx="29">
                    <c:v>4.9899727565694014E-3</c:v>
                  </c:pt>
                  <c:pt idx="30">
                    <c:v>6.4223508645434024E-3</c:v>
                  </c:pt>
                  <c:pt idx="31">
                    <c:v>9.0449582456730536E-3</c:v>
                  </c:pt>
                  <c:pt idx="32">
                    <c:v>5.468717637674844E-3</c:v>
                  </c:pt>
                  <c:pt idx="33">
                    <c:v>7.1550736202368832E-3</c:v>
                  </c:pt>
                  <c:pt idx="34">
                    <c:v>8.4040806306445257E-3</c:v>
                  </c:pt>
                  <c:pt idx="35">
                    <c:v>5.3819750266665871E-3</c:v>
                  </c:pt>
                  <c:pt idx="36">
                    <c:v>6.1293108448025897E-3</c:v>
                  </c:pt>
                  <c:pt idx="37">
                    <c:v>6.3011417273749169E-3</c:v>
                  </c:pt>
                  <c:pt idx="38">
                    <c:v>7.4779655840158049E-3</c:v>
                  </c:pt>
                  <c:pt idx="39">
                    <c:v>6.143712172937423E-3</c:v>
                  </c:pt>
                  <c:pt idx="40">
                    <c:v>5.7829434416188426E-3</c:v>
                  </c:pt>
                  <c:pt idx="41">
                    <c:v>4.8634628898007893E-3</c:v>
                  </c:pt>
                  <c:pt idx="42">
                    <c:v>4.043248533141989E-3</c:v>
                  </c:pt>
                  <c:pt idx="43">
                    <c:v>3.6575913241931528E-3</c:v>
                  </c:pt>
                  <c:pt idx="44">
                    <c:v>3.8890872965260622E-3</c:v>
                  </c:pt>
                  <c:pt idx="45">
                    <c:v>4.7599880793941134E-3</c:v>
                  </c:pt>
                  <c:pt idx="46">
                    <c:v>5.3618228053011526E-3</c:v>
                  </c:pt>
                  <c:pt idx="47">
                    <c:v>4.7609522856952406E-3</c:v>
                  </c:pt>
                  <c:pt idx="48">
                    <c:v>5.7541706392665254E-3</c:v>
                  </c:pt>
                  <c:pt idx="49">
                    <c:v>6.482378726658829E-3</c:v>
                  </c:pt>
                  <c:pt idx="50">
                    <c:v>6.5768295910095045E-3</c:v>
                  </c:pt>
                  <c:pt idx="51">
                    <c:v>6.0069404303133732E-3</c:v>
                  </c:pt>
                  <c:pt idx="52">
                    <c:v>6.7950046121295123E-3</c:v>
                  </c:pt>
                  <c:pt idx="53">
                    <c:v>5.972157622389649E-3</c:v>
                  </c:pt>
                  <c:pt idx="54">
                    <c:v>6.630163409810195E-3</c:v>
                  </c:pt>
                  <c:pt idx="55">
                    <c:v>6.6912711712037902E-3</c:v>
                  </c:pt>
                  <c:pt idx="56">
                    <c:v>6.5785031895876428E-3</c:v>
                  </c:pt>
                  <c:pt idx="57">
                    <c:v>6.8663612847865577E-3</c:v>
                  </c:pt>
                  <c:pt idx="58">
                    <c:v>7.0664141816420304E-3</c:v>
                  </c:pt>
                  <c:pt idx="59">
                    <c:v>6.9411047819172367E-3</c:v>
                  </c:pt>
                  <c:pt idx="60">
                    <c:v>7.00562073841836E-3</c:v>
                  </c:pt>
                  <c:pt idx="61">
                    <c:v>6.9553208307061099E-3</c:v>
                  </c:pt>
                  <c:pt idx="62">
                    <c:v>7.3341813470643785E-3</c:v>
                  </c:pt>
                  <c:pt idx="63">
                    <c:v>8.1962517146490464E-3</c:v>
                  </c:pt>
                  <c:pt idx="64">
                    <c:v>8.0606601717797943E-3</c:v>
                  </c:pt>
                  <c:pt idx="65">
                    <c:v>8.4142135623731032E-3</c:v>
                  </c:pt>
                  <c:pt idx="66">
                    <c:v>8.5014673793790997E-3</c:v>
                  </c:pt>
                  <c:pt idx="67">
                    <c:v>8.4896994114155421E-3</c:v>
                  </c:pt>
                  <c:pt idx="68">
                    <c:v>8.2485076513741998E-3</c:v>
                  </c:pt>
                  <c:pt idx="69">
                    <c:v>8.5069558260183562E-3</c:v>
                  </c:pt>
                  <c:pt idx="70">
                    <c:v>8.9449923755377508E-3</c:v>
                  </c:pt>
                  <c:pt idx="71">
                    <c:v>8.5377989568296304E-3</c:v>
                  </c:pt>
                  <c:pt idx="72">
                    <c:v>8.3821452306278143E-3</c:v>
                  </c:pt>
                  <c:pt idx="73">
                    <c:v>8.6981499345691084E-3</c:v>
                  </c:pt>
                  <c:pt idx="74">
                    <c:v>8.7671210226853077E-3</c:v>
                  </c:pt>
                  <c:pt idx="75">
                    <c:v>9.2250408122113679E-3</c:v>
                  </c:pt>
                  <c:pt idx="76">
                    <c:v>9.441230362909803E-3</c:v>
                  </c:pt>
                  <c:pt idx="77">
                    <c:v>9.9044035073612563E-3</c:v>
                  </c:pt>
                  <c:pt idx="78">
                    <c:v>1.0573582024522302E-2</c:v>
                  </c:pt>
                  <c:pt idx="79">
                    <c:v>1.0999980100059936E-2</c:v>
                  </c:pt>
                  <c:pt idx="80">
                    <c:v>1.0910762963075216E-2</c:v>
                  </c:pt>
                  <c:pt idx="81">
                    <c:v>1.1881727983645292E-2</c:v>
                  </c:pt>
                  <c:pt idx="82">
                    <c:v>1.282148221385729E-2</c:v>
                  </c:pt>
                  <c:pt idx="83">
                    <c:v>1.2846825266074868E-2</c:v>
                  </c:pt>
                  <c:pt idx="84">
                    <c:v>1.2961591801338317E-2</c:v>
                  </c:pt>
                  <c:pt idx="85">
                    <c:v>1.3631904149323871E-2</c:v>
                  </c:pt>
                  <c:pt idx="86">
                    <c:v>1.3820844098639514E-2</c:v>
                  </c:pt>
                  <c:pt idx="87">
                    <c:v>1.4356601717798225E-2</c:v>
                  </c:pt>
                  <c:pt idx="88">
                    <c:v>1.3420266632324583E-2</c:v>
                  </c:pt>
                  <c:pt idx="89">
                    <c:v>1.3287598932792313E-2</c:v>
                  </c:pt>
                  <c:pt idx="90">
                    <c:v>1.3254040789566282E-2</c:v>
                  </c:pt>
                  <c:pt idx="91">
                    <c:v>1.3273653087075945E-2</c:v>
                  </c:pt>
                  <c:pt idx="92">
                    <c:v>1.3273653087075867E-2</c:v>
                  </c:pt>
                  <c:pt idx="93">
                    <c:v>1.2566546305889327E-2</c:v>
                  </c:pt>
                  <c:pt idx="94">
                    <c:v>1.3129392092430942E-2</c:v>
                  </c:pt>
                  <c:pt idx="95">
                    <c:v>1.3094844646747861E-2</c:v>
                  </c:pt>
                  <c:pt idx="96">
                    <c:v>1.2615959284703165E-2</c:v>
                  </c:pt>
                  <c:pt idx="97">
                    <c:v>1.2867378753255743E-2</c:v>
                  </c:pt>
                  <c:pt idx="98">
                    <c:v>1.2737731648296271E-2</c:v>
                  </c:pt>
                  <c:pt idx="99">
                    <c:v>1.2676045027798635E-2</c:v>
                  </c:pt>
                  <c:pt idx="100">
                    <c:v>1.2334901387951434E-2</c:v>
                  </c:pt>
                  <c:pt idx="101">
                    <c:v>1.2805775173177165E-2</c:v>
                  </c:pt>
                  <c:pt idx="102">
                    <c:v>1.2334901387951434E-2</c:v>
                  </c:pt>
                  <c:pt idx="103">
                    <c:v>1.2160271972069189E-2</c:v>
                  </c:pt>
                  <c:pt idx="104">
                    <c:v>1.2451282719002204E-2</c:v>
                  </c:pt>
                  <c:pt idx="105">
                    <c:v>1.2825792669467082E-2</c:v>
                  </c:pt>
                  <c:pt idx="106">
                    <c:v>1.3282518552694449E-2</c:v>
                  </c:pt>
                  <c:pt idx="107">
                    <c:v>1.3873662270217961E-2</c:v>
                  </c:pt>
                  <c:pt idx="108">
                    <c:v>1.4975049191825185E-2</c:v>
                  </c:pt>
                  <c:pt idx="109">
                    <c:v>1.5692578729891694E-2</c:v>
                  </c:pt>
                  <c:pt idx="110">
                    <c:v>1.6690126278217907E-2</c:v>
                  </c:pt>
                  <c:pt idx="111">
                    <c:v>1.7168630350664845E-2</c:v>
                  </c:pt>
                  <c:pt idx="112">
                    <c:v>1.7380774857133262E-2</c:v>
                  </c:pt>
                  <c:pt idx="113">
                    <c:v>1.7436840883261886E-2</c:v>
                  </c:pt>
                  <c:pt idx="114">
                    <c:v>1.7934644443301988E-2</c:v>
                  </c:pt>
                  <c:pt idx="115">
                    <c:v>1.7919636923969289E-2</c:v>
                  </c:pt>
                  <c:pt idx="116">
                    <c:v>1.7668454905123712E-2</c:v>
                  </c:pt>
                  <c:pt idx="117">
                    <c:v>1.7721692405667001E-2</c:v>
                  </c:pt>
                  <c:pt idx="118">
                    <c:v>1.7566083533375933E-2</c:v>
                  </c:pt>
                  <c:pt idx="119">
                    <c:v>1.8224938443587291E-2</c:v>
                  </c:pt>
                  <c:pt idx="120">
                    <c:v>1.7779866127894926E-2</c:v>
                  </c:pt>
                  <c:pt idx="121">
                    <c:v>1.7668454905123736E-2</c:v>
                  </c:pt>
                  <c:pt idx="122">
                    <c:v>1.7668454905123792E-2</c:v>
                  </c:pt>
                  <c:pt idx="123">
                    <c:v>1.791572834144704E-2</c:v>
                  </c:pt>
                  <c:pt idx="124">
                    <c:v>1.8470815723488545E-2</c:v>
                  </c:pt>
                  <c:pt idx="125">
                    <c:v>1.8323808420298425E-2</c:v>
                  </c:pt>
                  <c:pt idx="126">
                    <c:v>1.8026021354903499E-2</c:v>
                  </c:pt>
                  <c:pt idx="127">
                    <c:v>1.8224938443587291E-2</c:v>
                  </c:pt>
                  <c:pt idx="128">
                    <c:v>1.8470815723488507E-2</c:v>
                  </c:pt>
                  <c:pt idx="129">
                    <c:v>1.8516775907888021E-2</c:v>
                  </c:pt>
                  <c:pt idx="130">
                    <c:v>1.8269281732040343E-2</c:v>
                  </c:pt>
                  <c:pt idx="131">
                    <c:v>1.8269281732040343E-2</c:v>
                  </c:pt>
                  <c:pt idx="132">
                    <c:v>1.8269281732040343E-2</c:v>
                  </c:pt>
                  <c:pt idx="133">
                    <c:v>1.824094063969723E-2</c:v>
                  </c:pt>
                  <c:pt idx="134">
                    <c:v>1.8075245796260242E-2</c:v>
                  </c:pt>
                  <c:pt idx="135">
                    <c:v>1.788738724910395E-2</c:v>
                  </c:pt>
                  <c:pt idx="136">
                    <c:v>1.8138843205938331E-2</c:v>
                  </c:pt>
                  <c:pt idx="137">
                    <c:v>1.8075245796260266E-2</c:v>
                  </c:pt>
                  <c:pt idx="138">
                    <c:v>1.8492396596531537E-2</c:v>
                  </c:pt>
                  <c:pt idx="139">
                    <c:v>1.7962674913864246E-2</c:v>
                  </c:pt>
                  <c:pt idx="140">
                    <c:v>1.8492396596531617E-2</c:v>
                  </c:pt>
                  <c:pt idx="141">
                    <c:v>1.8316228304457546E-2</c:v>
                  </c:pt>
                  <c:pt idx="142">
                    <c:v>1.8316228304457456E-2</c:v>
                  </c:pt>
                  <c:pt idx="143">
                    <c:v>1.8919568747996791E-2</c:v>
                  </c:pt>
                  <c:pt idx="144">
                    <c:v>1.8663338362399067E-2</c:v>
                  </c:pt>
                  <c:pt idx="145">
                    <c:v>1.8566015357403449E-2</c:v>
                  </c:pt>
                  <c:pt idx="146">
                    <c:v>1.8316228304457546E-2</c:v>
                  </c:pt>
                  <c:pt idx="147">
                    <c:v>1.8477922061357843E-2</c:v>
                  </c:pt>
                  <c:pt idx="148">
                    <c:v>1.8316228304457532E-2</c:v>
                  </c:pt>
                  <c:pt idx="149">
                    <c:v>1.8566015357403563E-2</c:v>
                  </c:pt>
                  <c:pt idx="150">
                    <c:v>1.8649281702521312E-2</c:v>
                  </c:pt>
                  <c:pt idx="151">
                    <c:v>1.8399488570415668E-2</c:v>
                  </c:pt>
                  <c:pt idx="152">
                    <c:v>1.8399488570415741E-2</c:v>
                  </c:pt>
                  <c:pt idx="153">
                    <c:v>1.8477922061357843E-2</c:v>
                  </c:pt>
                  <c:pt idx="154">
                    <c:v>1.8477922061357843E-2</c:v>
                  </c:pt>
                  <c:pt idx="155">
                    <c:v>1.8492396596531537E-2</c:v>
                  </c:pt>
                  <c:pt idx="156">
                    <c:v>1.8414162764435124E-2</c:v>
                  </c:pt>
                  <c:pt idx="157">
                    <c:v>1.8399488570415668E-2</c:v>
                  </c:pt>
                  <c:pt idx="158">
                    <c:v>1.8399488570415668E-2</c:v>
                  </c:pt>
                  <c:pt idx="159">
                    <c:v>1.8649281702521375E-2</c:v>
                  </c:pt>
                  <c:pt idx="160">
                    <c:v>1.8399488570415741E-2</c:v>
                  </c:pt>
                  <c:pt idx="161">
                    <c:v>1.8212461966810218E-2</c:v>
                  </c:pt>
                  <c:pt idx="162">
                    <c:v>1.838824152165415E-2</c:v>
                  </c:pt>
                  <c:pt idx="163">
                    <c:v>1.8649281702521312E-2</c:v>
                  </c:pt>
                  <c:pt idx="164">
                    <c:v>1.8492396596531558E-2</c:v>
                  </c:pt>
                  <c:pt idx="165">
                    <c:v>1.8243052763949288E-2</c:v>
                  </c:pt>
                  <c:pt idx="166">
                    <c:v>1.8075245796260266E-2</c:v>
                  </c:pt>
                  <c:pt idx="167">
                    <c:v>1.8138843205938331E-2</c:v>
                  </c:pt>
                  <c:pt idx="168">
                    <c:v>1.8594494030290534E-2</c:v>
                  </c:pt>
                  <c:pt idx="169">
                    <c:v>1.8521237174486019E-2</c:v>
                  </c:pt>
                  <c:pt idx="170">
                    <c:v>1.827319031456253E-2</c:v>
                  </c:pt>
                  <c:pt idx="171">
                    <c:v>1.7992419934325612E-2</c:v>
                  </c:pt>
                  <c:pt idx="172">
                    <c:v>1.8521237174486123E-2</c:v>
                  </c:pt>
                  <c:pt idx="173">
                    <c:v>1.8594494030290579E-2</c:v>
                  </c:pt>
                  <c:pt idx="174">
                    <c:v>1.8414162764435207E-2</c:v>
                  </c:pt>
                  <c:pt idx="175">
                    <c:v>1.8075245796260266E-2</c:v>
                  </c:pt>
                  <c:pt idx="176">
                    <c:v>1.8345973324918868E-2</c:v>
                  </c:pt>
                  <c:pt idx="177">
                    <c:v>1.8594494030290461E-2</c:v>
                  </c:pt>
                  <c:pt idx="178">
                    <c:v>1.824094063969723E-2</c:v>
                  </c:pt>
                  <c:pt idx="179">
                    <c:v>1.824094063969723E-2</c:v>
                  </c:pt>
                  <c:pt idx="180">
                    <c:v>1.8345973324918927E-2</c:v>
                  </c:pt>
                  <c:pt idx="181">
                    <c:v>1.8594494030290579E-2</c:v>
                  </c:pt>
                  <c:pt idx="182">
                    <c:v>1.848958194041702E-2</c:v>
                  </c:pt>
                  <c:pt idx="183">
                    <c:v>1.8309784971805822E-2</c:v>
                  </c:pt>
                  <c:pt idx="184">
                    <c:v>1.8741794912247357E-2</c:v>
                  </c:pt>
                  <c:pt idx="185">
                    <c:v>1.8769445048155076E-2</c:v>
                  </c:pt>
                  <c:pt idx="186">
                    <c:v>1.824094063969723E-2</c:v>
                  </c:pt>
                  <c:pt idx="187">
                    <c:v>1.848958194041703E-2</c:v>
                  </c:pt>
                  <c:pt idx="188">
                    <c:v>1.8167683783892861E-2</c:v>
                  </c:pt>
                  <c:pt idx="189">
                    <c:v>1.8663338362399143E-2</c:v>
                  </c:pt>
                  <c:pt idx="190">
                    <c:v>1.8388241521654226E-2</c:v>
                  </c:pt>
                  <c:pt idx="191">
                    <c:v>1.8572486664693647E-2</c:v>
                  </c:pt>
                  <c:pt idx="192">
                    <c:v>1.8205473718597827E-2</c:v>
                  </c:pt>
                  <c:pt idx="193">
                    <c:v>1.8462266501707514E-2</c:v>
                  </c:pt>
                  <c:pt idx="194">
                    <c:v>1.848958194041702E-2</c:v>
                  </c:pt>
                  <c:pt idx="195">
                    <c:v>1.8559027109191051E-2</c:v>
                  </c:pt>
                  <c:pt idx="196">
                    <c:v>1.8462266501707531E-2</c:v>
                  </c:pt>
                  <c:pt idx="197">
                    <c:v>1.8712086451375058E-2</c:v>
                  </c:pt>
                  <c:pt idx="198">
                    <c:v>1.8545538197955836E-2</c:v>
                  </c:pt>
                  <c:pt idx="199">
                    <c:v>1.8034688131060881E-2</c:v>
                  </c:pt>
                  <c:pt idx="200">
                    <c:v>1.8136028549823761E-2</c:v>
                  </c:pt>
                  <c:pt idx="201">
                    <c:v>1.8637687812135761E-2</c:v>
                  </c:pt>
                  <c:pt idx="202">
                    <c:v>1.8637687812135761E-2</c:v>
                  </c:pt>
                  <c:pt idx="203">
                    <c:v>1.8358533060781824E-2</c:v>
                  </c:pt>
                </c:numCache>
              </c:numRef>
            </c:plus>
            <c:minus>
              <c:numRef>
                <c:f>'[xylose-growth-data-article-Ledesma-2017.xls]Plate 1 - Sheet1'!$Q$6:$Q$209</c:f>
                <c:numCache>
                  <c:formatCode>General</c:formatCode>
                  <c:ptCount val="204"/>
                  <c:pt idx="0">
                    <c:v>1.167201292153568E-2</c:v>
                  </c:pt>
                  <c:pt idx="1">
                    <c:v>8.439115479270249E-3</c:v>
                  </c:pt>
                  <c:pt idx="2">
                    <c:v>1.0592558540478034E-2</c:v>
                  </c:pt>
                  <c:pt idx="3">
                    <c:v>1.3586738781815747E-2</c:v>
                  </c:pt>
                  <c:pt idx="4">
                    <c:v>1.919587856945229E-2</c:v>
                  </c:pt>
                  <c:pt idx="5">
                    <c:v>2.6652131626927759E-2</c:v>
                  </c:pt>
                  <c:pt idx="6">
                    <c:v>2.1224978744022883E-2</c:v>
                  </c:pt>
                  <c:pt idx="7">
                    <c:v>2.6545905950677098E-2</c:v>
                  </c:pt>
                  <c:pt idx="8">
                    <c:v>1.9796311130933501E-2</c:v>
                  </c:pt>
                  <c:pt idx="9">
                    <c:v>1.6475932774418285E-2</c:v>
                  </c:pt>
                  <c:pt idx="10">
                    <c:v>1.8556058497719904E-2</c:v>
                  </c:pt>
                  <c:pt idx="11">
                    <c:v>2.2512470145122556E-2</c:v>
                  </c:pt>
                  <c:pt idx="12">
                    <c:v>1.5322084027757704E-2</c:v>
                  </c:pt>
                  <c:pt idx="13">
                    <c:v>1.049731173419222E-2</c:v>
                  </c:pt>
                  <c:pt idx="14">
                    <c:v>2.0871428618002594E-2</c:v>
                  </c:pt>
                  <c:pt idx="15">
                    <c:v>1.3886415510160491E-2</c:v>
                  </c:pt>
                  <c:pt idx="16">
                    <c:v>1.5323884105548623E-2</c:v>
                  </c:pt>
                  <c:pt idx="17">
                    <c:v>1.28533959526279E-2</c:v>
                  </c:pt>
                  <c:pt idx="18">
                    <c:v>1.2238568816459459E-2</c:v>
                  </c:pt>
                  <c:pt idx="19">
                    <c:v>1.5229279236780953E-2</c:v>
                  </c:pt>
                  <c:pt idx="20">
                    <c:v>1.3696850937745997E-2</c:v>
                  </c:pt>
                  <c:pt idx="21">
                    <c:v>1.0760316523080802E-2</c:v>
                  </c:pt>
                  <c:pt idx="22">
                    <c:v>8.4697567072607571E-3</c:v>
                  </c:pt>
                  <c:pt idx="23">
                    <c:v>6.4298683523163558E-3</c:v>
                  </c:pt>
                  <c:pt idx="24">
                    <c:v>6.6561034116538699E-3</c:v>
                  </c:pt>
                  <c:pt idx="25">
                    <c:v>7.661098732131705E-3</c:v>
                  </c:pt>
                  <c:pt idx="26">
                    <c:v>5.1418183464032414E-3</c:v>
                  </c:pt>
                  <c:pt idx="27">
                    <c:v>4.8377846916511326E-3</c:v>
                  </c:pt>
                  <c:pt idx="28">
                    <c:v>5.1635847016365342E-3</c:v>
                  </c:pt>
                  <c:pt idx="29">
                    <c:v>4.9899727565694014E-3</c:v>
                  </c:pt>
                  <c:pt idx="30">
                    <c:v>6.4223508645434024E-3</c:v>
                  </c:pt>
                  <c:pt idx="31">
                    <c:v>9.0449582456730536E-3</c:v>
                  </c:pt>
                  <c:pt idx="32">
                    <c:v>5.468717637674844E-3</c:v>
                  </c:pt>
                  <c:pt idx="33">
                    <c:v>7.1550736202368832E-3</c:v>
                  </c:pt>
                  <c:pt idx="34">
                    <c:v>8.4040806306445257E-3</c:v>
                  </c:pt>
                  <c:pt idx="35">
                    <c:v>5.3819750266665871E-3</c:v>
                  </c:pt>
                  <c:pt idx="36">
                    <c:v>6.1293108448025897E-3</c:v>
                  </c:pt>
                  <c:pt idx="37">
                    <c:v>6.3011417273749169E-3</c:v>
                  </c:pt>
                  <c:pt idx="38">
                    <c:v>7.4779655840158049E-3</c:v>
                  </c:pt>
                  <c:pt idx="39">
                    <c:v>6.143712172937423E-3</c:v>
                  </c:pt>
                  <c:pt idx="40">
                    <c:v>5.7829434416188426E-3</c:v>
                  </c:pt>
                  <c:pt idx="41">
                    <c:v>4.8634628898007893E-3</c:v>
                  </c:pt>
                  <c:pt idx="42">
                    <c:v>4.043248533141989E-3</c:v>
                  </c:pt>
                  <c:pt idx="43">
                    <c:v>3.6575913241931528E-3</c:v>
                  </c:pt>
                  <c:pt idx="44">
                    <c:v>3.8890872965260622E-3</c:v>
                  </c:pt>
                  <c:pt idx="45">
                    <c:v>4.7599880793941134E-3</c:v>
                  </c:pt>
                  <c:pt idx="46">
                    <c:v>5.3618228053011526E-3</c:v>
                  </c:pt>
                  <c:pt idx="47">
                    <c:v>4.7609522856952406E-3</c:v>
                  </c:pt>
                  <c:pt idx="48">
                    <c:v>5.7541706392665254E-3</c:v>
                  </c:pt>
                  <c:pt idx="49">
                    <c:v>6.482378726658829E-3</c:v>
                  </c:pt>
                  <c:pt idx="50">
                    <c:v>6.5768295910095045E-3</c:v>
                  </c:pt>
                  <c:pt idx="51">
                    <c:v>6.0069404303133732E-3</c:v>
                  </c:pt>
                  <c:pt idx="52">
                    <c:v>6.7950046121295123E-3</c:v>
                  </c:pt>
                  <c:pt idx="53">
                    <c:v>5.972157622389649E-3</c:v>
                  </c:pt>
                  <c:pt idx="54">
                    <c:v>6.630163409810195E-3</c:v>
                  </c:pt>
                  <c:pt idx="55">
                    <c:v>6.6912711712037902E-3</c:v>
                  </c:pt>
                  <c:pt idx="56">
                    <c:v>6.5785031895876428E-3</c:v>
                  </c:pt>
                  <c:pt idx="57">
                    <c:v>6.8663612847865577E-3</c:v>
                  </c:pt>
                  <c:pt idx="58">
                    <c:v>7.0664141816420304E-3</c:v>
                  </c:pt>
                  <c:pt idx="59">
                    <c:v>6.9411047819172367E-3</c:v>
                  </c:pt>
                  <c:pt idx="60">
                    <c:v>7.00562073841836E-3</c:v>
                  </c:pt>
                  <c:pt idx="61">
                    <c:v>6.9553208307061099E-3</c:v>
                  </c:pt>
                  <c:pt idx="62">
                    <c:v>7.3341813470643785E-3</c:v>
                  </c:pt>
                  <c:pt idx="63">
                    <c:v>8.1962517146490464E-3</c:v>
                  </c:pt>
                  <c:pt idx="64">
                    <c:v>8.0606601717797943E-3</c:v>
                  </c:pt>
                  <c:pt idx="65">
                    <c:v>8.4142135623731032E-3</c:v>
                  </c:pt>
                  <c:pt idx="66">
                    <c:v>8.5014673793790997E-3</c:v>
                  </c:pt>
                  <c:pt idx="67">
                    <c:v>8.4896994114155421E-3</c:v>
                  </c:pt>
                  <c:pt idx="68">
                    <c:v>8.2485076513741998E-3</c:v>
                  </c:pt>
                  <c:pt idx="69">
                    <c:v>8.5069558260183562E-3</c:v>
                  </c:pt>
                  <c:pt idx="70">
                    <c:v>8.9449923755377508E-3</c:v>
                  </c:pt>
                  <c:pt idx="71">
                    <c:v>8.5377989568296304E-3</c:v>
                  </c:pt>
                  <c:pt idx="72">
                    <c:v>8.3821452306278143E-3</c:v>
                  </c:pt>
                  <c:pt idx="73">
                    <c:v>8.6981499345691084E-3</c:v>
                  </c:pt>
                  <c:pt idx="74">
                    <c:v>8.7671210226853077E-3</c:v>
                  </c:pt>
                  <c:pt idx="75">
                    <c:v>9.2250408122113679E-3</c:v>
                  </c:pt>
                  <c:pt idx="76">
                    <c:v>9.441230362909803E-3</c:v>
                  </c:pt>
                  <c:pt idx="77">
                    <c:v>9.9044035073612563E-3</c:v>
                  </c:pt>
                  <c:pt idx="78">
                    <c:v>1.0573582024522302E-2</c:v>
                  </c:pt>
                  <c:pt idx="79">
                    <c:v>1.0999980100059936E-2</c:v>
                  </c:pt>
                  <c:pt idx="80">
                    <c:v>1.0910762963075216E-2</c:v>
                  </c:pt>
                  <c:pt idx="81">
                    <c:v>1.1881727983645292E-2</c:v>
                  </c:pt>
                  <c:pt idx="82">
                    <c:v>1.282148221385729E-2</c:v>
                  </c:pt>
                  <c:pt idx="83">
                    <c:v>1.2846825266074868E-2</c:v>
                  </c:pt>
                  <c:pt idx="84">
                    <c:v>1.2961591801338317E-2</c:v>
                  </c:pt>
                  <c:pt idx="85">
                    <c:v>1.3631904149323871E-2</c:v>
                  </c:pt>
                  <c:pt idx="86">
                    <c:v>1.3820844098639514E-2</c:v>
                  </c:pt>
                  <c:pt idx="87">
                    <c:v>1.4356601717798225E-2</c:v>
                  </c:pt>
                  <c:pt idx="88">
                    <c:v>1.3420266632324583E-2</c:v>
                  </c:pt>
                  <c:pt idx="89">
                    <c:v>1.3287598932792313E-2</c:v>
                  </c:pt>
                  <c:pt idx="90">
                    <c:v>1.3254040789566282E-2</c:v>
                  </c:pt>
                  <c:pt idx="91">
                    <c:v>1.3273653087075945E-2</c:v>
                  </c:pt>
                  <c:pt idx="92">
                    <c:v>1.3273653087075867E-2</c:v>
                  </c:pt>
                  <c:pt idx="93">
                    <c:v>1.2566546305889327E-2</c:v>
                  </c:pt>
                  <c:pt idx="94">
                    <c:v>1.3129392092430942E-2</c:v>
                  </c:pt>
                  <c:pt idx="95">
                    <c:v>1.3094844646747861E-2</c:v>
                  </c:pt>
                  <c:pt idx="96">
                    <c:v>1.2615959284703165E-2</c:v>
                  </c:pt>
                  <c:pt idx="97">
                    <c:v>1.2867378753255743E-2</c:v>
                  </c:pt>
                  <c:pt idx="98">
                    <c:v>1.2737731648296271E-2</c:v>
                  </c:pt>
                  <c:pt idx="99">
                    <c:v>1.2676045027798635E-2</c:v>
                  </c:pt>
                  <c:pt idx="100">
                    <c:v>1.2334901387951434E-2</c:v>
                  </c:pt>
                  <c:pt idx="101">
                    <c:v>1.2805775173177165E-2</c:v>
                  </c:pt>
                  <c:pt idx="102">
                    <c:v>1.2334901387951434E-2</c:v>
                  </c:pt>
                  <c:pt idx="103">
                    <c:v>1.2160271972069189E-2</c:v>
                  </c:pt>
                  <c:pt idx="104">
                    <c:v>1.2451282719002204E-2</c:v>
                  </c:pt>
                  <c:pt idx="105">
                    <c:v>1.2825792669467082E-2</c:v>
                  </c:pt>
                  <c:pt idx="106">
                    <c:v>1.3282518552694449E-2</c:v>
                  </c:pt>
                  <c:pt idx="107">
                    <c:v>1.3873662270217961E-2</c:v>
                  </c:pt>
                  <c:pt idx="108">
                    <c:v>1.4975049191825185E-2</c:v>
                  </c:pt>
                  <c:pt idx="109">
                    <c:v>1.5692578729891694E-2</c:v>
                  </c:pt>
                  <c:pt idx="110">
                    <c:v>1.6690126278217907E-2</c:v>
                  </c:pt>
                  <c:pt idx="111">
                    <c:v>1.7168630350664845E-2</c:v>
                  </c:pt>
                  <c:pt idx="112">
                    <c:v>1.7380774857133262E-2</c:v>
                  </c:pt>
                  <c:pt idx="113">
                    <c:v>1.7436840883261886E-2</c:v>
                  </c:pt>
                  <c:pt idx="114">
                    <c:v>1.7934644443301988E-2</c:v>
                  </c:pt>
                  <c:pt idx="115">
                    <c:v>1.7919636923969289E-2</c:v>
                  </c:pt>
                  <c:pt idx="116">
                    <c:v>1.7668454905123712E-2</c:v>
                  </c:pt>
                  <c:pt idx="117">
                    <c:v>1.7721692405667001E-2</c:v>
                  </c:pt>
                  <c:pt idx="118">
                    <c:v>1.7566083533375933E-2</c:v>
                  </c:pt>
                  <c:pt idx="119">
                    <c:v>1.8224938443587291E-2</c:v>
                  </c:pt>
                  <c:pt idx="120">
                    <c:v>1.7779866127894926E-2</c:v>
                  </c:pt>
                  <c:pt idx="121">
                    <c:v>1.7668454905123736E-2</c:v>
                  </c:pt>
                  <c:pt idx="122">
                    <c:v>1.7668454905123792E-2</c:v>
                  </c:pt>
                  <c:pt idx="123">
                    <c:v>1.791572834144704E-2</c:v>
                  </c:pt>
                  <c:pt idx="124">
                    <c:v>1.8470815723488545E-2</c:v>
                  </c:pt>
                  <c:pt idx="125">
                    <c:v>1.8323808420298425E-2</c:v>
                  </c:pt>
                  <c:pt idx="126">
                    <c:v>1.8026021354903499E-2</c:v>
                  </c:pt>
                  <c:pt idx="127">
                    <c:v>1.8224938443587291E-2</c:v>
                  </c:pt>
                  <c:pt idx="128">
                    <c:v>1.8470815723488507E-2</c:v>
                  </c:pt>
                  <c:pt idx="129">
                    <c:v>1.8516775907888021E-2</c:v>
                  </c:pt>
                  <c:pt idx="130">
                    <c:v>1.8269281732040343E-2</c:v>
                  </c:pt>
                  <c:pt idx="131">
                    <c:v>1.8269281732040343E-2</c:v>
                  </c:pt>
                  <c:pt idx="132">
                    <c:v>1.8269281732040343E-2</c:v>
                  </c:pt>
                  <c:pt idx="133">
                    <c:v>1.824094063969723E-2</c:v>
                  </c:pt>
                  <c:pt idx="134">
                    <c:v>1.8075245796260242E-2</c:v>
                  </c:pt>
                  <c:pt idx="135">
                    <c:v>1.788738724910395E-2</c:v>
                  </c:pt>
                  <c:pt idx="136">
                    <c:v>1.8138843205938331E-2</c:v>
                  </c:pt>
                  <c:pt idx="137">
                    <c:v>1.8075245796260266E-2</c:v>
                  </c:pt>
                  <c:pt idx="138">
                    <c:v>1.8492396596531537E-2</c:v>
                  </c:pt>
                  <c:pt idx="139">
                    <c:v>1.7962674913864246E-2</c:v>
                  </c:pt>
                  <c:pt idx="140">
                    <c:v>1.8492396596531617E-2</c:v>
                  </c:pt>
                  <c:pt idx="141">
                    <c:v>1.8316228304457546E-2</c:v>
                  </c:pt>
                  <c:pt idx="142">
                    <c:v>1.8316228304457456E-2</c:v>
                  </c:pt>
                  <c:pt idx="143">
                    <c:v>1.8919568747996791E-2</c:v>
                  </c:pt>
                  <c:pt idx="144">
                    <c:v>1.8663338362399067E-2</c:v>
                  </c:pt>
                  <c:pt idx="145">
                    <c:v>1.8566015357403449E-2</c:v>
                  </c:pt>
                  <c:pt idx="146">
                    <c:v>1.8316228304457546E-2</c:v>
                  </c:pt>
                  <c:pt idx="147">
                    <c:v>1.8477922061357843E-2</c:v>
                  </c:pt>
                  <c:pt idx="148">
                    <c:v>1.8316228304457532E-2</c:v>
                  </c:pt>
                  <c:pt idx="149">
                    <c:v>1.8566015357403563E-2</c:v>
                  </c:pt>
                  <c:pt idx="150">
                    <c:v>1.8649281702521312E-2</c:v>
                  </c:pt>
                  <c:pt idx="151">
                    <c:v>1.8399488570415668E-2</c:v>
                  </c:pt>
                  <c:pt idx="152">
                    <c:v>1.8399488570415741E-2</c:v>
                  </c:pt>
                  <c:pt idx="153">
                    <c:v>1.8477922061357843E-2</c:v>
                  </c:pt>
                  <c:pt idx="154">
                    <c:v>1.8477922061357843E-2</c:v>
                  </c:pt>
                  <c:pt idx="155">
                    <c:v>1.8492396596531537E-2</c:v>
                  </c:pt>
                  <c:pt idx="156">
                    <c:v>1.8414162764435124E-2</c:v>
                  </c:pt>
                  <c:pt idx="157">
                    <c:v>1.8399488570415668E-2</c:v>
                  </c:pt>
                  <c:pt idx="158">
                    <c:v>1.8399488570415668E-2</c:v>
                  </c:pt>
                  <c:pt idx="159">
                    <c:v>1.8649281702521375E-2</c:v>
                  </c:pt>
                  <c:pt idx="160">
                    <c:v>1.8399488570415741E-2</c:v>
                  </c:pt>
                  <c:pt idx="161">
                    <c:v>1.8212461966810218E-2</c:v>
                  </c:pt>
                  <c:pt idx="162">
                    <c:v>1.838824152165415E-2</c:v>
                  </c:pt>
                  <c:pt idx="163">
                    <c:v>1.8649281702521312E-2</c:v>
                  </c:pt>
                  <c:pt idx="164">
                    <c:v>1.8492396596531558E-2</c:v>
                  </c:pt>
                  <c:pt idx="165">
                    <c:v>1.8243052763949288E-2</c:v>
                  </c:pt>
                  <c:pt idx="166">
                    <c:v>1.8075245796260266E-2</c:v>
                  </c:pt>
                  <c:pt idx="167">
                    <c:v>1.8138843205938331E-2</c:v>
                  </c:pt>
                  <c:pt idx="168">
                    <c:v>1.8594494030290534E-2</c:v>
                  </c:pt>
                  <c:pt idx="169">
                    <c:v>1.8521237174486019E-2</c:v>
                  </c:pt>
                  <c:pt idx="170">
                    <c:v>1.827319031456253E-2</c:v>
                  </c:pt>
                  <c:pt idx="171">
                    <c:v>1.7992419934325612E-2</c:v>
                  </c:pt>
                  <c:pt idx="172">
                    <c:v>1.8521237174486123E-2</c:v>
                  </c:pt>
                  <c:pt idx="173">
                    <c:v>1.8594494030290579E-2</c:v>
                  </c:pt>
                  <c:pt idx="174">
                    <c:v>1.8414162764435207E-2</c:v>
                  </c:pt>
                  <c:pt idx="175">
                    <c:v>1.8075245796260266E-2</c:v>
                  </c:pt>
                  <c:pt idx="176">
                    <c:v>1.8345973324918868E-2</c:v>
                  </c:pt>
                  <c:pt idx="177">
                    <c:v>1.8594494030290461E-2</c:v>
                  </c:pt>
                  <c:pt idx="178">
                    <c:v>1.824094063969723E-2</c:v>
                  </c:pt>
                  <c:pt idx="179">
                    <c:v>1.824094063969723E-2</c:v>
                  </c:pt>
                  <c:pt idx="180">
                    <c:v>1.8345973324918927E-2</c:v>
                  </c:pt>
                  <c:pt idx="181">
                    <c:v>1.8594494030290579E-2</c:v>
                  </c:pt>
                  <c:pt idx="182">
                    <c:v>1.848958194041702E-2</c:v>
                  </c:pt>
                  <c:pt idx="183">
                    <c:v>1.8309784971805822E-2</c:v>
                  </c:pt>
                  <c:pt idx="184">
                    <c:v>1.8741794912247357E-2</c:v>
                  </c:pt>
                  <c:pt idx="185">
                    <c:v>1.8769445048155076E-2</c:v>
                  </c:pt>
                  <c:pt idx="186">
                    <c:v>1.824094063969723E-2</c:v>
                  </c:pt>
                  <c:pt idx="187">
                    <c:v>1.848958194041703E-2</c:v>
                  </c:pt>
                  <c:pt idx="188">
                    <c:v>1.8167683783892861E-2</c:v>
                  </c:pt>
                  <c:pt idx="189">
                    <c:v>1.8663338362399143E-2</c:v>
                  </c:pt>
                  <c:pt idx="190">
                    <c:v>1.8388241521654226E-2</c:v>
                  </c:pt>
                  <c:pt idx="191">
                    <c:v>1.8572486664693647E-2</c:v>
                  </c:pt>
                  <c:pt idx="192">
                    <c:v>1.8205473718597827E-2</c:v>
                  </c:pt>
                  <c:pt idx="193">
                    <c:v>1.8462266501707514E-2</c:v>
                  </c:pt>
                  <c:pt idx="194">
                    <c:v>1.848958194041702E-2</c:v>
                  </c:pt>
                  <c:pt idx="195">
                    <c:v>1.8559027109191051E-2</c:v>
                  </c:pt>
                  <c:pt idx="196">
                    <c:v>1.8462266501707531E-2</c:v>
                  </c:pt>
                  <c:pt idx="197">
                    <c:v>1.8712086451375058E-2</c:v>
                  </c:pt>
                  <c:pt idx="198">
                    <c:v>1.8545538197955836E-2</c:v>
                  </c:pt>
                  <c:pt idx="199">
                    <c:v>1.8034688131060881E-2</c:v>
                  </c:pt>
                  <c:pt idx="200">
                    <c:v>1.8136028549823761E-2</c:v>
                  </c:pt>
                  <c:pt idx="201">
                    <c:v>1.8637687812135761E-2</c:v>
                  </c:pt>
                  <c:pt idx="202">
                    <c:v>1.8637687812135761E-2</c:v>
                  </c:pt>
                  <c:pt idx="203">
                    <c:v>1.8358533060781824E-2</c:v>
                  </c:pt>
                </c:numCache>
              </c:numRef>
            </c:minus>
          </c:errBars>
          <c:xVal>
            <c:numRef>
              <c:f>'[xylose-growth-data-article-Ledesma-2017.xls]Plate 1 - Sheet1'!$B$6:$B$209</c:f>
              <c:numCache>
                <c:formatCode>0.00</c:formatCode>
                <c:ptCount val="204"/>
                <c:pt idx="0">
                  <c:v>0.33300000000000024</c:v>
                </c:pt>
                <c:pt idx="1">
                  <c:v>0.66700000000000048</c:v>
                </c:pt>
                <c:pt idx="2">
                  <c:v>1</c:v>
                </c:pt>
                <c:pt idx="3">
                  <c:v>1.3336666666666699</c:v>
                </c:pt>
                <c:pt idx="4">
                  <c:v>1.66716666666667</c:v>
                </c:pt>
                <c:pt idx="5">
                  <c:v>2.0006666666666701</c:v>
                </c:pt>
                <c:pt idx="6">
                  <c:v>2.3341666666666798</c:v>
                </c:pt>
                <c:pt idx="7">
                  <c:v>2.6676666666666802</c:v>
                </c:pt>
                <c:pt idx="8">
                  <c:v>3.0011666666666801</c:v>
                </c:pt>
                <c:pt idx="9">
                  <c:v>3.3346666666666787</c:v>
                </c:pt>
                <c:pt idx="10">
                  <c:v>3.6681666666666812</c:v>
                </c:pt>
                <c:pt idx="11">
                  <c:v>4.0016666666666802</c:v>
                </c:pt>
                <c:pt idx="12">
                  <c:v>4.3330000000000002</c:v>
                </c:pt>
                <c:pt idx="13">
                  <c:v>4.663999999999997</c:v>
                </c:pt>
                <c:pt idx="14">
                  <c:v>5</c:v>
                </c:pt>
                <c:pt idx="15">
                  <c:v>5.3335238095238227</c:v>
                </c:pt>
                <c:pt idx="16">
                  <c:v>5.6668309523809546</c:v>
                </c:pt>
                <c:pt idx="17">
                  <c:v>6</c:v>
                </c:pt>
                <c:pt idx="18">
                  <c:v>6.3334452380952468</c:v>
                </c:pt>
                <c:pt idx="19">
                  <c:v>6.6667523809523903</c:v>
                </c:pt>
                <c:pt idx="20">
                  <c:v>7</c:v>
                </c:pt>
                <c:pt idx="21">
                  <c:v>7.3333666666666799</c:v>
                </c:pt>
                <c:pt idx="22">
                  <c:v>7.6666738095238198</c:v>
                </c:pt>
                <c:pt idx="23">
                  <c:v>8</c:v>
                </c:pt>
                <c:pt idx="24">
                  <c:v>8.3332880952381103</c:v>
                </c:pt>
                <c:pt idx="25">
                  <c:v>8.6665952380952582</c:v>
                </c:pt>
                <c:pt idx="26">
                  <c:v>9</c:v>
                </c:pt>
                <c:pt idx="27">
                  <c:v>9.3332107176773995</c:v>
                </c:pt>
                <c:pt idx="28">
                  <c:v>9.6665181599705488</c:v>
                </c:pt>
                <c:pt idx="29">
                  <c:v>9.9998256022637104</c:v>
                </c:pt>
                <c:pt idx="30">
                  <c:v>10.333133044556902</c:v>
                </c:pt>
                <c:pt idx="31">
                  <c:v>10.666440486850099</c:v>
                </c:pt>
                <c:pt idx="32">
                  <c:v>10.999747929143208</c:v>
                </c:pt>
                <c:pt idx="33">
                  <c:v>11.3330553714364</c:v>
                </c:pt>
                <c:pt idx="34">
                  <c:v>11.666362813729505</c:v>
                </c:pt>
                <c:pt idx="35">
                  <c:v>11.999670256022705</c:v>
                </c:pt>
                <c:pt idx="36">
                  <c:v>12.332977698315799</c:v>
                </c:pt>
                <c:pt idx="37">
                  <c:v>12.666285140609</c:v>
                </c:pt>
                <c:pt idx="38">
                  <c:v>12.999592582902208</c:v>
                </c:pt>
                <c:pt idx="39">
                  <c:v>13.3329000251953</c:v>
                </c:pt>
                <c:pt idx="40">
                  <c:v>13.666207467488499</c:v>
                </c:pt>
                <c:pt idx="41">
                  <c:v>13.999514909781608</c:v>
                </c:pt>
                <c:pt idx="42">
                  <c:v>14.3328223520748</c:v>
                </c:pt>
                <c:pt idx="43">
                  <c:v>14.666129794367899</c:v>
                </c:pt>
                <c:pt idx="44">
                  <c:v>14.999437236661111</c:v>
                </c:pt>
                <c:pt idx="45">
                  <c:v>15.332744678954308</c:v>
                </c:pt>
                <c:pt idx="46">
                  <c:v>15.6660521212474</c:v>
                </c:pt>
                <c:pt idx="47">
                  <c:v>15.999359563540599</c:v>
                </c:pt>
                <c:pt idx="48">
                  <c:v>16.332667005833699</c:v>
                </c:pt>
                <c:pt idx="49">
                  <c:v>16.665974448126899</c:v>
                </c:pt>
                <c:pt idx="50">
                  <c:v>16.99928189041999</c:v>
                </c:pt>
                <c:pt idx="51">
                  <c:v>17.332589332713184</c:v>
                </c:pt>
                <c:pt idx="52">
                  <c:v>17.665896775006399</c:v>
                </c:pt>
                <c:pt idx="53">
                  <c:v>17.9992042172995</c:v>
                </c:pt>
                <c:pt idx="54">
                  <c:v>18.332511659592701</c:v>
                </c:pt>
                <c:pt idx="55">
                  <c:v>18.665819101885788</c:v>
                </c:pt>
                <c:pt idx="56">
                  <c:v>18.999126544178978</c:v>
                </c:pt>
                <c:pt idx="57">
                  <c:v>19.33243398647209</c:v>
                </c:pt>
                <c:pt idx="58">
                  <c:v>19.665741428765283</c:v>
                </c:pt>
                <c:pt idx="59">
                  <c:v>19.999048871058488</c:v>
                </c:pt>
                <c:pt idx="60">
                  <c:v>20.3323563133516</c:v>
                </c:pt>
                <c:pt idx="61">
                  <c:v>20.6656637556448</c:v>
                </c:pt>
                <c:pt idx="62">
                  <c:v>20.998971197937902</c:v>
                </c:pt>
                <c:pt idx="63">
                  <c:v>21.332278640231099</c:v>
                </c:pt>
                <c:pt idx="64">
                  <c:v>21.665586082524182</c:v>
                </c:pt>
                <c:pt idx="65">
                  <c:v>21.998893524817401</c:v>
                </c:pt>
                <c:pt idx="66">
                  <c:v>22.332200967110605</c:v>
                </c:pt>
                <c:pt idx="67">
                  <c:v>22.665508409403699</c:v>
                </c:pt>
                <c:pt idx="68">
                  <c:v>22.9988158516969</c:v>
                </c:pt>
                <c:pt idx="69">
                  <c:v>23.332123293989984</c:v>
                </c:pt>
                <c:pt idx="70">
                  <c:v>23.665430736283184</c:v>
                </c:pt>
                <c:pt idx="71">
                  <c:v>23.998738178576282</c:v>
                </c:pt>
                <c:pt idx="72">
                  <c:v>24.332045620869501</c:v>
                </c:pt>
                <c:pt idx="73">
                  <c:v>24.665353063162691</c:v>
                </c:pt>
                <c:pt idx="74">
                  <c:v>24.998660505455788</c:v>
                </c:pt>
                <c:pt idx="75">
                  <c:v>25.331967947749011</c:v>
                </c:pt>
                <c:pt idx="76">
                  <c:v>25.665275390042101</c:v>
                </c:pt>
                <c:pt idx="77">
                  <c:v>25.998582832335263</c:v>
                </c:pt>
                <c:pt idx="78">
                  <c:v>26.33189027462841</c:v>
                </c:pt>
                <c:pt idx="79">
                  <c:v>26.66519771692159</c:v>
                </c:pt>
                <c:pt idx="80">
                  <c:v>26.998505159214705</c:v>
                </c:pt>
                <c:pt idx="81">
                  <c:v>27.331812601507899</c:v>
                </c:pt>
                <c:pt idx="82">
                  <c:v>27.665120043801089</c:v>
                </c:pt>
                <c:pt idx="83">
                  <c:v>27.99842748609419</c:v>
                </c:pt>
                <c:pt idx="84">
                  <c:v>28.331734928387405</c:v>
                </c:pt>
                <c:pt idx="85">
                  <c:v>28.665042370680489</c:v>
                </c:pt>
                <c:pt idx="86">
                  <c:v>28.998349812973675</c:v>
                </c:pt>
                <c:pt idx="87">
                  <c:v>29.331657255266801</c:v>
                </c:pt>
                <c:pt idx="88">
                  <c:v>29.664964697560009</c:v>
                </c:pt>
                <c:pt idx="89">
                  <c:v>29.998272139853189</c:v>
                </c:pt>
                <c:pt idx="90">
                  <c:v>30.33157958214629</c:v>
                </c:pt>
                <c:pt idx="91">
                  <c:v>30.664887024439512</c:v>
                </c:pt>
                <c:pt idx="92">
                  <c:v>30.998194466732599</c:v>
                </c:pt>
                <c:pt idx="93">
                  <c:v>31.3315019090258</c:v>
                </c:pt>
                <c:pt idx="94">
                  <c:v>31.664809351318901</c:v>
                </c:pt>
                <c:pt idx="95">
                  <c:v>31.998116793612088</c:v>
                </c:pt>
                <c:pt idx="96">
                  <c:v>32.331424235905295</c:v>
                </c:pt>
                <c:pt idx="97">
                  <c:v>32.6647316781984</c:v>
                </c:pt>
                <c:pt idx="98">
                  <c:v>32.998039120491612</c:v>
                </c:pt>
                <c:pt idx="99">
                  <c:v>33.331346562784674</c:v>
                </c:pt>
                <c:pt idx="100">
                  <c:v>33.6646540050779</c:v>
                </c:pt>
                <c:pt idx="101">
                  <c:v>33.997961447370997</c:v>
                </c:pt>
                <c:pt idx="102">
                  <c:v>34.331268889664159</c:v>
                </c:pt>
                <c:pt idx="103">
                  <c:v>34.664576331957413</c:v>
                </c:pt>
                <c:pt idx="104">
                  <c:v>34.997883774250468</c:v>
                </c:pt>
                <c:pt idx="105">
                  <c:v>35.331191216543701</c:v>
                </c:pt>
                <c:pt idx="106">
                  <c:v>35.664498658836798</c:v>
                </c:pt>
                <c:pt idx="107">
                  <c:v>35.997806101129996</c:v>
                </c:pt>
                <c:pt idx="108">
                  <c:v>36.331113543423101</c:v>
                </c:pt>
                <c:pt idx="109">
                  <c:v>36.664420985716269</c:v>
                </c:pt>
                <c:pt idx="110">
                  <c:v>36.997728428009502</c:v>
                </c:pt>
                <c:pt idx="111">
                  <c:v>37.331035870302578</c:v>
                </c:pt>
                <c:pt idx="112">
                  <c:v>37.664343312595825</c:v>
                </c:pt>
                <c:pt idx="113">
                  <c:v>37.997650754888902</c:v>
                </c:pt>
                <c:pt idx="114">
                  <c:v>38.330958197182099</c:v>
                </c:pt>
                <c:pt idx="115">
                  <c:v>38.664265639475211</c:v>
                </c:pt>
                <c:pt idx="116">
                  <c:v>38.997573081768394</c:v>
                </c:pt>
                <c:pt idx="117">
                  <c:v>39.330880524061477</c:v>
                </c:pt>
                <c:pt idx="118">
                  <c:v>39.664187966354703</c:v>
                </c:pt>
                <c:pt idx="119">
                  <c:v>39.997495408647879</c:v>
                </c:pt>
                <c:pt idx="120">
                  <c:v>40.330802850940998</c:v>
                </c:pt>
                <c:pt idx="121">
                  <c:v>40.664110293234202</c:v>
                </c:pt>
                <c:pt idx="122">
                  <c:v>40.9974177355273</c:v>
                </c:pt>
                <c:pt idx="123">
                  <c:v>41.330725177820497</c:v>
                </c:pt>
                <c:pt idx="124">
                  <c:v>41.664032620113723</c:v>
                </c:pt>
                <c:pt idx="125">
                  <c:v>41.997340062406799</c:v>
                </c:pt>
                <c:pt idx="126">
                  <c:v>42.330647504699968</c:v>
                </c:pt>
                <c:pt idx="127">
                  <c:v>42.663954946993123</c:v>
                </c:pt>
                <c:pt idx="128">
                  <c:v>42.997262389286277</c:v>
                </c:pt>
                <c:pt idx="129">
                  <c:v>43.330569831579403</c:v>
                </c:pt>
                <c:pt idx="130">
                  <c:v>43.663877273872579</c:v>
                </c:pt>
                <c:pt idx="131">
                  <c:v>43.997184716165698</c:v>
                </c:pt>
                <c:pt idx="132">
                  <c:v>44.330492158458902</c:v>
                </c:pt>
                <c:pt idx="133">
                  <c:v>44.6637996007521</c:v>
                </c:pt>
                <c:pt idx="134">
                  <c:v>44.997107043045197</c:v>
                </c:pt>
                <c:pt idx="135">
                  <c:v>45.330414485338359</c:v>
                </c:pt>
                <c:pt idx="136">
                  <c:v>45.663721927631499</c:v>
                </c:pt>
                <c:pt idx="137">
                  <c:v>45.997029369924697</c:v>
                </c:pt>
                <c:pt idx="138">
                  <c:v>46.330336812217801</c:v>
                </c:pt>
                <c:pt idx="139">
                  <c:v>46.663644254510999</c:v>
                </c:pt>
                <c:pt idx="140">
                  <c:v>46.996951696804203</c:v>
                </c:pt>
                <c:pt idx="141">
                  <c:v>47.330259139097294</c:v>
                </c:pt>
                <c:pt idx="142">
                  <c:v>47.663566581390477</c:v>
                </c:pt>
                <c:pt idx="143">
                  <c:v>47.996874023683567</c:v>
                </c:pt>
                <c:pt idx="144">
                  <c:v>48.330181465976779</c:v>
                </c:pt>
                <c:pt idx="145">
                  <c:v>48.663488908269912</c:v>
                </c:pt>
                <c:pt idx="146">
                  <c:v>48.996796350563102</c:v>
                </c:pt>
                <c:pt idx="147">
                  <c:v>49.330103792856299</c:v>
                </c:pt>
                <c:pt idx="148">
                  <c:v>49.663411235149411</c:v>
                </c:pt>
                <c:pt idx="149">
                  <c:v>49.996718677442594</c:v>
                </c:pt>
                <c:pt idx="150">
                  <c:v>50.330026119735678</c:v>
                </c:pt>
                <c:pt idx="151">
                  <c:v>50.663333562028924</c:v>
                </c:pt>
                <c:pt idx="152">
                  <c:v>50.996641004321994</c:v>
                </c:pt>
                <c:pt idx="153">
                  <c:v>51.329948446615198</c:v>
                </c:pt>
                <c:pt idx="154">
                  <c:v>51.663255888908424</c:v>
                </c:pt>
                <c:pt idx="155">
                  <c:v>51.9965633312015</c:v>
                </c:pt>
                <c:pt idx="156">
                  <c:v>52.329870773494669</c:v>
                </c:pt>
                <c:pt idx="157">
                  <c:v>52.663178215787823</c:v>
                </c:pt>
                <c:pt idx="158">
                  <c:v>52.996485658080999</c:v>
                </c:pt>
                <c:pt idx="159">
                  <c:v>53.329793100374111</c:v>
                </c:pt>
                <c:pt idx="160">
                  <c:v>53.663100542667301</c:v>
                </c:pt>
                <c:pt idx="161">
                  <c:v>53.996407984960499</c:v>
                </c:pt>
                <c:pt idx="162">
                  <c:v>54.329715427253596</c:v>
                </c:pt>
                <c:pt idx="163">
                  <c:v>54.663022869546801</c:v>
                </c:pt>
                <c:pt idx="164">
                  <c:v>54.996330311839934</c:v>
                </c:pt>
                <c:pt idx="165">
                  <c:v>55.329637754133095</c:v>
                </c:pt>
                <c:pt idx="166">
                  <c:v>55.662945196426222</c:v>
                </c:pt>
                <c:pt idx="167">
                  <c:v>55.996252638719412</c:v>
                </c:pt>
                <c:pt idx="168">
                  <c:v>56.329560081012559</c:v>
                </c:pt>
                <c:pt idx="169">
                  <c:v>56.6628675233057</c:v>
                </c:pt>
                <c:pt idx="170">
                  <c:v>56.996174965598911</c:v>
                </c:pt>
                <c:pt idx="171">
                  <c:v>57.329482407891973</c:v>
                </c:pt>
                <c:pt idx="172">
                  <c:v>57.662789850185213</c:v>
                </c:pt>
                <c:pt idx="173">
                  <c:v>57.996097292478311</c:v>
                </c:pt>
                <c:pt idx="174">
                  <c:v>58.329404734771501</c:v>
                </c:pt>
                <c:pt idx="175">
                  <c:v>58.662712177064613</c:v>
                </c:pt>
                <c:pt idx="176">
                  <c:v>58.996019619357803</c:v>
                </c:pt>
                <c:pt idx="177">
                  <c:v>59.329327061650979</c:v>
                </c:pt>
                <c:pt idx="178">
                  <c:v>59.662634503944098</c:v>
                </c:pt>
                <c:pt idx="179">
                  <c:v>59.995941946237302</c:v>
                </c:pt>
                <c:pt idx="180">
                  <c:v>60.3292493885304</c:v>
                </c:pt>
                <c:pt idx="181">
                  <c:v>60.662556830823625</c:v>
                </c:pt>
                <c:pt idx="182">
                  <c:v>60.995864273116673</c:v>
                </c:pt>
                <c:pt idx="183">
                  <c:v>61.329171715409913</c:v>
                </c:pt>
                <c:pt idx="184">
                  <c:v>61.662479157703096</c:v>
                </c:pt>
                <c:pt idx="185">
                  <c:v>61.995786599996194</c:v>
                </c:pt>
                <c:pt idx="186">
                  <c:v>62.329094042289398</c:v>
                </c:pt>
                <c:pt idx="187">
                  <c:v>62.662401484582496</c:v>
                </c:pt>
                <c:pt idx="188">
                  <c:v>62.995708926875764</c:v>
                </c:pt>
                <c:pt idx="189">
                  <c:v>63.329016369168812</c:v>
                </c:pt>
                <c:pt idx="190">
                  <c:v>63.662323811462002</c:v>
                </c:pt>
                <c:pt idx="191">
                  <c:v>63.995631253755199</c:v>
                </c:pt>
                <c:pt idx="192">
                  <c:v>64.32893869604824</c:v>
                </c:pt>
                <c:pt idx="193">
                  <c:v>64.662246138341459</c:v>
                </c:pt>
                <c:pt idx="194">
                  <c:v>64.995553580634606</c:v>
                </c:pt>
                <c:pt idx="195">
                  <c:v>65.32886102292774</c:v>
                </c:pt>
                <c:pt idx="196">
                  <c:v>65.662168465220901</c:v>
                </c:pt>
                <c:pt idx="197">
                  <c:v>65.995475907514063</c:v>
                </c:pt>
                <c:pt idx="198">
                  <c:v>66.328783349807281</c:v>
                </c:pt>
                <c:pt idx="199">
                  <c:v>66.662090792100358</c:v>
                </c:pt>
                <c:pt idx="200">
                  <c:v>66.995398234393562</c:v>
                </c:pt>
                <c:pt idx="201">
                  <c:v>67.328705676686582</c:v>
                </c:pt>
                <c:pt idx="202">
                  <c:v>67.662013118979857</c:v>
                </c:pt>
                <c:pt idx="203">
                  <c:v>67.995320561273061</c:v>
                </c:pt>
              </c:numCache>
            </c:numRef>
          </c:xVal>
          <c:yVal>
            <c:numRef>
              <c:f>'[xylose-growth-data-article-Ledesma-2017.xls]Plate 1 - Sheet1'!$J$6:$J$209</c:f>
              <c:numCache>
                <c:formatCode>0.00</c:formatCode>
                <c:ptCount val="204"/>
                <c:pt idx="0">
                  <c:v>0.15812500000000004</c:v>
                </c:pt>
                <c:pt idx="1">
                  <c:v>0.15825000000000009</c:v>
                </c:pt>
                <c:pt idx="2">
                  <c:v>0.17150000000000001</c:v>
                </c:pt>
                <c:pt idx="3">
                  <c:v>0.17900000000000008</c:v>
                </c:pt>
                <c:pt idx="4">
                  <c:v>0.18012500000000001</c:v>
                </c:pt>
                <c:pt idx="5">
                  <c:v>0.19900000000000004</c:v>
                </c:pt>
                <c:pt idx="6">
                  <c:v>0.21400000000000011</c:v>
                </c:pt>
                <c:pt idx="7">
                  <c:v>0.23400000000000001</c:v>
                </c:pt>
                <c:pt idx="8">
                  <c:v>0.22237500000000004</c:v>
                </c:pt>
                <c:pt idx="9">
                  <c:v>0.238625</c:v>
                </c:pt>
                <c:pt idx="10">
                  <c:v>0.26825000000000004</c:v>
                </c:pt>
                <c:pt idx="11">
                  <c:v>0.29812500000000008</c:v>
                </c:pt>
                <c:pt idx="12">
                  <c:v>0.32675000000000015</c:v>
                </c:pt>
                <c:pt idx="13">
                  <c:v>0.35712500000000008</c:v>
                </c:pt>
                <c:pt idx="14">
                  <c:v>0.38750000000000018</c:v>
                </c:pt>
                <c:pt idx="15">
                  <c:v>0.42025000000000001</c:v>
                </c:pt>
                <c:pt idx="16">
                  <c:v>0.45050000000000001</c:v>
                </c:pt>
                <c:pt idx="17">
                  <c:v>0.48750000000000021</c:v>
                </c:pt>
                <c:pt idx="18">
                  <c:v>0.53049999999999997</c:v>
                </c:pt>
                <c:pt idx="19">
                  <c:v>0.56512500000000043</c:v>
                </c:pt>
                <c:pt idx="20">
                  <c:v>0.59537499999999977</c:v>
                </c:pt>
                <c:pt idx="21">
                  <c:v>0.62949999999999995</c:v>
                </c:pt>
                <c:pt idx="22">
                  <c:v>0.65750000000000042</c:v>
                </c:pt>
                <c:pt idx="23">
                  <c:v>0.68875000000000042</c:v>
                </c:pt>
                <c:pt idx="24">
                  <c:v>0.71537499999999998</c:v>
                </c:pt>
                <c:pt idx="25">
                  <c:v>0.74237500000000034</c:v>
                </c:pt>
                <c:pt idx="26">
                  <c:v>0.76400000000000035</c:v>
                </c:pt>
                <c:pt idx="27">
                  <c:v>0.78837500000000005</c:v>
                </c:pt>
                <c:pt idx="28">
                  <c:v>0.81487500000000035</c:v>
                </c:pt>
                <c:pt idx="29">
                  <c:v>0.83612500000000034</c:v>
                </c:pt>
                <c:pt idx="30">
                  <c:v>0.85775000000000035</c:v>
                </c:pt>
                <c:pt idx="31">
                  <c:v>0.88075000000000003</c:v>
                </c:pt>
                <c:pt idx="32">
                  <c:v>0.90187499999999998</c:v>
                </c:pt>
                <c:pt idx="33">
                  <c:v>0.92125000000000001</c:v>
                </c:pt>
                <c:pt idx="34">
                  <c:v>0.94025000000000003</c:v>
                </c:pt>
                <c:pt idx="35">
                  <c:v>0.95562499999999995</c:v>
                </c:pt>
                <c:pt idx="36">
                  <c:v>0.97312500000000024</c:v>
                </c:pt>
                <c:pt idx="37">
                  <c:v>0.98912499999999959</c:v>
                </c:pt>
                <c:pt idx="38">
                  <c:v>1.0031249999999992</c:v>
                </c:pt>
                <c:pt idx="39">
                  <c:v>1.018</c:v>
                </c:pt>
                <c:pt idx="40">
                  <c:v>1.032875</c:v>
                </c:pt>
                <c:pt idx="41">
                  <c:v>1.0454999999999994</c:v>
                </c:pt>
                <c:pt idx="42">
                  <c:v>1.0591249999999994</c:v>
                </c:pt>
                <c:pt idx="43">
                  <c:v>1.0714999999999995</c:v>
                </c:pt>
                <c:pt idx="44">
                  <c:v>1.0827500000000001</c:v>
                </c:pt>
                <c:pt idx="45">
                  <c:v>1.0950000000000002</c:v>
                </c:pt>
                <c:pt idx="46">
                  <c:v>1.1062500000000008</c:v>
                </c:pt>
                <c:pt idx="47">
                  <c:v>1.1164999999999998</c:v>
                </c:pt>
                <c:pt idx="48">
                  <c:v>1.1272500000000001</c:v>
                </c:pt>
                <c:pt idx="49">
                  <c:v>1.1381250000000001</c:v>
                </c:pt>
                <c:pt idx="50">
                  <c:v>1.1466249999999998</c:v>
                </c:pt>
                <c:pt idx="51">
                  <c:v>1.1562500000000007</c:v>
                </c:pt>
                <c:pt idx="52">
                  <c:v>1.165125</c:v>
                </c:pt>
                <c:pt idx="53">
                  <c:v>1.1744999999999999</c:v>
                </c:pt>
                <c:pt idx="54">
                  <c:v>1.183125</c:v>
                </c:pt>
                <c:pt idx="55">
                  <c:v>1.1917499999999999</c:v>
                </c:pt>
                <c:pt idx="56">
                  <c:v>1.1995</c:v>
                </c:pt>
                <c:pt idx="57">
                  <c:v>1.208</c:v>
                </c:pt>
                <c:pt idx="58">
                  <c:v>1.2156249999999988</c:v>
                </c:pt>
                <c:pt idx="59">
                  <c:v>1.2231249999999994</c:v>
                </c:pt>
                <c:pt idx="60">
                  <c:v>1.2309999999999992</c:v>
                </c:pt>
                <c:pt idx="61">
                  <c:v>1.2374999999999994</c:v>
                </c:pt>
                <c:pt idx="62">
                  <c:v>1.244875</c:v>
                </c:pt>
                <c:pt idx="63">
                  <c:v>1.2514999999999994</c:v>
                </c:pt>
                <c:pt idx="64">
                  <c:v>1.2582500000000001</c:v>
                </c:pt>
                <c:pt idx="65">
                  <c:v>1.2645</c:v>
                </c:pt>
                <c:pt idx="66">
                  <c:v>1.2713749999999993</c:v>
                </c:pt>
                <c:pt idx="67">
                  <c:v>1.2771249999999992</c:v>
                </c:pt>
                <c:pt idx="68">
                  <c:v>1.2827500000000001</c:v>
                </c:pt>
                <c:pt idx="69">
                  <c:v>1.2894999999999994</c:v>
                </c:pt>
                <c:pt idx="70">
                  <c:v>1.294875</c:v>
                </c:pt>
                <c:pt idx="71">
                  <c:v>1.3002500000000001</c:v>
                </c:pt>
                <c:pt idx="72">
                  <c:v>1.3054999999999992</c:v>
                </c:pt>
                <c:pt idx="73">
                  <c:v>1.3106249999999993</c:v>
                </c:pt>
                <c:pt idx="74">
                  <c:v>1.3154999999999994</c:v>
                </c:pt>
                <c:pt idx="75">
                  <c:v>1.3202499999999999</c:v>
                </c:pt>
                <c:pt idx="76">
                  <c:v>1.324875</c:v>
                </c:pt>
                <c:pt idx="77">
                  <c:v>1.3291249999999992</c:v>
                </c:pt>
                <c:pt idx="78">
                  <c:v>1.3323749999999999</c:v>
                </c:pt>
                <c:pt idx="79">
                  <c:v>1.3356249999999992</c:v>
                </c:pt>
                <c:pt idx="80">
                  <c:v>1.3380000000000001</c:v>
                </c:pt>
                <c:pt idx="81">
                  <c:v>1.3398749999999995</c:v>
                </c:pt>
                <c:pt idx="82">
                  <c:v>1.342125</c:v>
                </c:pt>
                <c:pt idx="83">
                  <c:v>1.3436249999999994</c:v>
                </c:pt>
                <c:pt idx="84">
                  <c:v>1.3442499999999999</c:v>
                </c:pt>
                <c:pt idx="85">
                  <c:v>1.345</c:v>
                </c:pt>
                <c:pt idx="86">
                  <c:v>1.346125</c:v>
                </c:pt>
                <c:pt idx="87">
                  <c:v>1.346625</c:v>
                </c:pt>
                <c:pt idx="88">
                  <c:v>1.3471249999999992</c:v>
                </c:pt>
                <c:pt idx="89">
                  <c:v>1.3472500000000001</c:v>
                </c:pt>
                <c:pt idx="90">
                  <c:v>1.3485</c:v>
                </c:pt>
                <c:pt idx="91">
                  <c:v>1.348875</c:v>
                </c:pt>
                <c:pt idx="92">
                  <c:v>1.3496249999999994</c:v>
                </c:pt>
                <c:pt idx="93">
                  <c:v>1.350625</c:v>
                </c:pt>
                <c:pt idx="94">
                  <c:v>1.351</c:v>
                </c:pt>
                <c:pt idx="95">
                  <c:v>1.352125</c:v>
                </c:pt>
                <c:pt idx="96">
                  <c:v>1.353375</c:v>
                </c:pt>
                <c:pt idx="97">
                  <c:v>1.3538749999999993</c:v>
                </c:pt>
                <c:pt idx="98">
                  <c:v>1.3552500000000001</c:v>
                </c:pt>
                <c:pt idx="99">
                  <c:v>1.3568750000000001</c:v>
                </c:pt>
                <c:pt idx="100">
                  <c:v>1.35775</c:v>
                </c:pt>
                <c:pt idx="101">
                  <c:v>1.359</c:v>
                </c:pt>
                <c:pt idx="102">
                  <c:v>1.3602500000000008</c:v>
                </c:pt>
                <c:pt idx="103">
                  <c:v>1.3608750000000001</c:v>
                </c:pt>
                <c:pt idx="104">
                  <c:v>1.3618749999999993</c:v>
                </c:pt>
                <c:pt idx="105">
                  <c:v>1.3623750000000001</c:v>
                </c:pt>
                <c:pt idx="106">
                  <c:v>1.362625</c:v>
                </c:pt>
                <c:pt idx="107">
                  <c:v>1.3631249999999995</c:v>
                </c:pt>
                <c:pt idx="108">
                  <c:v>1.36375</c:v>
                </c:pt>
                <c:pt idx="109">
                  <c:v>1.364625</c:v>
                </c:pt>
                <c:pt idx="110">
                  <c:v>1.3651249999999993</c:v>
                </c:pt>
                <c:pt idx="111">
                  <c:v>1.3650000000000002</c:v>
                </c:pt>
                <c:pt idx="112">
                  <c:v>1.365875</c:v>
                </c:pt>
                <c:pt idx="113">
                  <c:v>1.3660000000000001</c:v>
                </c:pt>
                <c:pt idx="114">
                  <c:v>1.3659999999999992</c:v>
                </c:pt>
                <c:pt idx="115">
                  <c:v>1.3660000000000001</c:v>
                </c:pt>
                <c:pt idx="116">
                  <c:v>1.3648750000000001</c:v>
                </c:pt>
                <c:pt idx="117">
                  <c:v>1.3654999999999993</c:v>
                </c:pt>
                <c:pt idx="118">
                  <c:v>1.3647499999999999</c:v>
                </c:pt>
                <c:pt idx="119">
                  <c:v>1.3648750000000001</c:v>
                </c:pt>
                <c:pt idx="120">
                  <c:v>1.3645</c:v>
                </c:pt>
                <c:pt idx="121">
                  <c:v>1.3643749999999999</c:v>
                </c:pt>
                <c:pt idx="122">
                  <c:v>1.363375</c:v>
                </c:pt>
                <c:pt idx="123">
                  <c:v>1.3642500000000009</c:v>
                </c:pt>
                <c:pt idx="124">
                  <c:v>1.36375</c:v>
                </c:pt>
                <c:pt idx="125">
                  <c:v>1.3636249999999994</c:v>
                </c:pt>
                <c:pt idx="126">
                  <c:v>1.363375</c:v>
                </c:pt>
                <c:pt idx="127">
                  <c:v>1.3628750000000001</c:v>
                </c:pt>
                <c:pt idx="128">
                  <c:v>1.3627500000000001</c:v>
                </c:pt>
                <c:pt idx="129">
                  <c:v>1.3628750000000001</c:v>
                </c:pt>
                <c:pt idx="130">
                  <c:v>1.3620000000000001</c:v>
                </c:pt>
                <c:pt idx="131">
                  <c:v>1.3620000000000001</c:v>
                </c:pt>
                <c:pt idx="132">
                  <c:v>1.3620000000000001</c:v>
                </c:pt>
                <c:pt idx="133">
                  <c:v>1.3614999999999993</c:v>
                </c:pt>
                <c:pt idx="134">
                  <c:v>1.3612500000000001</c:v>
                </c:pt>
                <c:pt idx="135">
                  <c:v>1.3607499999999999</c:v>
                </c:pt>
                <c:pt idx="136">
                  <c:v>1.3603750000000001</c:v>
                </c:pt>
                <c:pt idx="137">
                  <c:v>1.3602500000000006</c:v>
                </c:pt>
                <c:pt idx="138">
                  <c:v>1.3596249999999992</c:v>
                </c:pt>
                <c:pt idx="139">
                  <c:v>1.3596249999999994</c:v>
                </c:pt>
                <c:pt idx="140">
                  <c:v>1.3591249999999995</c:v>
                </c:pt>
                <c:pt idx="141">
                  <c:v>1.359375</c:v>
                </c:pt>
                <c:pt idx="142">
                  <c:v>1.3583750000000001</c:v>
                </c:pt>
                <c:pt idx="143">
                  <c:v>1.3585</c:v>
                </c:pt>
                <c:pt idx="144">
                  <c:v>1.3578749999999993</c:v>
                </c:pt>
                <c:pt idx="145">
                  <c:v>1.3577500000000002</c:v>
                </c:pt>
                <c:pt idx="146">
                  <c:v>1.357375</c:v>
                </c:pt>
                <c:pt idx="147">
                  <c:v>1.3571249999999992</c:v>
                </c:pt>
                <c:pt idx="148">
                  <c:v>1.3568750000000001</c:v>
                </c:pt>
                <c:pt idx="149">
                  <c:v>1.3567499999999999</c:v>
                </c:pt>
                <c:pt idx="150">
                  <c:v>1.3563749999999999</c:v>
                </c:pt>
                <c:pt idx="151">
                  <c:v>1.3559999999999992</c:v>
                </c:pt>
                <c:pt idx="152">
                  <c:v>1.3554999999999993</c:v>
                </c:pt>
                <c:pt idx="153">
                  <c:v>1.3551249999999995</c:v>
                </c:pt>
                <c:pt idx="154">
                  <c:v>1.3551249999999995</c:v>
                </c:pt>
                <c:pt idx="155">
                  <c:v>1.354625</c:v>
                </c:pt>
                <c:pt idx="156">
                  <c:v>1.3545</c:v>
                </c:pt>
                <c:pt idx="157">
                  <c:v>1.3540000000000001</c:v>
                </c:pt>
                <c:pt idx="158">
                  <c:v>1.3540000000000001</c:v>
                </c:pt>
                <c:pt idx="159">
                  <c:v>1.353375</c:v>
                </c:pt>
                <c:pt idx="160">
                  <c:v>1.3534999999999993</c:v>
                </c:pt>
                <c:pt idx="161">
                  <c:v>1.353</c:v>
                </c:pt>
                <c:pt idx="162">
                  <c:v>1.3527500000000001</c:v>
                </c:pt>
                <c:pt idx="163">
                  <c:v>1.3523749999999999</c:v>
                </c:pt>
                <c:pt idx="164">
                  <c:v>1.352125</c:v>
                </c:pt>
                <c:pt idx="165">
                  <c:v>1.35175</c:v>
                </c:pt>
                <c:pt idx="166">
                  <c:v>1.3512499999999998</c:v>
                </c:pt>
                <c:pt idx="167">
                  <c:v>1.3518750000000002</c:v>
                </c:pt>
                <c:pt idx="168">
                  <c:v>1.3512499999999998</c:v>
                </c:pt>
                <c:pt idx="169">
                  <c:v>1.350625</c:v>
                </c:pt>
                <c:pt idx="170">
                  <c:v>1.3507500000000001</c:v>
                </c:pt>
                <c:pt idx="171">
                  <c:v>1.350125</c:v>
                </c:pt>
                <c:pt idx="172">
                  <c:v>1.3496249999999994</c:v>
                </c:pt>
                <c:pt idx="173">
                  <c:v>1.34975</c:v>
                </c:pt>
                <c:pt idx="174">
                  <c:v>1.3494999999999993</c:v>
                </c:pt>
                <c:pt idx="175">
                  <c:v>1.3492500000000001</c:v>
                </c:pt>
                <c:pt idx="176">
                  <c:v>1.348875</c:v>
                </c:pt>
                <c:pt idx="177">
                  <c:v>1.3487499999999999</c:v>
                </c:pt>
                <c:pt idx="178">
                  <c:v>1.3485</c:v>
                </c:pt>
                <c:pt idx="179">
                  <c:v>1.3485</c:v>
                </c:pt>
                <c:pt idx="180">
                  <c:v>1.3478749999999993</c:v>
                </c:pt>
                <c:pt idx="181">
                  <c:v>1.34775</c:v>
                </c:pt>
                <c:pt idx="182">
                  <c:v>1.347375</c:v>
                </c:pt>
                <c:pt idx="183">
                  <c:v>1.3471249999999992</c:v>
                </c:pt>
                <c:pt idx="184">
                  <c:v>1.347</c:v>
                </c:pt>
                <c:pt idx="185">
                  <c:v>1.347</c:v>
                </c:pt>
                <c:pt idx="186">
                  <c:v>1.3465</c:v>
                </c:pt>
                <c:pt idx="187">
                  <c:v>1.3463750000000001</c:v>
                </c:pt>
                <c:pt idx="188">
                  <c:v>1.3458749999999993</c:v>
                </c:pt>
                <c:pt idx="189">
                  <c:v>1.3463750000000001</c:v>
                </c:pt>
                <c:pt idx="190">
                  <c:v>1.34575</c:v>
                </c:pt>
                <c:pt idx="191">
                  <c:v>1.3454999999999993</c:v>
                </c:pt>
                <c:pt idx="192">
                  <c:v>1.3452500000000001</c:v>
                </c:pt>
                <c:pt idx="193">
                  <c:v>1.344875</c:v>
                </c:pt>
                <c:pt idx="194">
                  <c:v>1.344875</c:v>
                </c:pt>
                <c:pt idx="195">
                  <c:v>1.3445</c:v>
                </c:pt>
                <c:pt idx="196">
                  <c:v>1.3443750000000001</c:v>
                </c:pt>
                <c:pt idx="197">
                  <c:v>1.3442500000000008</c:v>
                </c:pt>
                <c:pt idx="198">
                  <c:v>1.3434999999999995</c:v>
                </c:pt>
                <c:pt idx="199">
                  <c:v>1.343</c:v>
                </c:pt>
                <c:pt idx="200">
                  <c:v>1.3431249999999995</c:v>
                </c:pt>
                <c:pt idx="201">
                  <c:v>1.342625</c:v>
                </c:pt>
                <c:pt idx="202">
                  <c:v>1.342625</c:v>
                </c:pt>
                <c:pt idx="203">
                  <c:v>1.3420000000000001</c:v>
                </c:pt>
              </c:numCache>
            </c:numRef>
          </c:yVal>
          <c:extLst xmlns:c16r2="http://schemas.microsoft.com/office/drawing/2015/06/chart">
            <c:ext xmlns:c16="http://schemas.microsoft.com/office/drawing/2014/chart" uri="{C3380CC4-5D6E-409C-BE32-E72D297353CC}">
              <c16:uniqueId val="{00000003-C0BF-493C-A37B-F627EA78639E}"/>
            </c:ext>
          </c:extLst>
        </c:ser>
        <c:dLbls/>
        <c:axId val="90036480"/>
        <c:axId val="90182016"/>
      </c:scatterChart>
      <c:valAx>
        <c:axId val="90036480"/>
        <c:scaling>
          <c:orientation val="minMax"/>
          <c:max val="7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Time (hours)</a:t>
                </a:r>
              </a:p>
            </c:rich>
          </c:tx>
          <c:layout/>
        </c:title>
        <c:numFmt formatCode="0" sourceLinked="0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90182016"/>
        <c:crosses val="autoZero"/>
        <c:crossBetween val="midCat"/>
      </c:valAx>
      <c:valAx>
        <c:axId val="9018201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OD600</a:t>
                </a:r>
              </a:p>
            </c:rich>
          </c:tx>
          <c:layout/>
        </c:title>
        <c:numFmt formatCode="0.0" sourceLinked="0"/>
        <c:tickLblPos val="nextTo"/>
        <c:crossAx val="90036480"/>
        <c:crosses val="autoZero"/>
        <c:crossBetween val="midCat"/>
      </c:valAx>
    </c:plotArea>
    <c:legend>
      <c:legendPos val="r"/>
      <c:layout/>
    </c:legend>
    <c:plotVisOnly val="1"/>
    <c:dispBlanksAs val="gap"/>
  </c:chart>
  <c:spPr>
    <a:ln>
      <a:noFill/>
    </a:ln>
  </c:spPr>
  <c:txPr>
    <a:bodyPr/>
    <a:lstStyle/>
    <a:p>
      <a:pPr>
        <a:defRPr sz="14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/>
      <c:barChart>
        <c:barDir val="col"/>
        <c:grouping val="clustered"/>
        <c:ser>
          <c:idx val="1"/>
          <c:order val="0"/>
          <c:tx>
            <c:strRef>
              <c:f>'figure 2'!$K$20</c:f>
              <c:strCache>
                <c:ptCount val="1"/>
                <c:pt idx="0">
                  <c:v>XOH</c:v>
                </c:pt>
              </c:strCache>
            </c:strRef>
          </c:tx>
          <c:errBars>
            <c:errBarType val="both"/>
            <c:errValType val="cust"/>
            <c:plus>
              <c:numRef>
                <c:f>'figure 2'!$K$26:$K$29</c:f>
                <c:numCache>
                  <c:formatCode>General</c:formatCode>
                  <c:ptCount val="4"/>
                  <c:pt idx="0">
                    <c:v>0.24829479527935741</c:v>
                  </c:pt>
                  <c:pt idx="1">
                    <c:v>0.50813237566106151</c:v>
                  </c:pt>
                  <c:pt idx="2">
                    <c:v>1.0671445330232421</c:v>
                  </c:pt>
                  <c:pt idx="3">
                    <c:v>0.45981751856877007</c:v>
                  </c:pt>
                </c:numCache>
              </c:numRef>
            </c:plus>
            <c:minus>
              <c:numRef>
                <c:f>'figure 2'!$K$26:$K$29</c:f>
                <c:numCache>
                  <c:formatCode>General</c:formatCode>
                  <c:ptCount val="4"/>
                  <c:pt idx="0">
                    <c:v>0.24829479527935741</c:v>
                  </c:pt>
                  <c:pt idx="1">
                    <c:v>0.50813237566106151</c:v>
                  </c:pt>
                  <c:pt idx="2">
                    <c:v>1.0671445330232421</c:v>
                  </c:pt>
                  <c:pt idx="3">
                    <c:v>0.45981751856877007</c:v>
                  </c:pt>
                </c:numCache>
              </c:numRef>
            </c:minus>
          </c:errBars>
          <c:cat>
            <c:strRef>
              <c:f>'figure 2'!$I$21:$I$24</c:f>
              <c:strCache>
                <c:ptCount val="4"/>
                <c:pt idx="0">
                  <c:v>YNB20</c:v>
                </c:pt>
                <c:pt idx="1">
                  <c:v>YNB30</c:v>
                </c:pt>
                <c:pt idx="2">
                  <c:v>YNB60</c:v>
                </c:pt>
                <c:pt idx="3">
                  <c:v>YNB90</c:v>
                </c:pt>
              </c:strCache>
            </c:strRef>
          </c:cat>
          <c:val>
            <c:numRef>
              <c:f>'figure 2'!$K$21:$K$24</c:f>
              <c:numCache>
                <c:formatCode>General</c:formatCode>
                <c:ptCount val="4"/>
                <c:pt idx="0">
                  <c:v>0.17557093347535921</c:v>
                </c:pt>
                <c:pt idx="1">
                  <c:v>2.1313520659151788</c:v>
                </c:pt>
                <c:pt idx="2">
                  <c:v>2.6180382546668381</c:v>
                </c:pt>
                <c:pt idx="3">
                  <c:v>2.7695337081471889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F82-4B8E-A1E9-F85C7477CF16}"/>
            </c:ext>
          </c:extLst>
        </c:ser>
        <c:ser>
          <c:idx val="2"/>
          <c:order val="1"/>
          <c:tx>
            <c:strRef>
              <c:f>'figure 2'!$L$20</c:f>
              <c:strCache>
                <c:ptCount val="1"/>
                <c:pt idx="0">
                  <c:v>CA</c:v>
                </c:pt>
              </c:strCache>
            </c:strRef>
          </c:tx>
          <c:errBars>
            <c:errBarType val="both"/>
            <c:errValType val="cust"/>
            <c:plus>
              <c:numRef>
                <c:f>'figure 2'!$L$26:$L$29</c:f>
                <c:numCache>
                  <c:formatCode>General</c:formatCode>
                  <c:ptCount val="4"/>
                  <c:pt idx="0">
                    <c:v>0</c:v>
                  </c:pt>
                  <c:pt idx="1">
                    <c:v>0.45756585202097999</c:v>
                  </c:pt>
                  <c:pt idx="2">
                    <c:v>0.97007058288725956</c:v>
                  </c:pt>
                  <c:pt idx="3">
                    <c:v>0.63176532908436778</c:v>
                  </c:pt>
                </c:numCache>
              </c:numRef>
            </c:plus>
            <c:minus>
              <c:numRef>
                <c:f>'figure 2'!$L$26:$L$29</c:f>
                <c:numCache>
                  <c:formatCode>General</c:formatCode>
                  <c:ptCount val="4"/>
                  <c:pt idx="0">
                    <c:v>0</c:v>
                  </c:pt>
                  <c:pt idx="1">
                    <c:v>0.45756585202097999</c:v>
                  </c:pt>
                  <c:pt idx="2">
                    <c:v>0.97007058288725956</c:v>
                  </c:pt>
                  <c:pt idx="3">
                    <c:v>0.63176532908436778</c:v>
                  </c:pt>
                </c:numCache>
              </c:numRef>
            </c:minus>
          </c:errBars>
          <c:cat>
            <c:strRef>
              <c:f>'figure 2'!$I$21:$I$24</c:f>
              <c:strCache>
                <c:ptCount val="4"/>
                <c:pt idx="0">
                  <c:v>YNB20</c:v>
                </c:pt>
                <c:pt idx="1">
                  <c:v>YNB30</c:v>
                </c:pt>
                <c:pt idx="2">
                  <c:v>YNB60</c:v>
                </c:pt>
                <c:pt idx="3">
                  <c:v>YNB90</c:v>
                </c:pt>
              </c:strCache>
            </c:strRef>
          </c:cat>
          <c:val>
            <c:numRef>
              <c:f>'figure 2'!$L$21:$L$24</c:f>
              <c:numCache>
                <c:formatCode>General</c:formatCode>
                <c:ptCount val="4"/>
                <c:pt idx="0">
                  <c:v>1.0000000000000011E-4</c:v>
                </c:pt>
                <c:pt idx="1">
                  <c:v>1.6421203670985651</c:v>
                </c:pt>
                <c:pt idx="2">
                  <c:v>4.2359895701760255</c:v>
                </c:pt>
                <c:pt idx="3">
                  <c:v>2.7083249001871392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F82-4B8E-A1E9-F85C7477CF16}"/>
            </c:ext>
          </c:extLst>
        </c:ser>
        <c:dLbls/>
        <c:gapWidth val="372"/>
        <c:axId val="88497536"/>
        <c:axId val="90195072"/>
      </c:barChart>
      <c:catAx>
        <c:axId val="88497536"/>
        <c:scaling>
          <c:orientation val="minMax"/>
        </c:scaling>
        <c:axPos val="b"/>
        <c:numFmt formatCode="General" sourceLinked="1"/>
        <c:tickLblPos val="nextTo"/>
        <c:crossAx val="90195072"/>
        <c:crosses val="autoZero"/>
        <c:auto val="1"/>
        <c:lblAlgn val="ctr"/>
        <c:lblOffset val="100"/>
      </c:catAx>
      <c:valAx>
        <c:axId val="90195072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g/L</a:t>
                </a:r>
              </a:p>
            </c:rich>
          </c:tx>
          <c:layout/>
        </c:title>
        <c:numFmt formatCode="General" sourceLinked="1"/>
        <c:tickLblPos val="nextTo"/>
        <c:crossAx val="88497536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4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/>
      <c:barChart>
        <c:barDir val="col"/>
        <c:grouping val="clustered"/>
        <c:ser>
          <c:idx val="1"/>
          <c:order val="0"/>
          <c:tx>
            <c:strRef>
              <c:f>'figure 2'!$P$20</c:f>
              <c:strCache>
                <c:ptCount val="1"/>
                <c:pt idx="0">
                  <c:v>XOH</c:v>
                </c:pt>
              </c:strCache>
            </c:strRef>
          </c:tx>
          <c:errBars>
            <c:errBarType val="both"/>
            <c:errValType val="cust"/>
            <c:plus>
              <c:numRef>
                <c:f>'figure 2'!$P$26:$P$29</c:f>
                <c:numCache>
                  <c:formatCode>General</c:formatCode>
                  <c:ptCount val="4"/>
                  <c:pt idx="0">
                    <c:v>0</c:v>
                  </c:pt>
                  <c:pt idx="1">
                    <c:v>0</c:v>
                  </c:pt>
                  <c:pt idx="2">
                    <c:v>0.10048642347729556</c:v>
                  </c:pt>
                  <c:pt idx="3">
                    <c:v>4.1780235090377517E-2</c:v>
                  </c:pt>
                </c:numCache>
              </c:numRef>
            </c:plus>
            <c:minus>
              <c:numRef>
                <c:f>'figure 2'!$P$26:$P$29</c:f>
                <c:numCache>
                  <c:formatCode>General</c:formatCode>
                  <c:ptCount val="4"/>
                  <c:pt idx="0">
                    <c:v>0</c:v>
                  </c:pt>
                  <c:pt idx="1">
                    <c:v>0</c:v>
                  </c:pt>
                  <c:pt idx="2">
                    <c:v>0.10048642347729556</c:v>
                  </c:pt>
                  <c:pt idx="3">
                    <c:v>4.1780235090377517E-2</c:v>
                  </c:pt>
                </c:numCache>
              </c:numRef>
            </c:minus>
          </c:errBars>
          <c:cat>
            <c:strRef>
              <c:f>'figure 2'!$I$21:$I$24</c:f>
              <c:strCache>
                <c:ptCount val="4"/>
                <c:pt idx="0">
                  <c:v>YNB20</c:v>
                </c:pt>
                <c:pt idx="1">
                  <c:v>YNB30</c:v>
                </c:pt>
                <c:pt idx="2">
                  <c:v>YNB60</c:v>
                </c:pt>
                <c:pt idx="3">
                  <c:v>YNB90</c:v>
                </c:pt>
              </c:strCache>
            </c:strRef>
          </c:cat>
          <c:val>
            <c:numRef>
              <c:f>'figure 2'!$P$21:$P$24</c:f>
              <c:numCache>
                <c:formatCode>General</c:formatCode>
                <c:ptCount val="4"/>
                <c:pt idx="0">
                  <c:v>1.0000000000000011E-4</c:v>
                </c:pt>
                <c:pt idx="1">
                  <c:v>1.0000000000000011E-4</c:v>
                </c:pt>
                <c:pt idx="2">
                  <c:v>1.4880770787259701</c:v>
                </c:pt>
                <c:pt idx="3">
                  <c:v>1.3207349899250165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8CD-41ED-A7B3-453A8C0330BD}"/>
            </c:ext>
          </c:extLst>
        </c:ser>
        <c:ser>
          <c:idx val="2"/>
          <c:order val="1"/>
          <c:tx>
            <c:strRef>
              <c:f>'figure 2'!$Q$20</c:f>
              <c:strCache>
                <c:ptCount val="1"/>
                <c:pt idx="0">
                  <c:v>CA</c:v>
                </c:pt>
              </c:strCache>
            </c:strRef>
          </c:tx>
          <c:errBars>
            <c:errBarType val="both"/>
            <c:errValType val="cust"/>
            <c:plus>
              <c:numRef>
                <c:f>'figure 2'!$Q$26:$Q$29</c:f>
                <c:numCache>
                  <c:formatCode>General</c:formatCode>
                  <c:ptCount val="4"/>
                  <c:pt idx="0">
                    <c:v>2.8904493293121034E-3</c:v>
                  </c:pt>
                  <c:pt idx="1">
                    <c:v>0</c:v>
                  </c:pt>
                  <c:pt idx="2">
                    <c:v>0.19802126772323048</c:v>
                  </c:pt>
                  <c:pt idx="3">
                    <c:v>0.25547727716539081</c:v>
                  </c:pt>
                </c:numCache>
              </c:numRef>
            </c:plus>
            <c:minus>
              <c:numRef>
                <c:f>'figure 2'!$Q$26:$Q$29</c:f>
                <c:numCache>
                  <c:formatCode>General</c:formatCode>
                  <c:ptCount val="4"/>
                  <c:pt idx="0">
                    <c:v>2.8904493293121034E-3</c:v>
                  </c:pt>
                  <c:pt idx="1">
                    <c:v>0</c:v>
                  </c:pt>
                  <c:pt idx="2">
                    <c:v>0.19802126772323048</c:v>
                  </c:pt>
                  <c:pt idx="3">
                    <c:v>0.25547727716539081</c:v>
                  </c:pt>
                </c:numCache>
              </c:numRef>
            </c:minus>
          </c:errBars>
          <c:cat>
            <c:strRef>
              <c:f>'figure 2'!$I$21:$I$24</c:f>
              <c:strCache>
                <c:ptCount val="4"/>
                <c:pt idx="0">
                  <c:v>YNB20</c:v>
                </c:pt>
                <c:pt idx="1">
                  <c:v>YNB30</c:v>
                </c:pt>
                <c:pt idx="2">
                  <c:v>YNB60</c:v>
                </c:pt>
                <c:pt idx="3">
                  <c:v>YNB90</c:v>
                </c:pt>
              </c:strCache>
            </c:strRef>
          </c:cat>
          <c:val>
            <c:numRef>
              <c:f>'figure 2'!$Q$21:$Q$24</c:f>
              <c:numCache>
                <c:formatCode>General</c:formatCode>
                <c:ptCount val="4"/>
                <c:pt idx="0">
                  <c:v>4.3311876766804862E-2</c:v>
                </c:pt>
                <c:pt idx="1">
                  <c:v>1.0000000000000011E-4</c:v>
                </c:pt>
                <c:pt idx="2">
                  <c:v>2.5493573321232974</c:v>
                </c:pt>
                <c:pt idx="3">
                  <c:v>2.036742624829126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8CD-41ED-A7B3-453A8C0330BD}"/>
            </c:ext>
          </c:extLst>
        </c:ser>
        <c:dLbls/>
        <c:gapWidth val="372"/>
        <c:axId val="90226688"/>
        <c:axId val="90228224"/>
      </c:barChart>
      <c:catAx>
        <c:axId val="90226688"/>
        <c:scaling>
          <c:orientation val="minMax"/>
        </c:scaling>
        <c:axPos val="b"/>
        <c:numFmt formatCode="General" sourceLinked="1"/>
        <c:tickLblPos val="nextTo"/>
        <c:crossAx val="90228224"/>
        <c:crosses val="autoZero"/>
        <c:auto val="1"/>
        <c:lblAlgn val="ctr"/>
        <c:lblOffset val="100"/>
      </c:catAx>
      <c:valAx>
        <c:axId val="90228224"/>
        <c:scaling>
          <c:orientation val="minMax"/>
          <c:max val="6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g/L</a:t>
                </a:r>
              </a:p>
            </c:rich>
          </c:tx>
          <c:layout/>
        </c:title>
        <c:numFmt formatCode="General" sourceLinked="1"/>
        <c:tickLblPos val="nextTo"/>
        <c:crossAx val="90226688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4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9D6D6-FCCD-4522-BD46-69B65FDC5CC4}" type="datetimeFigureOut">
              <a:rPr lang="en-GB" smtClean="0"/>
              <a:pPr/>
              <a:t>17/01/2018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A04022-D83C-448C-B7BA-89DC04B3E499}" type="slidenum">
              <a:rPr lang="en-GB" smtClean="0"/>
              <a:pPr/>
              <a:t>‹N°›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17/01/2018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17/01/2018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17/01/2018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17/01/2018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17/01/2018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17/01/2018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17/01/2018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17/01/2018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17/01/2018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17/01/2018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17/01/2018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17/01/2018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3"/>
          <p:cNvSpPr txBox="1"/>
          <p:nvPr/>
        </p:nvSpPr>
        <p:spPr>
          <a:xfrm>
            <a:off x="683568" y="476672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FIGURE S1</a:t>
            </a:r>
            <a:endParaRPr lang="en-GB" dirty="0"/>
          </a:p>
        </p:txBody>
      </p:sp>
      <p:graphicFrame>
        <p:nvGraphicFramePr>
          <p:cNvPr id="7" name="Graphique 3"/>
          <p:cNvGraphicFramePr>
            <a:graphicFrameLocks/>
          </p:cNvGraphicFramePr>
          <p:nvPr/>
        </p:nvGraphicFramePr>
        <p:xfrm>
          <a:off x="501100" y="1601474"/>
          <a:ext cx="8141800" cy="3655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544510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83568" y="476672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FIGURE S2</a:t>
            </a:r>
            <a:endParaRPr lang="en-GB" dirty="0"/>
          </a:p>
        </p:txBody>
      </p:sp>
      <p:sp>
        <p:nvSpPr>
          <p:cNvPr id="7" name="ZoneTexte 6"/>
          <p:cNvSpPr txBox="1"/>
          <p:nvPr/>
        </p:nvSpPr>
        <p:spPr>
          <a:xfrm>
            <a:off x="251520" y="162880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8" name="ZoneTexte 7"/>
          <p:cNvSpPr txBox="1"/>
          <p:nvPr/>
        </p:nvSpPr>
        <p:spPr>
          <a:xfrm>
            <a:off x="4860032" y="1556792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B</a:t>
            </a:r>
            <a:endParaRPr lang="en-GB" dirty="0"/>
          </a:p>
        </p:txBody>
      </p:sp>
      <p:graphicFrame>
        <p:nvGraphicFramePr>
          <p:cNvPr id="9" name="Graphique 8"/>
          <p:cNvGraphicFramePr/>
          <p:nvPr/>
        </p:nvGraphicFramePr>
        <p:xfrm>
          <a:off x="179512" y="2276872"/>
          <a:ext cx="446449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aphique 9"/>
          <p:cNvGraphicFramePr/>
          <p:nvPr/>
        </p:nvGraphicFramePr>
        <p:xfrm>
          <a:off x="4716016" y="2276872"/>
          <a:ext cx="424847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11560" y="332656"/>
            <a:ext cx="1022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TABLE S1</a:t>
            </a:r>
            <a:endParaRPr lang="en-GB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65391287"/>
              </p:ext>
            </p:extLst>
          </p:nvPr>
        </p:nvGraphicFramePr>
        <p:xfrm>
          <a:off x="827584" y="836712"/>
          <a:ext cx="7200800" cy="5805261"/>
        </p:xfrm>
        <a:graphic>
          <a:graphicData uri="http://schemas.openxmlformats.org/drawingml/2006/table">
            <a:tbl>
              <a:tblPr/>
              <a:tblGrid>
                <a:gridCol w="9310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095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02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528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latin typeface="Times New Roman"/>
                          <a:ea typeface="SimSun"/>
                          <a:cs typeface="Times New Roman"/>
                        </a:rPr>
                        <a:t>Strain name</a:t>
                      </a:r>
                      <a:endParaRPr lang="fr-FR" sz="1600" kern="100" dirty="0"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latin typeface="Times New Roman"/>
                          <a:ea typeface="SimSun"/>
                          <a:cs typeface="Times New Roman"/>
                        </a:rPr>
                        <a:t>Genotype</a:t>
                      </a:r>
                      <a:endParaRPr lang="fr-FR" sz="1600" kern="100" dirty="0"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latin typeface="Times New Roman"/>
                          <a:ea typeface="SimSun"/>
                          <a:cs typeface="Times New Roman"/>
                        </a:rPr>
                        <a:t>Collection number</a:t>
                      </a:r>
                      <a:endParaRPr lang="fr-FR" sz="1600" kern="100" dirty="0"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6441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WT</a:t>
                      </a:r>
                      <a:endParaRPr lang="es-ES" sz="1600" dirty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Po1d</a:t>
                      </a:r>
                      <a:endParaRPr lang="es-ES" sz="1600" dirty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endParaRPr lang="es-ES" sz="160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6441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XYL+</a:t>
                      </a:r>
                      <a:endParaRPr lang="es-ES" sz="1600" dirty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Times New Roman"/>
                          <a:ea typeface="SimSun"/>
                          <a:cs typeface="Times New Roman"/>
                        </a:rPr>
                        <a:t>Po1d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pTEF-ssXR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pTEF-ssXDH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pTEF-ylXK</a:t>
                      </a:r>
                      <a:endParaRPr lang="fr-FR" sz="1600" kern="100" dirty="0"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JMY5610</a:t>
                      </a:r>
                      <a:endParaRPr lang="fr-FR" sz="1600" i="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2882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>
                          <a:latin typeface="Times New Roman"/>
                          <a:cs typeface="Times New Roman"/>
                        </a:rPr>
                        <a:t>ylXYL</a:t>
                      </a:r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+</a:t>
                      </a:r>
                      <a:endParaRPr lang="es-ES" sz="1600" dirty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00" dirty="0" smtClean="0">
                          <a:latin typeface="Times New Roman"/>
                          <a:ea typeface="SimSun"/>
                          <a:cs typeface="Times New Roman"/>
                        </a:rPr>
                        <a:t>Po1d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pTEF-ylXR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pTEF-y;XDH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pTEF-ylXK</a:t>
                      </a:r>
                      <a:endParaRPr lang="fr-FR" sz="1600" kern="100" dirty="0" smtClean="0">
                        <a:latin typeface="Times New Roman"/>
                        <a:ea typeface="SimSun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 smtClean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JMY5814</a:t>
                      </a:r>
                      <a:endParaRPr lang="es-ES" sz="160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29323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>
                          <a:latin typeface="Times New Roman"/>
                          <a:cs typeface="Times New Roman"/>
                        </a:rPr>
                        <a:t>ylXYL</a:t>
                      </a:r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+</a:t>
                      </a:r>
                    </a:p>
                    <a:p>
                      <a:pPr algn="ctr"/>
                      <a:r>
                        <a:rPr lang="es-ES" sz="1600" dirty="0" err="1" smtClean="0">
                          <a:latin typeface="Times New Roman"/>
                          <a:cs typeface="Times New Roman"/>
                        </a:rPr>
                        <a:t>Obese</a:t>
                      </a:r>
                      <a:endParaRPr lang="es-ES" sz="1600" dirty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Po1d + Δpox1-6</a:t>
                      </a:r>
                      <a:r>
                        <a:rPr lang="es-ES" sz="1600" baseline="0" dirty="0" smtClean="0">
                          <a:latin typeface="Times New Roman"/>
                          <a:cs typeface="Times New Roman"/>
                        </a:rPr>
                        <a:t> + </a:t>
                      </a:r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Δtgl4 + pTEF-GDP1 + pTEF-DGA2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pTEF-ylXR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pTEF-ylXDH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pTEF-ylXK</a:t>
                      </a:r>
                      <a:endParaRPr lang="es-ES" sz="1600" dirty="0" smtClean="0">
                        <a:latin typeface="Times New Roman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 smtClean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JMY5818</a:t>
                      </a:r>
                      <a:endParaRPr lang="es-ES" sz="160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293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err="1" smtClean="0">
                          <a:latin typeface="Times New Roman"/>
                          <a:cs typeface="Times New Roman"/>
                        </a:rPr>
                        <a:t>ylXYL</a:t>
                      </a:r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+</a:t>
                      </a:r>
                    </a:p>
                    <a:p>
                      <a:pPr algn="ctr"/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XP</a:t>
                      </a:r>
                      <a:endParaRPr lang="es-ES" sz="1600" dirty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00" dirty="0" smtClean="0">
                          <a:latin typeface="Times New Roman"/>
                          <a:ea typeface="SimSun"/>
                          <a:cs typeface="Times New Roman"/>
                        </a:rPr>
                        <a:t>Po1d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pTEF-ylXR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pTEF-y;XDH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pTEF-ylXK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pTEF-anXPKA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pTEF-anPTA</a:t>
                      </a:r>
                      <a:endParaRPr lang="fr-FR" sz="1600" kern="100" dirty="0" smtClean="0">
                        <a:latin typeface="Times New Roman"/>
                        <a:ea typeface="SimSun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 smtClean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JMY6498</a:t>
                      </a:r>
                      <a:endParaRPr lang="es-ES" sz="160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293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err="1" smtClean="0">
                          <a:latin typeface="Times New Roman"/>
                          <a:cs typeface="Times New Roman"/>
                        </a:rPr>
                        <a:t>ylXYL</a:t>
                      </a:r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+</a:t>
                      </a:r>
                    </a:p>
                    <a:p>
                      <a:pPr algn="ctr"/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XA</a:t>
                      </a:r>
                      <a:endParaRPr lang="es-ES" sz="1600" dirty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00" dirty="0" smtClean="0">
                          <a:latin typeface="Times New Roman"/>
                          <a:ea typeface="SimSun"/>
                          <a:cs typeface="Times New Roman"/>
                        </a:rPr>
                        <a:t>Po1d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pTEF-ylXR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pTEF-y;XDH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pTEF-ylXK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pTEF-anXPKA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pTEF-anACK</a:t>
                      </a:r>
                      <a:endParaRPr lang="fr-FR" sz="1600" kern="100" dirty="0" smtClean="0">
                        <a:latin typeface="Times New Roman"/>
                        <a:ea typeface="SimSun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 smtClean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JMY6253</a:t>
                      </a:r>
                      <a:endParaRPr lang="es-ES" sz="160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29323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>
                          <a:latin typeface="Times New Roman"/>
                          <a:cs typeface="Times New Roman"/>
                        </a:rPr>
                        <a:t>ylXYL</a:t>
                      </a:r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+</a:t>
                      </a:r>
                    </a:p>
                    <a:p>
                      <a:pPr algn="ctr"/>
                      <a:r>
                        <a:rPr lang="es-ES" sz="1600" dirty="0" err="1" smtClean="0">
                          <a:latin typeface="Times New Roman"/>
                          <a:cs typeface="Times New Roman"/>
                        </a:rPr>
                        <a:t>Obese</a:t>
                      </a:r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lang="es-ES" sz="1600" baseline="0" dirty="0" smtClean="0">
                          <a:latin typeface="Times New Roman"/>
                          <a:cs typeface="Times New Roman"/>
                        </a:rPr>
                        <a:t> XP</a:t>
                      </a:r>
                      <a:endParaRPr lang="es-ES" sz="1600" dirty="0" smtClean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Po1d + Δpox1-6</a:t>
                      </a:r>
                      <a:r>
                        <a:rPr lang="es-ES" sz="1600" baseline="0" dirty="0" smtClean="0">
                          <a:latin typeface="Times New Roman"/>
                          <a:cs typeface="Times New Roman"/>
                        </a:rPr>
                        <a:t> + </a:t>
                      </a:r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Δtgl4 + pTEF-GDP1 + pTEF-DGA2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pTEF-ylXR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pTEF-ylXDH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pTEF-ylXK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pTEF-anXPKA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pTEF-anPTA</a:t>
                      </a:r>
                      <a:endParaRPr lang="es-ES" sz="1600" dirty="0" smtClean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JMY6507</a:t>
                      </a:r>
                      <a:endParaRPr lang="es-ES" sz="160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829323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>
                          <a:latin typeface="Times New Roman"/>
                          <a:cs typeface="Times New Roman"/>
                        </a:rPr>
                        <a:t>ylXYL</a:t>
                      </a:r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+</a:t>
                      </a:r>
                    </a:p>
                    <a:p>
                      <a:pPr algn="ctr"/>
                      <a:r>
                        <a:rPr lang="es-ES" sz="1600" dirty="0" err="1" smtClean="0">
                          <a:latin typeface="Times New Roman"/>
                          <a:cs typeface="Times New Roman"/>
                        </a:rPr>
                        <a:t>Obese</a:t>
                      </a:r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lang="es-ES" sz="1600" baseline="0" dirty="0" smtClean="0">
                          <a:latin typeface="Times New Roman"/>
                          <a:cs typeface="Times New Roman"/>
                        </a:rPr>
                        <a:t> XA</a:t>
                      </a:r>
                      <a:endParaRPr lang="es-ES" sz="1600" dirty="0" smtClean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Po1d + Δpox1-6</a:t>
                      </a:r>
                      <a:r>
                        <a:rPr lang="es-ES" sz="1600" baseline="0" dirty="0" smtClean="0">
                          <a:latin typeface="Times New Roman"/>
                          <a:cs typeface="Times New Roman"/>
                        </a:rPr>
                        <a:t> + </a:t>
                      </a:r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Δtgl4 + pTEF-GDP1 + pTEF-DGA2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pTEF-ylXR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pTEF-ylXDH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pTEF-ylXK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pTEF-anXPKA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+ </a:t>
                      </a:r>
                      <a:r>
                        <a:rPr lang="en-US" sz="1600" kern="100" baseline="0" dirty="0" err="1" smtClean="0">
                          <a:latin typeface="Times New Roman"/>
                          <a:ea typeface="SimSun"/>
                          <a:cs typeface="Times New Roman"/>
                        </a:rPr>
                        <a:t>pTEF-anACK</a:t>
                      </a:r>
                      <a:endParaRPr lang="es-ES" sz="1600" dirty="0" smtClean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latin typeface="Times New Roman"/>
                          <a:cs typeface="Times New Roman"/>
                        </a:rPr>
                        <a:t>JMY6500</a:t>
                      </a:r>
                      <a:endParaRPr lang="es-ES" sz="1600" dirty="0"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83568" y="476672"/>
            <a:ext cx="1022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TABLE S2</a:t>
            </a:r>
            <a:endParaRPr lang="en-GB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55416134"/>
              </p:ext>
            </p:extLst>
          </p:nvPr>
        </p:nvGraphicFramePr>
        <p:xfrm>
          <a:off x="1403648" y="1340768"/>
          <a:ext cx="6264696" cy="4752524"/>
        </p:xfrm>
        <a:graphic>
          <a:graphicData uri="http://schemas.openxmlformats.org/drawingml/2006/table">
            <a:tbl>
              <a:tblPr/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latin typeface="Times New Roman"/>
                          <a:ea typeface="SimSun"/>
                          <a:cs typeface="Times New Roman"/>
                        </a:rPr>
                        <a:t>Primer names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 smtClean="0">
                          <a:latin typeface="Times New Roman"/>
                          <a:ea typeface="SimSun"/>
                          <a:cs typeface="Times New Roman"/>
                        </a:rPr>
                        <a:t>Sequence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err="1" smtClean="0">
                          <a:latin typeface="Times New Roman"/>
                          <a:ea typeface="SimSun"/>
                          <a:cs typeface="Times New Roman"/>
                        </a:rPr>
                        <a:t>ylXDH</a:t>
                      </a:r>
                      <a:r>
                        <a:rPr lang="en-US" sz="1600" kern="100" dirty="0" smtClean="0">
                          <a:latin typeface="Times New Roman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en-US" sz="1600" kern="100" dirty="0" err="1" smtClean="0">
                          <a:latin typeface="Times New Roman"/>
                          <a:ea typeface="SimSun"/>
                          <a:cs typeface="Times New Roman"/>
                        </a:rPr>
                        <a:t>fw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latin typeface="+mn-lt"/>
                          <a:ea typeface="SimSun"/>
                          <a:cs typeface="Times New Roman"/>
                        </a:rPr>
                        <a:t>ATGTCTTCTAACCCGTCATTTGTTCTTCGA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err="1" smtClean="0">
                          <a:latin typeface="Times New Roman"/>
                          <a:ea typeface="SimSun"/>
                          <a:cs typeface="Times New Roman"/>
                        </a:rPr>
                        <a:t>ylXDH</a:t>
                      </a:r>
                      <a:r>
                        <a:rPr lang="en-US" sz="1600" kern="100" dirty="0" smtClean="0">
                          <a:latin typeface="Times New Roman"/>
                          <a:ea typeface="SimSun"/>
                          <a:cs typeface="Times New Roman"/>
                        </a:rPr>
                        <a:t> rev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/>
                        <a:t>CTACTCCTCCTCGGGACCGTCAAT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err="1" smtClean="0">
                          <a:latin typeface="Times New Roman"/>
                          <a:ea typeface="SimSun"/>
                          <a:cs typeface="Times New Roman"/>
                        </a:rPr>
                        <a:t>ylXR</a:t>
                      </a:r>
                      <a:r>
                        <a:rPr lang="en-US" sz="1600" kern="100" dirty="0" smtClean="0">
                          <a:latin typeface="Times New Roman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en-US" sz="1600" kern="100" dirty="0" err="1" smtClean="0">
                          <a:latin typeface="Times New Roman"/>
                          <a:ea typeface="SimSun"/>
                          <a:cs typeface="Times New Roman"/>
                        </a:rPr>
                        <a:t>fw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latin typeface="+mn-lt"/>
                          <a:ea typeface="SimSun"/>
                          <a:cs typeface="Times New Roman"/>
                        </a:rPr>
                        <a:t>ATGTCCTTCAAGCTCGCCTCCG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err="1" smtClean="0">
                          <a:latin typeface="Times New Roman"/>
                          <a:ea typeface="SimSun"/>
                          <a:cs typeface="Times New Roman"/>
                        </a:rPr>
                        <a:t>ylXR</a:t>
                      </a:r>
                      <a:r>
                        <a:rPr lang="en-US" sz="1600" kern="100" dirty="0" smtClean="0">
                          <a:latin typeface="Times New Roman"/>
                          <a:ea typeface="SimSun"/>
                          <a:cs typeface="Times New Roman"/>
                        </a:rPr>
                        <a:t> rev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/>
                        <a:t>TTAGGCGAAAATGGGAAGGTTAGCGTA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Times New Roman"/>
                          <a:ea typeface="SimSun"/>
                          <a:cs typeface="Times New Roman"/>
                        </a:rPr>
                        <a:t>XPKA </a:t>
                      </a:r>
                      <a:r>
                        <a:rPr lang="en-US" sz="1600" kern="100" dirty="0" err="1" smtClean="0">
                          <a:latin typeface="Times New Roman"/>
                          <a:ea typeface="SimSun"/>
                          <a:cs typeface="Times New Roman"/>
                        </a:rPr>
                        <a:t>fw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/>
                        <a:t>GGATCCCACAATGCCTGGAGAG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latin typeface="Times New Roman"/>
                          <a:ea typeface="SimSun"/>
                          <a:cs typeface="Times New Roman"/>
                        </a:rPr>
                        <a:t>XPKA</a:t>
                      </a:r>
                      <a:r>
                        <a:rPr lang="en-US" sz="1600" kern="100" baseline="0" dirty="0" smtClean="0">
                          <a:latin typeface="Times New Roman"/>
                          <a:ea typeface="SimSun"/>
                          <a:cs typeface="Times New Roman"/>
                        </a:rPr>
                        <a:t> rev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/>
                        <a:t>CCTAGGCTAGTTGAAAGAGGGCATG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74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latin typeface="Calibri"/>
                          <a:ea typeface="SimSun"/>
                          <a:cs typeface="Times New Roman"/>
                        </a:rPr>
                        <a:t>PTA </a:t>
                      </a:r>
                      <a:r>
                        <a:rPr lang="fr-FR" sz="1600" kern="100" dirty="0" err="1" smtClean="0">
                          <a:latin typeface="Calibri"/>
                          <a:ea typeface="SimSun"/>
                          <a:cs typeface="Times New Roman"/>
                        </a:rPr>
                        <a:t>fw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/>
                        <a:t>GGATCCCACAATGGCCGACC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latin typeface="Calibri"/>
                          <a:ea typeface="SimSun"/>
                          <a:cs typeface="Times New Roman"/>
                        </a:rPr>
                        <a:t>PTA </a:t>
                      </a:r>
                      <a:r>
                        <a:rPr lang="fr-FR" sz="1600" kern="100" dirty="0" err="1" smtClean="0">
                          <a:latin typeface="Calibri"/>
                          <a:ea typeface="SimSun"/>
                          <a:cs typeface="Times New Roman"/>
                        </a:rPr>
                        <a:t>rev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/>
                        <a:t>CCTAGGCTACAGGGCCTGAGCG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latin typeface="Calibri"/>
                          <a:ea typeface="SimSun"/>
                          <a:cs typeface="Times New Roman"/>
                        </a:rPr>
                        <a:t>ACK </a:t>
                      </a:r>
                      <a:r>
                        <a:rPr lang="fr-FR" sz="1600" kern="100" dirty="0" err="1" smtClean="0">
                          <a:latin typeface="Calibri"/>
                          <a:ea typeface="SimSun"/>
                          <a:cs typeface="Times New Roman"/>
                        </a:rPr>
                        <a:t>fw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/>
                        <a:t>GGATCCCACAATGCCCCGAAAG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latin typeface="Calibri"/>
                          <a:ea typeface="SimSun"/>
                          <a:cs typeface="Times New Roman"/>
                        </a:rPr>
                        <a:t>ACK</a:t>
                      </a:r>
                      <a:r>
                        <a:rPr lang="fr-FR" sz="1600" kern="100" baseline="0" dirty="0" smtClean="0">
                          <a:latin typeface="Calibri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fr-FR" sz="1600" kern="100" baseline="0" dirty="0" err="1" smtClean="0">
                          <a:latin typeface="Calibri"/>
                          <a:ea typeface="SimSun"/>
                          <a:cs typeface="Times New Roman"/>
                        </a:rPr>
                        <a:t>rev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 smtClean="0"/>
                        <a:t>CCTAGGCTACTGCTTGTCCAGTCCC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latin typeface="Calibri"/>
                          <a:ea typeface="SimSun"/>
                          <a:cs typeface="Times New Roman"/>
                        </a:rPr>
                        <a:t>XPKA</a:t>
                      </a:r>
                      <a:r>
                        <a:rPr lang="fr-FR" sz="1600" kern="100" baseline="0" dirty="0" smtClean="0">
                          <a:latin typeface="Calibri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fr-FR" sz="1600" kern="100" baseline="0" dirty="0" err="1" smtClean="0">
                          <a:latin typeface="Calibri"/>
                          <a:ea typeface="SimSun"/>
                          <a:cs typeface="Times New Roman"/>
                        </a:rPr>
                        <a:t>ins</a:t>
                      </a:r>
                      <a:r>
                        <a:rPr lang="fr-FR" sz="1600" kern="100" baseline="0" dirty="0" smtClean="0">
                          <a:latin typeface="Calibri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fr-FR" sz="1600" kern="100" baseline="0" dirty="0" err="1" smtClean="0">
                          <a:latin typeface="Calibri"/>
                          <a:ea typeface="SimSun"/>
                          <a:cs typeface="Times New Roman"/>
                        </a:rPr>
                        <a:t>fw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CCCGACGAGCTGTTCACCGAG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latin typeface="Calibri"/>
                          <a:ea typeface="SimSun"/>
                          <a:cs typeface="Times New Roman"/>
                        </a:rPr>
                        <a:t>XPKA </a:t>
                      </a:r>
                      <a:r>
                        <a:rPr lang="fr-FR" sz="1600" kern="100" dirty="0" err="1" smtClean="0">
                          <a:latin typeface="Calibri"/>
                          <a:ea typeface="SimSun"/>
                          <a:cs typeface="Times New Roman"/>
                        </a:rPr>
                        <a:t>ins</a:t>
                      </a:r>
                      <a:r>
                        <a:rPr lang="fr-FR" sz="1600" kern="100" dirty="0" smtClean="0">
                          <a:latin typeface="Calibri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fr-FR" sz="1600" kern="100" dirty="0" err="1" smtClean="0">
                          <a:latin typeface="Calibri"/>
                          <a:ea typeface="SimSun"/>
                          <a:cs typeface="Times New Roman"/>
                        </a:rPr>
                        <a:t>rev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CGTTGTGCTCCTGTCGGGCC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95536" y="188640"/>
            <a:ext cx="1022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TABLE S3</a:t>
            </a:r>
            <a:endParaRPr lang="en-GB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33590470"/>
              </p:ext>
            </p:extLst>
          </p:nvPr>
        </p:nvGraphicFramePr>
        <p:xfrm>
          <a:off x="1403648" y="661338"/>
          <a:ext cx="6264696" cy="5863793"/>
        </p:xfrm>
        <a:graphic>
          <a:graphicData uri="http://schemas.openxmlformats.org/drawingml/2006/table">
            <a:tbl>
              <a:tblPr/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latin typeface="Times New Roman"/>
                          <a:ea typeface="SimSun"/>
                          <a:cs typeface="Times New Roman"/>
                        </a:rPr>
                        <a:t>Gene </a:t>
                      </a:r>
                      <a:r>
                        <a:rPr lang="en-US" sz="1600" kern="0" dirty="0">
                          <a:latin typeface="Times New Roman"/>
                          <a:ea typeface="SimSun"/>
                          <a:cs typeface="Times New Roman"/>
                        </a:rPr>
                        <a:t>names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0" dirty="0" smtClean="0">
                          <a:latin typeface="Times New Roman"/>
                          <a:ea typeface="SimSun"/>
                          <a:cs typeface="Times New Roman"/>
                        </a:rPr>
                        <a:t>Reference number/name</a:t>
                      </a:r>
                      <a:endParaRPr lang="fr-FR" sz="1600" kern="100" dirty="0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err="1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ylXDH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YALI0E12463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err="1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ylXR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YALI0D07634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err="1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ylXK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YALIF10923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XKPA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AN4913.2/</a:t>
                      </a:r>
                      <a:r>
                        <a:rPr lang="en-GB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CBF76492.1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ACK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AN4914.2/</a:t>
                      </a:r>
                      <a:r>
                        <a:rPr lang="en-GB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XP_662518.1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PTA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AIY95081.1/</a:t>
                      </a:r>
                      <a:r>
                        <a:rPr lang="en-GB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WP_003243393.1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74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DGA2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YALI0D07986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GPD1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YALI0B02948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TGL4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YALI0F10010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POX1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YALI0E32835</a:t>
                      </a:r>
                      <a:endParaRPr lang="en-GB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POX2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YALI0F10857</a:t>
                      </a:r>
                      <a:endParaRPr lang="en-GB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POX3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YALI0D24750</a:t>
                      </a:r>
                      <a:endParaRPr lang="en-GB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POX4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YALI0E27654</a:t>
                      </a:r>
                      <a:endParaRPr lang="en-GB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7661852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POX5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YALI0C23859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43997952"/>
                  </a:ext>
                </a:extLst>
              </a:tr>
              <a:tr h="370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POX6</a:t>
                      </a:r>
                      <a:endParaRPr lang="fr-FR" sz="1600" kern="100" dirty="0">
                        <a:solidFill>
                          <a:schemeClr val="tx1"/>
                        </a:solidFill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00" dirty="0" smtClean="0">
                          <a:solidFill>
                            <a:schemeClr val="tx1"/>
                          </a:solidFill>
                          <a:latin typeface="Times New Roman"/>
                          <a:ea typeface="SimSun"/>
                          <a:cs typeface="Times New Roman"/>
                        </a:rPr>
                        <a:t>YALI0E06567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297793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63861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45252</TotalTime>
  <Words>222</Words>
  <Application>Microsoft Office PowerPoint</Application>
  <PresentationFormat>Affichage à l'écran (4:3)</PresentationFormat>
  <Paragraphs>101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Diapositive 1</vt:lpstr>
      <vt:lpstr>Diapositive 2</vt:lpstr>
      <vt:lpstr>Diapositive 3</vt:lpstr>
      <vt:lpstr>Diapositive 4</vt:lpstr>
      <vt:lpstr>Diapositive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rledesma</dc:creator>
  <cp:lastModifiedBy>rledesma</cp:lastModifiedBy>
  <cp:revision>95</cp:revision>
  <dcterms:created xsi:type="dcterms:W3CDTF">2017-03-01T17:29:48Z</dcterms:created>
  <dcterms:modified xsi:type="dcterms:W3CDTF">2018-01-17T14:57:14Z</dcterms:modified>
</cp:coreProperties>
</file>