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3" r:id="rId3"/>
    <p:sldId id="265" r:id="rId4"/>
    <p:sldId id="261" r:id="rId5"/>
    <p:sldId id="267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72" d="100"/>
          <a:sy n="72" d="100"/>
        </p:scale>
        <p:origin x="46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EXPERIMENT%20PLAN%20INOCULUM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Salinity%20microalgae%20bacteria%20interacti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URRENT%20hanyang\TASK%20for%20review%20and%20research%20paper\MANUSCRIPT%20AND%20DATA-BIOENERGY\BIOTECHNOLOGY%20FOR%20BIOFUELS\Light-%20Temp%20graph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Light-%20Temperature%20(version%201)%20(Recovered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TASK%20for%20review%20and%20research%20paper\MANUSCRIPT%20AND%20DATA-BIOENERGY\MICROBIAL%20BIOTECHNOLOGY\HHQ%20AND%20PQ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TASK%20for%20review%20and%20research%20paper\MANUSCRIPT%20AND%20DATA-BIOENERGY\ALGAL%20RESEARCH\HHQ%20AND%20PQ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CURRENT%20hanyang\TASK%20for%20review%20and%20research%20paper\MANUSCRIPT%20AND%20DATA-BIOENERGY\NUTRIENT%20LIMIT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32361509251066"/>
          <c:y val="3.9520138516716832E-2"/>
          <c:w val="0.79744496777265372"/>
          <c:h val="0.75105000618378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Compiled!$C$6</c:f>
              <c:strCache>
                <c:ptCount val="1"/>
                <c:pt idx="0">
                  <c:v>0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Compiled!$D$5:$G$5</c:f>
              <c:strCache>
                <c:ptCount val="4"/>
                <c:pt idx="0">
                  <c:v>pH4 (T-PB) </c:v>
                </c:pt>
                <c:pt idx="1">
                  <c:v>pH6.0 (T-PB)</c:v>
                </c:pt>
                <c:pt idx="2">
                  <c:v>pH8 (T-PB)</c:v>
                </c:pt>
                <c:pt idx="3">
                  <c:v>pH10 (T-PB)</c:v>
                </c:pt>
              </c:strCache>
            </c:strRef>
          </c:cat>
          <c:val>
            <c:numRef>
              <c:f>Compiled!$D$6:$G$6</c:f>
              <c:numCache>
                <c:formatCode>General</c:formatCode>
                <c:ptCount val="4"/>
                <c:pt idx="0">
                  <c:v>176015800</c:v>
                </c:pt>
                <c:pt idx="1">
                  <c:v>176015800</c:v>
                </c:pt>
                <c:pt idx="2">
                  <c:v>176015800</c:v>
                </c:pt>
                <c:pt idx="3">
                  <c:v>176015800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7E-4577-B57C-49191F572795}"/>
            </c:ext>
          </c:extLst>
        </c:ser>
        <c:ser>
          <c:idx val="1"/>
          <c:order val="1"/>
          <c:tx>
            <c:strRef>
              <c:f>Compiled!$C$8</c:f>
              <c:strCache>
                <c:ptCount val="1"/>
                <c:pt idx="0">
                  <c:v>3 Day</c:v>
                </c:pt>
              </c:strCache>
            </c:strRef>
          </c:tx>
          <c:spPr>
            <a:noFill/>
            <a:ln w="25400" cap="flat" cmpd="sng" algn="ctr">
              <a:solidFill>
                <a:schemeClr val="accent2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Compiled!$D$9:$G$9</c:f>
                <c:numCache>
                  <c:formatCode>General</c:formatCode>
                  <c:ptCount val="4"/>
                  <c:pt idx="0">
                    <c:v>706858.34705759876</c:v>
                  </c:pt>
                  <c:pt idx="1">
                    <c:v>770281.02555625758</c:v>
                  </c:pt>
                  <c:pt idx="2">
                    <c:v>2067831.9565409571</c:v>
                  </c:pt>
                  <c:pt idx="3">
                    <c:v>637153.5037022084</c:v>
                  </c:pt>
                </c:numCache>
              </c:numRef>
            </c:plus>
            <c:minus>
              <c:numRef>
                <c:f>Compiled!$D$9:$G$9</c:f>
                <c:numCache>
                  <c:formatCode>General</c:formatCode>
                  <c:ptCount val="4"/>
                  <c:pt idx="0">
                    <c:v>706858.34705759876</c:v>
                  </c:pt>
                  <c:pt idx="1">
                    <c:v>770281.02555625758</c:v>
                  </c:pt>
                  <c:pt idx="2">
                    <c:v>2067831.9565409571</c:v>
                  </c:pt>
                  <c:pt idx="3">
                    <c:v>637153.5037022084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Compiled!$D$5:$G$5</c:f>
              <c:strCache>
                <c:ptCount val="4"/>
                <c:pt idx="0">
                  <c:v>pH4 (T-PB) </c:v>
                </c:pt>
                <c:pt idx="1">
                  <c:v>pH6.0 (T-PB)</c:v>
                </c:pt>
                <c:pt idx="2">
                  <c:v>pH8 (T-PB)</c:v>
                </c:pt>
                <c:pt idx="3">
                  <c:v>pH10 (T-PB)</c:v>
                </c:pt>
              </c:strCache>
            </c:strRef>
          </c:cat>
          <c:val>
            <c:numRef>
              <c:f>Compiled!$D$8:$G$8</c:f>
              <c:numCache>
                <c:formatCode>General</c:formatCode>
                <c:ptCount val="4"/>
                <c:pt idx="0">
                  <c:v>73513268.094001159</c:v>
                </c:pt>
                <c:pt idx="1">
                  <c:v>82702426.605751216</c:v>
                </c:pt>
                <c:pt idx="2">
                  <c:v>124662323.48525997</c:v>
                </c:pt>
                <c:pt idx="3">
                  <c:v>90124439.249857187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7E-4577-B57C-49191F572795}"/>
            </c:ext>
          </c:extLst>
        </c:ser>
        <c:ser>
          <c:idx val="2"/>
          <c:order val="2"/>
          <c:tx>
            <c:strRef>
              <c:f>Compiled!$C$10</c:f>
              <c:strCache>
                <c:ptCount val="1"/>
                <c:pt idx="0">
                  <c:v>6 Day</c:v>
                </c:pt>
              </c:strCache>
            </c:strRef>
          </c:tx>
          <c:spPr>
            <a:noFill/>
            <a:ln w="25400" cap="flat" cmpd="sng" algn="ctr">
              <a:solidFill>
                <a:schemeClr val="accent3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Compiled!$D$11:$G$11</c:f>
                <c:numCache>
                  <c:formatCode>General</c:formatCode>
                  <c:ptCount val="4"/>
                  <c:pt idx="0">
                    <c:v>983905.17857947014</c:v>
                  </c:pt>
                  <c:pt idx="1">
                    <c:v>6680185.3683512434</c:v>
                  </c:pt>
                  <c:pt idx="2">
                    <c:v>1202871.3258100385</c:v>
                  </c:pt>
                  <c:pt idx="3">
                    <c:v>1770088.6604687348</c:v>
                  </c:pt>
                </c:numCache>
              </c:numRef>
            </c:plus>
            <c:minus>
              <c:numRef>
                <c:f>Compiled!$D$11:$G$11</c:f>
                <c:numCache>
                  <c:formatCode>General</c:formatCode>
                  <c:ptCount val="4"/>
                  <c:pt idx="0">
                    <c:v>983905.17857947014</c:v>
                  </c:pt>
                  <c:pt idx="1">
                    <c:v>6680185.3683512434</c:v>
                  </c:pt>
                  <c:pt idx="2">
                    <c:v>1202871.3258100385</c:v>
                  </c:pt>
                  <c:pt idx="3">
                    <c:v>1770088.6604687348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Compiled!$D$5:$G$5</c:f>
              <c:strCache>
                <c:ptCount val="4"/>
                <c:pt idx="0">
                  <c:v>pH4 (T-PB) </c:v>
                </c:pt>
                <c:pt idx="1">
                  <c:v>pH6.0 (T-PB)</c:v>
                </c:pt>
                <c:pt idx="2">
                  <c:v>pH8 (T-PB)</c:v>
                </c:pt>
                <c:pt idx="3">
                  <c:v>pH10 (T-PB)</c:v>
                </c:pt>
              </c:strCache>
            </c:strRef>
          </c:cat>
          <c:val>
            <c:numRef>
              <c:f>Compiled!$D$10:$G$10</c:f>
              <c:numCache>
                <c:formatCode>General</c:formatCode>
                <c:ptCount val="4"/>
                <c:pt idx="0">
                  <c:v>42234786.236697808</c:v>
                </c:pt>
                <c:pt idx="1">
                  <c:v>103378033.25718915</c:v>
                </c:pt>
                <c:pt idx="2">
                  <c:v>150089589.02525237</c:v>
                </c:pt>
                <c:pt idx="3">
                  <c:v>159867796.15955061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7E-4577-B57C-49191F572795}"/>
            </c:ext>
          </c:extLst>
        </c:ser>
        <c:ser>
          <c:idx val="3"/>
          <c:order val="3"/>
          <c:tx>
            <c:strRef>
              <c:f>Compiled!$C$12</c:f>
              <c:strCache>
                <c:ptCount val="1"/>
                <c:pt idx="0">
                  <c:v>9 Day</c:v>
                </c:pt>
              </c:strCache>
            </c:strRef>
          </c:tx>
          <c:spPr>
            <a:noFill/>
            <a:ln w="25400" cap="flat" cmpd="sng" algn="ctr">
              <a:solidFill>
                <a:schemeClr val="accent4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Compiled!$D$13:$G$13</c:f>
                <c:numCache>
                  <c:formatCode>General</c:formatCode>
                  <c:ptCount val="4"/>
                  <c:pt idx="0">
                    <c:v>1372622.3293063</c:v>
                  </c:pt>
                  <c:pt idx="1">
                    <c:v>3396109.2470773081</c:v>
                  </c:pt>
                  <c:pt idx="2">
                    <c:v>6101986.4960004594</c:v>
                  </c:pt>
                  <c:pt idx="3">
                    <c:v>4706494.8079971345</c:v>
                  </c:pt>
                </c:numCache>
              </c:numRef>
            </c:plus>
            <c:minus>
              <c:numRef>
                <c:f>Compiled!$D$13:$G$13</c:f>
                <c:numCache>
                  <c:formatCode>General</c:formatCode>
                  <c:ptCount val="4"/>
                  <c:pt idx="0">
                    <c:v>1372622.3293063</c:v>
                  </c:pt>
                  <c:pt idx="1">
                    <c:v>3396109.2470773081</c:v>
                  </c:pt>
                  <c:pt idx="2">
                    <c:v>6101986.4960004594</c:v>
                  </c:pt>
                  <c:pt idx="3">
                    <c:v>4706494.8079971345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Compiled!$D$5:$G$5</c:f>
              <c:strCache>
                <c:ptCount val="4"/>
                <c:pt idx="0">
                  <c:v>pH4 (T-PB) </c:v>
                </c:pt>
                <c:pt idx="1">
                  <c:v>pH6.0 (T-PB)</c:v>
                </c:pt>
                <c:pt idx="2">
                  <c:v>pH8 (T-PB)</c:v>
                </c:pt>
                <c:pt idx="3">
                  <c:v>pH10 (T-PB)</c:v>
                </c:pt>
              </c:strCache>
            </c:strRef>
          </c:cat>
          <c:val>
            <c:numRef>
              <c:f>Compiled!$D$12:$G$12</c:f>
              <c:numCache>
                <c:formatCode>General</c:formatCode>
                <c:ptCount val="4"/>
                <c:pt idx="0">
                  <c:v>37522397.256313086</c:v>
                </c:pt>
                <c:pt idx="1">
                  <c:v>97251927.582689032</c:v>
                </c:pt>
                <c:pt idx="2">
                  <c:v>150089589.02525237</c:v>
                </c:pt>
                <c:pt idx="3">
                  <c:v>167113094.21689203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7E-4577-B57C-49191F572795}"/>
            </c:ext>
          </c:extLst>
        </c:ser>
        <c:ser>
          <c:idx val="4"/>
          <c:order val="4"/>
          <c:tx>
            <c:strRef>
              <c:f>Compiled!$C$14</c:f>
              <c:strCache>
                <c:ptCount val="1"/>
                <c:pt idx="0">
                  <c:v>12 Day</c:v>
                </c:pt>
              </c:strCache>
            </c:strRef>
          </c:tx>
          <c:spPr>
            <a:noFill/>
            <a:ln w="25400" cap="flat" cmpd="sng" algn="ctr">
              <a:solidFill>
                <a:schemeClr val="accent5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Compiled!$D$15:$G$15</c:f>
                <c:numCache>
                  <c:formatCode>General</c:formatCode>
                  <c:ptCount val="4"/>
                  <c:pt idx="0">
                    <c:v>1861803.6992284867</c:v>
                  </c:pt>
                  <c:pt idx="1">
                    <c:v>3464387.2034915495</c:v>
                  </c:pt>
                  <c:pt idx="2">
                    <c:v>18322442.385858376</c:v>
                  </c:pt>
                  <c:pt idx="3">
                    <c:v>13883065.037018513</c:v>
                  </c:pt>
                </c:numCache>
              </c:numRef>
            </c:plus>
            <c:minus>
              <c:numRef>
                <c:f>Compiled!$D$15:$G$15</c:f>
                <c:numCache>
                  <c:formatCode>General</c:formatCode>
                  <c:ptCount val="4"/>
                  <c:pt idx="0">
                    <c:v>1861803.6992284867</c:v>
                  </c:pt>
                  <c:pt idx="1">
                    <c:v>3464387.2034915495</c:v>
                  </c:pt>
                  <c:pt idx="2">
                    <c:v>18322442.385858376</c:v>
                  </c:pt>
                  <c:pt idx="3">
                    <c:v>13883065.037018513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Compiled!$D$5:$G$5</c:f>
              <c:strCache>
                <c:ptCount val="4"/>
                <c:pt idx="0">
                  <c:v>pH4 (T-PB) </c:v>
                </c:pt>
                <c:pt idx="1">
                  <c:v>pH6.0 (T-PB)</c:v>
                </c:pt>
                <c:pt idx="2">
                  <c:v>pH8 (T-PB)</c:v>
                </c:pt>
                <c:pt idx="3">
                  <c:v>pH10 (T-PB)</c:v>
                </c:pt>
              </c:strCache>
            </c:strRef>
          </c:cat>
          <c:val>
            <c:numRef>
              <c:f>Compiled!$D$14:$G$14</c:f>
              <c:numCache>
                <c:formatCode>General</c:formatCode>
                <c:ptCount val="4"/>
                <c:pt idx="0">
                  <c:v>22442752.519082084</c:v>
                </c:pt>
                <c:pt idx="1">
                  <c:v>88769627.41799663</c:v>
                </c:pt>
                <c:pt idx="2">
                  <c:v>152917022.41348308</c:v>
                </c:pt>
                <c:pt idx="3">
                  <c:v>84003864.208684102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7E-4577-B57C-49191F572795}"/>
            </c:ext>
          </c:extLst>
        </c:ser>
        <c:ser>
          <c:idx val="6"/>
          <c:order val="5"/>
          <c:tx>
            <c:strRef>
              <c:f>Compiled!$C$16</c:f>
              <c:strCache>
                <c:ptCount val="1"/>
                <c:pt idx="0">
                  <c:v>15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>
                  <a:lumMod val="60000"/>
                </a:schemeClr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Compiled!$D$17:$G$17</c:f>
                <c:numCache>
                  <c:formatCode>General</c:formatCode>
                  <c:ptCount val="4"/>
                  <c:pt idx="0">
                    <c:v>1136115.839419611</c:v>
                  </c:pt>
                  <c:pt idx="1">
                    <c:v>3799706.0701309517</c:v>
                  </c:pt>
                  <c:pt idx="2">
                    <c:v>1502939.9858330998</c:v>
                  </c:pt>
                  <c:pt idx="3">
                    <c:v>13883065.037018513</c:v>
                  </c:pt>
                </c:numCache>
              </c:numRef>
            </c:plus>
            <c:minus>
              <c:numRef>
                <c:f>Compiled!$D$17:$G$17</c:f>
                <c:numCache>
                  <c:formatCode>General</c:formatCode>
                  <c:ptCount val="4"/>
                  <c:pt idx="0">
                    <c:v>1136115.839419611</c:v>
                  </c:pt>
                  <c:pt idx="1">
                    <c:v>3799706.0701309517</c:v>
                  </c:pt>
                  <c:pt idx="2">
                    <c:v>1502939.9858330998</c:v>
                  </c:pt>
                  <c:pt idx="3">
                    <c:v>13883065.037018513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Compiled!$D$16:$G$16</c:f>
              <c:numCache>
                <c:formatCode>General</c:formatCode>
                <c:ptCount val="4"/>
                <c:pt idx="0">
                  <c:v>20557796.9269282</c:v>
                </c:pt>
                <c:pt idx="1">
                  <c:v>88651817.693487078</c:v>
                </c:pt>
                <c:pt idx="2">
                  <c:v>169881622.74286798</c:v>
                </c:pt>
                <c:pt idx="3">
                  <c:v>88003864.208684072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7E-4577-B57C-49191F572795}"/>
            </c:ext>
          </c:extLst>
        </c:ser>
        <c:ser>
          <c:idx val="5"/>
          <c:order val="6"/>
          <c:tx>
            <c:strRef>
              <c:f>Compiled!$C$18</c:f>
              <c:strCache>
                <c:ptCount val="1"/>
                <c:pt idx="0">
                  <c:v>18 Day</c:v>
                </c:pt>
              </c:strCache>
            </c:strRef>
          </c:tx>
          <c:spPr>
            <a:noFill/>
            <a:ln w="25400" cap="flat" cmpd="sng" algn="ctr">
              <a:solidFill>
                <a:schemeClr val="accent6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Compiled!$D$19:$G$19</c:f>
                <c:numCache>
                  <c:formatCode>General</c:formatCode>
                  <c:ptCount val="4"/>
                  <c:pt idx="0">
                    <c:v>1202871.3258102471</c:v>
                  </c:pt>
                  <c:pt idx="1">
                    <c:v>1540562.0511113799</c:v>
                  </c:pt>
                  <c:pt idx="2">
                    <c:v>14226713.258151162</c:v>
                  </c:pt>
                  <c:pt idx="3">
                    <c:v>9791460.617565481</c:v>
                  </c:pt>
                </c:numCache>
              </c:numRef>
            </c:plus>
            <c:minus>
              <c:numRef>
                <c:f>Compiled!$D$19:$G$19</c:f>
                <c:numCache>
                  <c:formatCode>General</c:formatCode>
                  <c:ptCount val="4"/>
                  <c:pt idx="0">
                    <c:v>1202871.3258102471</c:v>
                  </c:pt>
                  <c:pt idx="1">
                    <c:v>1540562.0511113799</c:v>
                  </c:pt>
                  <c:pt idx="2">
                    <c:v>14226713.258151162</c:v>
                  </c:pt>
                  <c:pt idx="3">
                    <c:v>9791460.617565481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Compiled!$D$18:$G$18</c:f>
              <c:numCache>
                <c:formatCode>General</c:formatCode>
                <c:ptCount val="4"/>
                <c:pt idx="0">
                  <c:v>28922287.36711102</c:v>
                </c:pt>
                <c:pt idx="1">
                  <c:v>39053923.674938112</c:v>
                </c:pt>
                <c:pt idx="2">
                  <c:v>95131352.541515902</c:v>
                </c:pt>
                <c:pt idx="3">
                  <c:v>129207815.35592262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27E-4577-B57C-49191F5727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250496896"/>
        <c:axId val="250498432"/>
      </c:barChart>
      <c:catAx>
        <c:axId val="250496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0498432"/>
        <c:crosses val="autoZero"/>
        <c:auto val="1"/>
        <c:lblAlgn val="ctr"/>
        <c:lblOffset val="100"/>
        <c:noMultiLvlLbl val="0"/>
      </c:catAx>
      <c:valAx>
        <c:axId val="2504984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 sz="1800" b="1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</a:t>
                </a:r>
                <a:r>
                  <a:rPr lang="en-IN" sz="1800" b="1" i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i="1" baseline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bermudensis</a:t>
                </a:r>
                <a:r>
                  <a:rPr lang="en-IN" sz="1800" b="1" i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(*10</a:t>
                </a:r>
                <a:r>
                  <a:rPr lang="en-IN" sz="1800" b="1" baseline="30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Cells</a:t>
                </a:r>
                <a:r>
                  <a:rPr lang="en-IN" sz="1800" b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IN" sz="1800" b="1" baseline="30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IN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4.0064099058931428E-2"/>
              <c:y val="9.813690429531447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0496896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95134858607225"/>
          <c:y val="1.3459190010378081E-2"/>
          <c:w val="0.82904865141392792"/>
          <c:h val="0.80169867667285821"/>
        </c:manualLayout>
      </c:layout>
      <c:barChart>
        <c:barDir val="col"/>
        <c:grouping val="clustered"/>
        <c:varyColors val="0"/>
        <c:ser>
          <c:idx val="6"/>
          <c:order val="0"/>
          <c:tx>
            <c:strRef>
              <c:f>Compiled!$E$37</c:f>
              <c:strCache>
                <c:ptCount val="1"/>
                <c:pt idx="0">
                  <c:v>0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>
                  <a:lumMod val="60000"/>
                </a:schemeClr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Compiled!$F$38:$I$38</c:f>
                <c:numCache>
                  <c:formatCode>General</c:formatCode>
                  <c:ptCount val="4"/>
                  <c:pt idx="0">
                    <c:v>250000</c:v>
                  </c:pt>
                  <c:pt idx="1">
                    <c:v>250000</c:v>
                  </c:pt>
                  <c:pt idx="2">
                    <c:v>250000</c:v>
                  </c:pt>
                  <c:pt idx="3">
                    <c:v>250000</c:v>
                  </c:pt>
                </c:numCache>
              </c:numRef>
            </c:plus>
            <c:minus>
              <c:numRef>
                <c:f>Compiled!$F$38:$I$38</c:f>
                <c:numCache>
                  <c:formatCode>General</c:formatCode>
                  <c:ptCount val="4"/>
                  <c:pt idx="0">
                    <c:v>250000</c:v>
                  </c:pt>
                  <c:pt idx="1">
                    <c:v>250000</c:v>
                  </c:pt>
                  <c:pt idx="2">
                    <c:v>250000</c:v>
                  </c:pt>
                  <c:pt idx="3">
                    <c:v>250000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Compiled!$F$37:$I$37</c:f>
              <c:numCache>
                <c:formatCode>General</c:formatCode>
                <c:ptCount val="4"/>
                <c:pt idx="0">
                  <c:v>176015800</c:v>
                </c:pt>
                <c:pt idx="1">
                  <c:v>176015800</c:v>
                </c:pt>
                <c:pt idx="2">
                  <c:v>176015800</c:v>
                </c:pt>
                <c:pt idx="3">
                  <c:v>176015800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5-478E-A23C-E8D265C163BE}"/>
            </c:ext>
          </c:extLst>
        </c:ser>
        <c:ser>
          <c:idx val="0"/>
          <c:order val="1"/>
          <c:tx>
            <c:strRef>
              <c:f>Compiled!$E$39</c:f>
              <c:strCache>
                <c:ptCount val="1"/>
                <c:pt idx="0">
                  <c:v>3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Compiled!$F$40:$I$40</c:f>
                <c:numCache>
                  <c:formatCode>General</c:formatCode>
                  <c:ptCount val="4"/>
                  <c:pt idx="0">
                    <c:v>21122383.421854265</c:v>
                  </c:pt>
                  <c:pt idx="1">
                    <c:v>456161.01800967712</c:v>
                  </c:pt>
                  <c:pt idx="2">
                    <c:v>418307.47837640322</c:v>
                  </c:pt>
                  <c:pt idx="3">
                    <c:v>991073.21336405317</c:v>
                  </c:pt>
                </c:numCache>
              </c:numRef>
            </c:plus>
            <c:minus>
              <c:numRef>
                <c:f>Compiled!$F$40:$I$40</c:f>
                <c:numCache>
                  <c:formatCode>General</c:formatCode>
                  <c:ptCount val="4"/>
                  <c:pt idx="0">
                    <c:v>21122383.421854265</c:v>
                  </c:pt>
                  <c:pt idx="1">
                    <c:v>456161.01800967712</c:v>
                  </c:pt>
                  <c:pt idx="2">
                    <c:v>418307.47837640322</c:v>
                  </c:pt>
                  <c:pt idx="3">
                    <c:v>991073.21336405317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Compiled!$F$39:$I$39</c:f>
              <c:numCache>
                <c:formatCode>General</c:formatCode>
                <c:ptCount val="4"/>
                <c:pt idx="0">
                  <c:v>113804193.87629025</c:v>
                </c:pt>
                <c:pt idx="1">
                  <c:v>23667973.653982107</c:v>
                </c:pt>
                <c:pt idx="2">
                  <c:v>21323560.136240721</c:v>
                </c:pt>
                <c:pt idx="3">
                  <c:v>19568195.241047416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5-478E-A23C-E8D265C163BE}"/>
            </c:ext>
          </c:extLst>
        </c:ser>
        <c:ser>
          <c:idx val="1"/>
          <c:order val="2"/>
          <c:tx>
            <c:strRef>
              <c:f>Compiled!$E$41</c:f>
              <c:strCache>
                <c:ptCount val="1"/>
                <c:pt idx="0">
                  <c:v>6 Day</c:v>
                </c:pt>
              </c:strCache>
            </c:strRef>
          </c:tx>
          <c:spPr>
            <a:noFill/>
            <a:ln w="25400" cap="flat" cmpd="sng" algn="ctr">
              <a:solidFill>
                <a:schemeClr val="accent2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Compiled!$F$42:$I$42</c:f>
                <c:numCache>
                  <c:formatCode>General</c:formatCode>
                  <c:ptCount val="4"/>
                  <c:pt idx="0">
                    <c:v>1202871.3258100385</c:v>
                  </c:pt>
                  <c:pt idx="1">
                    <c:v>2260174.26833928</c:v>
                  </c:pt>
                  <c:pt idx="2">
                    <c:v>1789825.9601336243</c:v>
                  </c:pt>
                  <c:pt idx="3">
                    <c:v>1246433.0096208039</c:v>
                  </c:pt>
                </c:numCache>
              </c:numRef>
            </c:plus>
            <c:minus>
              <c:numRef>
                <c:f>Compiled!$F$42:$I$42</c:f>
                <c:numCache>
                  <c:formatCode>General</c:formatCode>
                  <c:ptCount val="4"/>
                  <c:pt idx="0">
                    <c:v>1202871.3258100385</c:v>
                  </c:pt>
                  <c:pt idx="1">
                    <c:v>2260174.26833928</c:v>
                  </c:pt>
                  <c:pt idx="2">
                    <c:v>1789825.9601336243</c:v>
                  </c:pt>
                  <c:pt idx="3">
                    <c:v>1246433.0096208039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Compiled!$F$41:$I$41</c:f>
              <c:numCache>
                <c:formatCode>General</c:formatCode>
                <c:ptCount val="4"/>
                <c:pt idx="0">
                  <c:v>150089589.02525237</c:v>
                </c:pt>
                <c:pt idx="1">
                  <c:v>28863382.504856225</c:v>
                </c:pt>
                <c:pt idx="2">
                  <c:v>27714737.690887451</c:v>
                </c:pt>
                <c:pt idx="3">
                  <c:v>25888686.96098838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E5-478E-A23C-E8D265C163BE}"/>
            </c:ext>
          </c:extLst>
        </c:ser>
        <c:ser>
          <c:idx val="2"/>
          <c:order val="3"/>
          <c:tx>
            <c:strRef>
              <c:f>Compiled!$E$43</c:f>
              <c:strCache>
                <c:ptCount val="1"/>
                <c:pt idx="0">
                  <c:v>9 Day</c:v>
                </c:pt>
              </c:strCache>
            </c:strRef>
          </c:tx>
          <c:spPr>
            <a:noFill/>
            <a:ln w="25400" cap="flat" cmpd="sng" algn="ctr">
              <a:solidFill>
                <a:schemeClr val="accent3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Compiled!$F$44:$I$44</c:f>
                <c:numCache>
                  <c:formatCode>General</c:formatCode>
                  <c:ptCount val="4"/>
                  <c:pt idx="0">
                    <c:v>6101986.4960004613</c:v>
                  </c:pt>
                  <c:pt idx="1">
                    <c:v>2525535.2357581551</c:v>
                  </c:pt>
                  <c:pt idx="2">
                    <c:v>1908053.8776515196</c:v>
                  </c:pt>
                  <c:pt idx="3">
                    <c:v>2471373.1342863832</c:v>
                  </c:pt>
                </c:numCache>
              </c:numRef>
            </c:plus>
            <c:minus>
              <c:numRef>
                <c:f>Compiled!$F$44:$I$44</c:f>
                <c:numCache>
                  <c:formatCode>General</c:formatCode>
                  <c:ptCount val="4"/>
                  <c:pt idx="0">
                    <c:v>6101986.4960004613</c:v>
                  </c:pt>
                  <c:pt idx="1">
                    <c:v>2525535.2357581551</c:v>
                  </c:pt>
                  <c:pt idx="2">
                    <c:v>1908053.8776515196</c:v>
                  </c:pt>
                  <c:pt idx="3">
                    <c:v>2471373.1342863832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Compiled!$F$43:$I$43</c:f>
              <c:numCache>
                <c:formatCode>General</c:formatCode>
                <c:ptCount val="4"/>
                <c:pt idx="0">
                  <c:v>150089589.02525237</c:v>
                </c:pt>
                <c:pt idx="1">
                  <c:v>137042162.03581229</c:v>
                </c:pt>
                <c:pt idx="2">
                  <c:v>58433623.356770143</c:v>
                </c:pt>
                <c:pt idx="3">
                  <c:v>47064984.941592097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E5-478E-A23C-E8D265C163BE}"/>
            </c:ext>
          </c:extLst>
        </c:ser>
        <c:ser>
          <c:idx val="3"/>
          <c:order val="4"/>
          <c:tx>
            <c:strRef>
              <c:f>Compiled!$E$45</c:f>
              <c:strCache>
                <c:ptCount val="1"/>
                <c:pt idx="0">
                  <c:v>12 Day</c:v>
                </c:pt>
              </c:strCache>
            </c:strRef>
          </c:tx>
          <c:spPr>
            <a:noFill/>
            <a:ln w="25400" cap="flat" cmpd="sng" algn="ctr">
              <a:solidFill>
                <a:schemeClr val="accent4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Compiled!$F$46:$I$46</c:f>
                <c:numCache>
                  <c:formatCode>General</c:formatCode>
                  <c:ptCount val="4"/>
                  <c:pt idx="0">
                    <c:v>18322442.385858383</c:v>
                  </c:pt>
                  <c:pt idx="1">
                    <c:v>8649542.7179008704</c:v>
                  </c:pt>
                  <c:pt idx="2">
                    <c:v>7795664.0671773423</c:v>
                  </c:pt>
                  <c:pt idx="3">
                    <c:v>3544217.9915716248</c:v>
                  </c:pt>
                </c:numCache>
              </c:numRef>
            </c:plus>
            <c:minus>
              <c:numRef>
                <c:f>Compiled!$F$46:$I$46</c:f>
                <c:numCache>
                  <c:formatCode>General</c:formatCode>
                  <c:ptCount val="4"/>
                  <c:pt idx="0">
                    <c:v>18322442.385858383</c:v>
                  </c:pt>
                  <c:pt idx="1">
                    <c:v>8649542.7179008704</c:v>
                  </c:pt>
                  <c:pt idx="2">
                    <c:v>7795664.0671773423</c:v>
                  </c:pt>
                  <c:pt idx="3">
                    <c:v>3544217.9915716248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Compiled!$F$45:$I$45</c:f>
              <c:numCache>
                <c:formatCode>General</c:formatCode>
                <c:ptCount val="4"/>
                <c:pt idx="0">
                  <c:v>152917022.41348314</c:v>
                </c:pt>
                <c:pt idx="1">
                  <c:v>157816354.03496501</c:v>
                </c:pt>
                <c:pt idx="2">
                  <c:v>157981041.30290401</c:v>
                </c:pt>
                <c:pt idx="3">
                  <c:v>139869595.42404309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E5-478E-A23C-E8D265C163BE}"/>
            </c:ext>
          </c:extLst>
        </c:ser>
        <c:ser>
          <c:idx val="4"/>
          <c:order val="5"/>
          <c:tx>
            <c:strRef>
              <c:f>Compiled!$E$47</c:f>
              <c:strCache>
                <c:ptCount val="1"/>
                <c:pt idx="0">
                  <c:v>15 Day</c:v>
                </c:pt>
              </c:strCache>
            </c:strRef>
          </c:tx>
          <c:spPr>
            <a:noFill/>
            <a:ln w="25400" cap="flat" cmpd="sng" algn="ctr">
              <a:solidFill>
                <a:schemeClr val="accent5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Compiled!$F$48:$I$48</c:f>
                <c:numCache>
                  <c:formatCode>General</c:formatCode>
                  <c:ptCount val="4"/>
                  <c:pt idx="0">
                    <c:v>1502939.9858331</c:v>
                  </c:pt>
                  <c:pt idx="1">
                    <c:v>33414636.561645374</c:v>
                  </c:pt>
                  <c:pt idx="2">
                    <c:v>7456294.640132321</c:v>
                  </c:pt>
                  <c:pt idx="3">
                    <c:v>1632419.4278109104</c:v>
                  </c:pt>
                </c:numCache>
              </c:numRef>
            </c:plus>
            <c:minus>
              <c:numRef>
                <c:f>Compiled!$F$48:$I$48</c:f>
                <c:numCache>
                  <c:formatCode>General</c:formatCode>
                  <c:ptCount val="4"/>
                  <c:pt idx="0">
                    <c:v>1502939.9858331</c:v>
                  </c:pt>
                  <c:pt idx="1">
                    <c:v>33414636.561645374</c:v>
                  </c:pt>
                  <c:pt idx="2">
                    <c:v>7456294.640132321</c:v>
                  </c:pt>
                  <c:pt idx="3">
                    <c:v>1632419.4278109104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Compiled!$F$47:$I$47</c:f>
              <c:numCache>
                <c:formatCode>General</c:formatCode>
                <c:ptCount val="4"/>
                <c:pt idx="0">
                  <c:v>169881622.74286804</c:v>
                </c:pt>
                <c:pt idx="1">
                  <c:v>71157073.60380882</c:v>
                </c:pt>
                <c:pt idx="2">
                  <c:v>76399606.344486788</c:v>
                </c:pt>
                <c:pt idx="3">
                  <c:v>52543137.131289303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E5-478E-A23C-E8D265C163BE}"/>
            </c:ext>
          </c:extLst>
        </c:ser>
        <c:ser>
          <c:idx val="5"/>
          <c:order val="6"/>
          <c:tx>
            <c:strRef>
              <c:f>Compiled!$E$49</c:f>
              <c:strCache>
                <c:ptCount val="1"/>
                <c:pt idx="0">
                  <c:v>18 Day</c:v>
                </c:pt>
              </c:strCache>
            </c:strRef>
          </c:tx>
          <c:spPr>
            <a:noFill/>
            <a:ln w="25400" cap="flat" cmpd="sng" algn="ctr">
              <a:solidFill>
                <a:schemeClr val="accent6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Compiled!$F$50:$I$50</c:f>
                <c:numCache>
                  <c:formatCode>General</c:formatCode>
                  <c:ptCount val="4"/>
                  <c:pt idx="0">
                    <c:v>14226713.258151162</c:v>
                  </c:pt>
                  <c:pt idx="1">
                    <c:v>14571186.607377313</c:v>
                  </c:pt>
                  <c:pt idx="2">
                    <c:v>2108267.4790659267</c:v>
                  </c:pt>
                  <c:pt idx="3">
                    <c:v>973268.0533396235</c:v>
                  </c:pt>
                </c:numCache>
              </c:numRef>
            </c:plus>
            <c:minus>
              <c:numRef>
                <c:f>Compiled!$F$50:$I$50</c:f>
                <c:numCache>
                  <c:formatCode>General</c:formatCode>
                  <c:ptCount val="4"/>
                  <c:pt idx="0">
                    <c:v>14226713.258151162</c:v>
                  </c:pt>
                  <c:pt idx="1">
                    <c:v>14571186.607377313</c:v>
                  </c:pt>
                  <c:pt idx="2">
                    <c:v>2108267.4790659267</c:v>
                  </c:pt>
                  <c:pt idx="3">
                    <c:v>973268.0533396235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Compiled!$F$36:$I$36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</c:numCache>
            </c:numRef>
          </c:cat>
          <c:val>
            <c:numRef>
              <c:f>Compiled!$F$49:$I$49</c:f>
              <c:numCache>
                <c:formatCode>General</c:formatCode>
                <c:ptCount val="4"/>
                <c:pt idx="0">
                  <c:v>95131352.541515902</c:v>
                </c:pt>
                <c:pt idx="1">
                  <c:v>60259674.086669229</c:v>
                </c:pt>
                <c:pt idx="2">
                  <c:v>53839044.100895077</c:v>
                </c:pt>
                <c:pt idx="3">
                  <c:v>51836278.784231603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E5-478E-A23C-E8D265C16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252959360"/>
        <c:axId val="252850944"/>
      </c:barChart>
      <c:catAx>
        <c:axId val="2529593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Salinity</a:t>
                </a:r>
                <a:r>
                  <a:rPr lang="en-IN" sz="1800" b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(g/L </a:t>
                </a:r>
                <a:r>
                  <a:rPr lang="en-IN" sz="1800" b="1" i="0" u="none" strike="noStrike" baseline="0" dirty="0" err="1" smtClean="0">
                    <a:effectLst/>
                  </a:rPr>
                  <a:t>NaCl</a:t>
                </a:r>
                <a:r>
                  <a:rPr lang="en-IN" sz="1800" b="1" i="0" u="none" strike="noStrike" baseline="0" dirty="0" smtClean="0">
                    <a:effectLst/>
                  </a:rPr>
                  <a:t>)</a:t>
                </a:r>
                <a:endParaRPr lang="en-IN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2850944"/>
        <c:crosses val="autoZero"/>
        <c:auto val="1"/>
        <c:lblAlgn val="ctr"/>
        <c:lblOffset val="100"/>
        <c:noMultiLvlLbl val="0"/>
      </c:catAx>
      <c:valAx>
        <c:axId val="2528509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 sz="1800" b="1" i="1" baseline="0" dirty="0" smtClean="0">
                    <a:effectLst/>
                  </a:rPr>
                  <a:t>P. </a:t>
                </a:r>
                <a:r>
                  <a:rPr lang="en-IN" sz="1800" b="1" i="1" baseline="0" dirty="0" err="1" smtClean="0">
                    <a:effectLst/>
                  </a:rPr>
                  <a:t>bermudensis</a:t>
                </a:r>
                <a:r>
                  <a:rPr lang="en-IN" sz="1800" b="1" i="1" baseline="0" dirty="0" smtClean="0">
                    <a:effectLst/>
                  </a:rPr>
                  <a:t> </a:t>
                </a:r>
                <a:r>
                  <a:rPr lang="en-IN" sz="1800" b="1" i="0" baseline="0" dirty="0" smtClean="0">
                    <a:effectLst/>
                  </a:rPr>
                  <a:t>(*10</a:t>
                </a:r>
                <a:r>
                  <a:rPr lang="en-IN" sz="1800" b="1" i="0" baseline="30000" dirty="0" smtClean="0">
                    <a:effectLst/>
                  </a:rPr>
                  <a:t>6</a:t>
                </a:r>
                <a:r>
                  <a:rPr lang="en-IN" sz="1800" b="1" i="0" baseline="0" dirty="0" smtClean="0">
                    <a:effectLst/>
                  </a:rPr>
                  <a:t>Cells ml</a:t>
                </a:r>
                <a:r>
                  <a:rPr lang="en-IN" sz="1800" b="1" i="0" baseline="30000" dirty="0" smtClean="0">
                    <a:effectLst/>
                  </a:rPr>
                  <a:t>-1</a:t>
                </a:r>
                <a:r>
                  <a:rPr lang="en-IN" sz="1800" b="1" i="0" baseline="0" dirty="0" smtClean="0">
                    <a:effectLst/>
                  </a:rPr>
                  <a:t>) </a:t>
                </a:r>
                <a:endParaRPr lang="en-IN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5.8371314477602847E-2"/>
              <c:y val="0.147496316612821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29593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5705047738598"/>
          <c:y val="1.846820492624102E-2"/>
          <c:w val="0.81310890486515264"/>
          <c:h val="0.819630785972791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 ALL CASES'!$C$23</c:f>
              <c:strCache>
                <c:ptCount val="1"/>
                <c:pt idx="0">
                  <c:v>0 Day</c:v>
                </c:pt>
              </c:strCache>
            </c:strRef>
          </c:tx>
          <c:spPr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CASES'!$E$23:$O$23</c:f>
              <c:numCache>
                <c:formatCode>General</c:formatCode>
                <c:ptCount val="4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  <c:pt idx="3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C5-4DB3-B00D-0A0811DFF9D3}"/>
            </c:ext>
          </c:extLst>
        </c:ser>
        <c:ser>
          <c:idx val="1"/>
          <c:order val="1"/>
          <c:tx>
            <c:strRef>
              <c:f>' ALL CASES'!$C$25</c:f>
              <c:strCache>
                <c:ptCount val="1"/>
                <c:pt idx="0">
                  <c:v>3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CASES'!$E$26:$O$26</c:f>
                <c:numCache>
                  <c:formatCode>General</c:formatCode>
                  <c:ptCount val="4"/>
                  <c:pt idx="0">
                    <c:v>9013.8781886599718</c:v>
                  </c:pt>
                  <c:pt idx="1">
                    <c:v>36996.62146737185</c:v>
                  </c:pt>
                  <c:pt idx="2">
                    <c:v>8036.3756341607968</c:v>
                  </c:pt>
                  <c:pt idx="3">
                    <c:v>15000</c:v>
                  </c:pt>
                </c:numCache>
              </c:numRef>
            </c:plus>
            <c:minus>
              <c:numRef>
                <c:f>' ALL CASES'!$E$26:$O$26</c:f>
                <c:numCache>
                  <c:formatCode>General</c:formatCode>
                  <c:ptCount val="4"/>
                  <c:pt idx="0">
                    <c:v>9013.8781886599718</c:v>
                  </c:pt>
                  <c:pt idx="1">
                    <c:v>36996.62146737185</c:v>
                  </c:pt>
                  <c:pt idx="2">
                    <c:v>8036.3756341607968</c:v>
                  </c:pt>
                  <c:pt idx="3">
                    <c:v>15000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CASES'!$E$25:$O$25</c:f>
              <c:numCache>
                <c:formatCode>General</c:formatCode>
                <c:ptCount val="4"/>
                <c:pt idx="0">
                  <c:v>122500</c:v>
                </c:pt>
                <c:pt idx="1">
                  <c:v>730000</c:v>
                </c:pt>
                <c:pt idx="2">
                  <c:v>95833.333333333328</c:v>
                </c:pt>
                <c:pt idx="3">
                  <c:v>525000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C5-4DB3-B00D-0A0811DFF9D3}"/>
            </c:ext>
          </c:extLst>
        </c:ser>
        <c:ser>
          <c:idx val="2"/>
          <c:order val="2"/>
          <c:tx>
            <c:strRef>
              <c:f>' ALL CASES'!$C$27</c:f>
              <c:strCache>
                <c:ptCount val="1"/>
                <c:pt idx="0">
                  <c:v>6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CASES'!$E$28:$O$28</c:f>
                <c:numCache>
                  <c:formatCode>General</c:formatCode>
                  <c:ptCount val="4"/>
                  <c:pt idx="0">
                    <c:v>12990.381056766582</c:v>
                  </c:pt>
                  <c:pt idx="1">
                    <c:v>88987.358652788447</c:v>
                  </c:pt>
                  <c:pt idx="2">
                    <c:v>11814.539065631519</c:v>
                  </c:pt>
                  <c:pt idx="3">
                    <c:v>33071.891388307384</c:v>
                  </c:pt>
                </c:numCache>
              </c:numRef>
            </c:plus>
            <c:minus>
              <c:numRef>
                <c:f>' ALL CASES'!$E$28:$O$28</c:f>
                <c:numCache>
                  <c:formatCode>General</c:formatCode>
                  <c:ptCount val="4"/>
                  <c:pt idx="0">
                    <c:v>12990.381056766582</c:v>
                  </c:pt>
                  <c:pt idx="1">
                    <c:v>88987.358652788447</c:v>
                  </c:pt>
                  <c:pt idx="2">
                    <c:v>11814.539065631519</c:v>
                  </c:pt>
                  <c:pt idx="3">
                    <c:v>33071.891388307384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CASES'!$E$27:$O$27</c:f>
              <c:numCache>
                <c:formatCode>General</c:formatCode>
                <c:ptCount val="4"/>
                <c:pt idx="0">
                  <c:v>932500</c:v>
                </c:pt>
                <c:pt idx="1">
                  <c:v>1140000</c:v>
                </c:pt>
                <c:pt idx="2">
                  <c:v>744166.66666666674</c:v>
                </c:pt>
                <c:pt idx="3">
                  <c:v>687500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C5-4DB3-B00D-0A0811DFF9D3}"/>
            </c:ext>
          </c:extLst>
        </c:ser>
        <c:ser>
          <c:idx val="3"/>
          <c:order val="3"/>
          <c:tx>
            <c:strRef>
              <c:f>' ALL CASES'!$C$29</c:f>
              <c:strCache>
                <c:ptCount val="1"/>
                <c:pt idx="0">
                  <c:v>9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CASES'!$E$30:$O$30</c:f>
                <c:numCache>
                  <c:formatCode>General</c:formatCode>
                  <c:ptCount val="4"/>
                  <c:pt idx="0">
                    <c:v>20052.015692526609</c:v>
                  </c:pt>
                  <c:pt idx="1">
                    <c:v>362847.5345559523</c:v>
                  </c:pt>
                  <c:pt idx="2">
                    <c:v>15069.284433354271</c:v>
                  </c:pt>
                  <c:pt idx="3">
                    <c:v>20207.259421636896</c:v>
                  </c:pt>
                </c:numCache>
              </c:numRef>
            </c:plus>
            <c:minus>
              <c:numRef>
                <c:f>' ALL CASES'!$E$30:$O$30</c:f>
                <c:numCache>
                  <c:formatCode>General</c:formatCode>
                  <c:ptCount val="4"/>
                  <c:pt idx="0">
                    <c:v>20052.015692526609</c:v>
                  </c:pt>
                  <c:pt idx="1">
                    <c:v>362847.5345559523</c:v>
                  </c:pt>
                  <c:pt idx="2">
                    <c:v>15069.284433354271</c:v>
                  </c:pt>
                  <c:pt idx="3">
                    <c:v>20207.259421636896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CASES'!$E$29:$O$29</c:f>
              <c:numCache>
                <c:formatCode>General</c:formatCode>
                <c:ptCount val="4"/>
                <c:pt idx="0">
                  <c:v>1634166.666666667</c:v>
                </c:pt>
                <c:pt idx="1">
                  <c:v>2329166.6666666665</c:v>
                </c:pt>
                <c:pt idx="2">
                  <c:v>1221666.666666667</c:v>
                </c:pt>
                <c:pt idx="3">
                  <c:v>1226666.666666667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C5-4DB3-B00D-0A0811DFF9D3}"/>
            </c:ext>
          </c:extLst>
        </c:ser>
        <c:ser>
          <c:idx val="4"/>
          <c:order val="4"/>
          <c:tx>
            <c:strRef>
              <c:f>' ALL CASES'!$C$31</c:f>
              <c:strCache>
                <c:ptCount val="1"/>
                <c:pt idx="0">
                  <c:v>12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CASES'!$E$32:$O$32</c:f>
                <c:numCache>
                  <c:formatCode>General</c:formatCode>
                  <c:ptCount val="4"/>
                  <c:pt idx="0">
                    <c:v>7500</c:v>
                  </c:pt>
                  <c:pt idx="1">
                    <c:v>130288.14220795382</c:v>
                  </c:pt>
                  <c:pt idx="2">
                    <c:v>3818.8130791298663</c:v>
                  </c:pt>
                  <c:pt idx="3">
                    <c:v>83864.970836060806</c:v>
                  </c:pt>
                </c:numCache>
              </c:numRef>
            </c:plus>
            <c:minus>
              <c:numRef>
                <c:f>' ALL CASES'!$E$32:$O$32</c:f>
                <c:numCache>
                  <c:formatCode>General</c:formatCode>
                  <c:ptCount val="4"/>
                  <c:pt idx="0">
                    <c:v>7500</c:v>
                  </c:pt>
                  <c:pt idx="1">
                    <c:v>130288.14220795382</c:v>
                  </c:pt>
                  <c:pt idx="2">
                    <c:v>3818.8130791298663</c:v>
                  </c:pt>
                  <c:pt idx="3">
                    <c:v>83864.970836060806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CASES'!$E$31:$O$31</c:f>
              <c:numCache>
                <c:formatCode>General</c:formatCode>
                <c:ptCount val="4"/>
                <c:pt idx="0">
                  <c:v>1932500</c:v>
                </c:pt>
                <c:pt idx="1">
                  <c:v>3302500</c:v>
                </c:pt>
                <c:pt idx="2">
                  <c:v>1428333.3333333333</c:v>
                </c:pt>
                <c:pt idx="3">
                  <c:v>2453333.3333333326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C5-4DB3-B00D-0A0811DFF9D3}"/>
            </c:ext>
          </c:extLst>
        </c:ser>
        <c:ser>
          <c:idx val="5"/>
          <c:order val="5"/>
          <c:tx>
            <c:strRef>
              <c:f>' ALL CASES'!$C$33</c:f>
              <c:strCache>
                <c:ptCount val="1"/>
                <c:pt idx="0">
                  <c:v>15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CASES'!$E$34:$O$34</c:f>
                <c:numCache>
                  <c:formatCode>General</c:formatCode>
                  <c:ptCount val="4"/>
                  <c:pt idx="0">
                    <c:v>26496.855159307739</c:v>
                  </c:pt>
                  <c:pt idx="1">
                    <c:v>115325.62594670799</c:v>
                  </c:pt>
                  <c:pt idx="2">
                    <c:v>18874.586088176875</c:v>
                  </c:pt>
                  <c:pt idx="3">
                    <c:v>92915.732431775687</c:v>
                  </c:pt>
                </c:numCache>
              </c:numRef>
            </c:plus>
            <c:minus>
              <c:numRef>
                <c:f>' ALL CASES'!$E$34:$O$34</c:f>
                <c:numCache>
                  <c:formatCode>General</c:formatCode>
                  <c:ptCount val="4"/>
                  <c:pt idx="0">
                    <c:v>26496.855159307739</c:v>
                  </c:pt>
                  <c:pt idx="1">
                    <c:v>115325.62594670799</c:v>
                  </c:pt>
                  <c:pt idx="2">
                    <c:v>18874.586088176875</c:v>
                  </c:pt>
                  <c:pt idx="3">
                    <c:v>92915.732431775687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CASES'!$E$33:$O$33</c:f>
              <c:numCache>
                <c:formatCode>General</c:formatCode>
                <c:ptCount val="4"/>
                <c:pt idx="0">
                  <c:v>2655833.3333333326</c:v>
                </c:pt>
                <c:pt idx="1">
                  <c:v>3965000</c:v>
                </c:pt>
                <c:pt idx="2">
                  <c:v>2070000</c:v>
                </c:pt>
                <c:pt idx="3">
                  <c:v>2859166.6666666665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C5-4DB3-B00D-0A0811DFF9D3}"/>
            </c:ext>
          </c:extLst>
        </c:ser>
        <c:ser>
          <c:idx val="6"/>
          <c:order val="6"/>
          <c:tx>
            <c:strRef>
              <c:f>' ALL CASES'!$C$35</c:f>
              <c:strCache>
                <c:ptCount val="1"/>
                <c:pt idx="0">
                  <c:v>18 Day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' ALL CASES'!$E$36:$O$36</c:f>
                <c:numCache>
                  <c:formatCode>General</c:formatCode>
                  <c:ptCount val="4"/>
                  <c:pt idx="0">
                    <c:v>41932.485418030417</c:v>
                  </c:pt>
                  <c:pt idx="1">
                    <c:v>360555.12754639884</c:v>
                  </c:pt>
                  <c:pt idx="2">
                    <c:v>36855.573979159977</c:v>
                  </c:pt>
                  <c:pt idx="3">
                    <c:v>86602.540378443868</c:v>
                  </c:pt>
                </c:numCache>
              </c:numRef>
            </c:plus>
            <c:minus>
              <c:numRef>
                <c:f>' ALL CASES'!$E$36:$O$36</c:f>
                <c:numCache>
                  <c:formatCode>General</c:formatCode>
                  <c:ptCount val="4"/>
                  <c:pt idx="0">
                    <c:v>41932.485418030417</c:v>
                  </c:pt>
                  <c:pt idx="1">
                    <c:v>360555.12754639884</c:v>
                  </c:pt>
                  <c:pt idx="2">
                    <c:v>36855.573979159977</c:v>
                  </c:pt>
                  <c:pt idx="3">
                    <c:v>86602.540378443868</c:v>
                  </c:pt>
                </c:numCache>
              </c:numRef>
            </c:minus>
          </c:errBars>
          <c:cat>
            <c:strRef>
              <c:f>' ALL CASES'!$E$22:$O$22</c:f>
              <c:strCache>
                <c:ptCount val="4"/>
                <c:pt idx="0">
                  <c:v>HL (T-PB)</c:v>
                </c:pt>
                <c:pt idx="1">
                  <c:v>CHL (T-PB) </c:v>
                </c:pt>
                <c:pt idx="2">
                  <c:v>HL (T)</c:v>
                </c:pt>
                <c:pt idx="3">
                  <c:v>CHL (T)</c:v>
                </c:pt>
              </c:strCache>
            </c:strRef>
          </c:cat>
          <c:val>
            <c:numRef>
              <c:f>' ALL CASES'!$E$35:$O$35</c:f>
              <c:numCache>
                <c:formatCode>0</c:formatCode>
                <c:ptCount val="4"/>
                <c:pt idx="0">
                  <c:v>2770833.3333333326</c:v>
                </c:pt>
                <c:pt idx="1">
                  <c:v>4600000</c:v>
                </c:pt>
                <c:pt idx="2">
                  <c:v>2161666.6666666665</c:v>
                </c:pt>
                <c:pt idx="3">
                  <c:v>2475000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C5-4DB3-B00D-0A0811DFF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006208"/>
        <c:axId val="253007744"/>
      </c:barChart>
      <c:catAx>
        <c:axId val="253006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253007744"/>
        <c:crosses val="autoZero"/>
        <c:auto val="1"/>
        <c:lblAlgn val="ctr"/>
        <c:lblOffset val="100"/>
        <c:noMultiLvlLbl val="0"/>
      </c:catAx>
      <c:valAx>
        <c:axId val="2530077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800" i="1" baseline="0">
                    <a:latin typeface="Times New Roman" pitchFamily="18" charset="0"/>
                    <a:cs typeface="Times New Roman" pitchFamily="18" charset="0"/>
                  </a:rPr>
                  <a:t>T. striata </a:t>
                </a:r>
                <a:r>
                  <a:rPr lang="en-IN" sz="1800" baseline="0">
                    <a:latin typeface="Times New Roman" pitchFamily="18" charset="0"/>
                    <a:cs typeface="Times New Roman" pitchFamily="18" charset="0"/>
                  </a:rPr>
                  <a:t>(*10</a:t>
                </a:r>
                <a:r>
                  <a:rPr lang="en-IN" sz="1800" baseline="3000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IN" sz="1800" baseline="0">
                    <a:latin typeface="Times New Roman" pitchFamily="18" charset="0"/>
                    <a:cs typeface="Times New Roman" pitchFamily="18" charset="0"/>
                  </a:rPr>
                  <a:t>cells ml-</a:t>
                </a:r>
                <a:r>
                  <a:rPr lang="en-IN" sz="1800" baseline="3000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IN" sz="1800" baseline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IN" sz="18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2.0951253375936701E-2"/>
              <c:y val="0.14503353725318566"/>
            </c:manualLayout>
          </c:layout>
          <c:overlay val="0"/>
          <c:spPr>
            <a:solidFill>
              <a:schemeClr val="bg1"/>
            </a:solidFill>
          </c:spPr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253006208"/>
        <c:crosses val="autoZero"/>
        <c:crossBetween val="between"/>
        <c:dispUnits>
          <c:builtInUnit val="thousands"/>
        </c:dispUnits>
      </c:valAx>
    </c:plotArea>
    <c:legend>
      <c:legendPos val="t"/>
      <c:layout/>
      <c:overlay val="0"/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8493172394216"/>
          <c:y val="0.11643835879025898"/>
          <c:w val="0.85465947121951014"/>
          <c:h val="0.6317445262274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Compiled!$C$28</c:f>
              <c:strCache>
                <c:ptCount val="1"/>
                <c:pt idx="0">
                  <c:v>0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Compiled!$D$29:$G$29</c:f>
                <c:numCache>
                  <c:formatCode>General</c:formatCode>
                  <c:ptCount val="4"/>
                  <c:pt idx="0">
                    <c:v>250000</c:v>
                  </c:pt>
                  <c:pt idx="1">
                    <c:v>250000</c:v>
                  </c:pt>
                  <c:pt idx="2">
                    <c:v>250000</c:v>
                  </c:pt>
                  <c:pt idx="3">
                    <c:v>250000</c:v>
                  </c:pt>
                </c:numCache>
              </c:numRef>
            </c:plus>
            <c:minus>
              <c:numRef>
                <c:f>Compiled!$D$29:$G$29</c:f>
                <c:numCache>
                  <c:formatCode>General</c:formatCode>
                  <c:ptCount val="4"/>
                  <c:pt idx="0">
                    <c:v>250000</c:v>
                  </c:pt>
                  <c:pt idx="1">
                    <c:v>250000</c:v>
                  </c:pt>
                  <c:pt idx="2">
                    <c:v>250000</c:v>
                  </c:pt>
                  <c:pt idx="3">
                    <c:v>250000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Compiled!$D$27:$G$27</c:f>
              <c:strCache>
                <c:ptCount val="4"/>
                <c:pt idx="0">
                  <c:v>Low light</c:v>
                </c:pt>
                <c:pt idx="1">
                  <c:v>Low temp</c:v>
                </c:pt>
                <c:pt idx="2">
                  <c:v>Continuous high light</c:v>
                </c:pt>
                <c:pt idx="3">
                  <c:v> Normal light and Temp</c:v>
                </c:pt>
              </c:strCache>
            </c:strRef>
          </c:cat>
          <c:val>
            <c:numRef>
              <c:f>Compiled!$D$28:$G$28</c:f>
              <c:numCache>
                <c:formatCode>General</c:formatCode>
                <c:ptCount val="4"/>
                <c:pt idx="0">
                  <c:v>176015800</c:v>
                </c:pt>
                <c:pt idx="1">
                  <c:v>176015800</c:v>
                </c:pt>
                <c:pt idx="2">
                  <c:v>176015800</c:v>
                </c:pt>
                <c:pt idx="3">
                  <c:v>176015800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A-4551-BED1-CF199CE4F011}"/>
            </c:ext>
          </c:extLst>
        </c:ser>
        <c:ser>
          <c:idx val="1"/>
          <c:order val="1"/>
          <c:tx>
            <c:strRef>
              <c:f>Compiled!$C$30</c:f>
              <c:strCache>
                <c:ptCount val="1"/>
                <c:pt idx="0">
                  <c:v>3 day</c:v>
                </c:pt>
              </c:strCache>
            </c:strRef>
          </c:tx>
          <c:spPr>
            <a:noFill/>
            <a:ln w="25400" cap="flat" cmpd="sng" algn="ctr">
              <a:solidFill>
                <a:schemeClr val="accent2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Compiled!$D$31:$G$31</c:f>
                <c:numCache>
                  <c:formatCode>General</c:formatCode>
                  <c:ptCount val="4"/>
                  <c:pt idx="0">
                    <c:v>4842753.5480000107</c:v>
                  </c:pt>
                  <c:pt idx="1">
                    <c:v>10202621.423817486</c:v>
                  </c:pt>
                  <c:pt idx="2">
                    <c:v>43621426.914032429</c:v>
                  </c:pt>
                  <c:pt idx="3">
                    <c:v>2171505.1972016003</c:v>
                  </c:pt>
                </c:numCache>
              </c:numRef>
            </c:plus>
            <c:minus>
              <c:numRef>
                <c:f>Compiled!$D$31:$G$31</c:f>
                <c:numCache>
                  <c:formatCode>General</c:formatCode>
                  <c:ptCount val="4"/>
                  <c:pt idx="0">
                    <c:v>4842753.5480000107</c:v>
                  </c:pt>
                  <c:pt idx="1">
                    <c:v>10202621.423817486</c:v>
                  </c:pt>
                  <c:pt idx="2">
                    <c:v>43621426.914032429</c:v>
                  </c:pt>
                  <c:pt idx="3">
                    <c:v>2171505.1972016003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Compiled!$D$27:$G$27</c:f>
              <c:strCache>
                <c:ptCount val="4"/>
                <c:pt idx="0">
                  <c:v>Low light</c:v>
                </c:pt>
                <c:pt idx="1">
                  <c:v>Low temp</c:v>
                </c:pt>
                <c:pt idx="2">
                  <c:v>Continuous high light</c:v>
                </c:pt>
                <c:pt idx="3">
                  <c:v> Normal light and Temp</c:v>
                </c:pt>
              </c:strCache>
            </c:strRef>
          </c:cat>
          <c:val>
            <c:numRef>
              <c:f>Compiled!$D$30:$G$30</c:f>
              <c:numCache>
                <c:formatCode>General</c:formatCode>
                <c:ptCount val="4"/>
                <c:pt idx="0">
                  <c:v>42588215.410226636</c:v>
                </c:pt>
                <c:pt idx="1">
                  <c:v>51836278.784231588</c:v>
                </c:pt>
                <c:pt idx="2">
                  <c:v>511294204.37173873</c:v>
                </c:pt>
                <c:pt idx="3">
                  <c:v>124760498.25568464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EA-4551-BED1-CF199CE4F011}"/>
            </c:ext>
          </c:extLst>
        </c:ser>
        <c:ser>
          <c:idx val="2"/>
          <c:order val="2"/>
          <c:tx>
            <c:strRef>
              <c:f>Compiled!$C$32</c:f>
              <c:strCache>
                <c:ptCount val="1"/>
                <c:pt idx="0">
                  <c:v>6 day</c:v>
                </c:pt>
              </c:strCache>
            </c:strRef>
          </c:tx>
          <c:spPr>
            <a:noFill/>
            <a:ln w="25400" cap="flat" cmpd="sng" algn="ctr">
              <a:solidFill>
                <a:schemeClr val="accent3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Compiled!$D$33:$G$33</c:f>
                <c:numCache>
                  <c:formatCode>General</c:formatCode>
                  <c:ptCount val="4"/>
                  <c:pt idx="0">
                    <c:v>11497770.417586578</c:v>
                  </c:pt>
                  <c:pt idx="1">
                    <c:v>3678607.4687721315</c:v>
                  </c:pt>
                  <c:pt idx="2">
                    <c:v>61453328.604198247</c:v>
                  </c:pt>
                  <c:pt idx="3">
                    <c:v>1202871.3258102897</c:v>
                  </c:pt>
                </c:numCache>
              </c:numRef>
            </c:plus>
            <c:minus>
              <c:numRef>
                <c:f>Compiled!$D$33:$G$33</c:f>
                <c:numCache>
                  <c:formatCode>General</c:formatCode>
                  <c:ptCount val="4"/>
                  <c:pt idx="0">
                    <c:v>11497770.417586578</c:v>
                  </c:pt>
                  <c:pt idx="1">
                    <c:v>3678607.4687721315</c:v>
                  </c:pt>
                  <c:pt idx="2">
                    <c:v>61453328.604198247</c:v>
                  </c:pt>
                  <c:pt idx="3">
                    <c:v>1202871.3258102897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Compiled!$D$27:$G$27</c:f>
              <c:strCache>
                <c:ptCount val="4"/>
                <c:pt idx="0">
                  <c:v>Low light</c:v>
                </c:pt>
                <c:pt idx="1">
                  <c:v>Low temp</c:v>
                </c:pt>
                <c:pt idx="2">
                  <c:v>Continuous high light</c:v>
                </c:pt>
                <c:pt idx="3">
                  <c:v> Normal light and Temp</c:v>
                </c:pt>
              </c:strCache>
            </c:strRef>
          </c:cat>
          <c:val>
            <c:numRef>
              <c:f>Compiled!$D$32:$G$32</c:f>
              <c:numCache>
                <c:formatCode>General</c:formatCode>
                <c:ptCount val="4"/>
                <c:pt idx="0">
                  <c:v>180837927.12226248</c:v>
                </c:pt>
                <c:pt idx="1">
                  <c:v>75398223.686155021</c:v>
                </c:pt>
                <c:pt idx="2">
                  <c:v>1173973904.7383356</c:v>
                </c:pt>
                <c:pt idx="3">
                  <c:v>150089589.02525201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EA-4551-BED1-CF199CE4F011}"/>
            </c:ext>
          </c:extLst>
        </c:ser>
        <c:ser>
          <c:idx val="3"/>
          <c:order val="3"/>
          <c:tx>
            <c:strRef>
              <c:f>Compiled!$C$34</c:f>
              <c:strCache>
                <c:ptCount val="1"/>
                <c:pt idx="0">
                  <c:v>9 day</c:v>
                </c:pt>
              </c:strCache>
            </c:strRef>
          </c:tx>
          <c:spPr>
            <a:noFill/>
            <a:ln w="25400" cap="flat" cmpd="sng" algn="ctr">
              <a:solidFill>
                <a:schemeClr val="accent4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Compiled!$D$41:$G$41</c:f>
                <c:numCache>
                  <c:formatCode>General</c:formatCode>
                  <c:ptCount val="4"/>
                  <c:pt idx="0">
                    <c:v>2306334.1102703288</c:v>
                  </c:pt>
                  <c:pt idx="1">
                    <c:v>10756872.999294912</c:v>
                  </c:pt>
                  <c:pt idx="2">
                    <c:v>71418349.966722682</c:v>
                  </c:pt>
                  <c:pt idx="3">
                    <c:v>14226713.258151162</c:v>
                  </c:pt>
                </c:numCache>
              </c:numRef>
            </c:plus>
            <c:minus>
              <c:numRef>
                <c:f>Compiled!$D$41:$G$41</c:f>
                <c:numCache>
                  <c:formatCode>General</c:formatCode>
                  <c:ptCount val="4"/>
                  <c:pt idx="0">
                    <c:v>2306334.1102703288</c:v>
                  </c:pt>
                  <c:pt idx="1">
                    <c:v>10756872.999294912</c:v>
                  </c:pt>
                  <c:pt idx="2">
                    <c:v>71418349.966722682</c:v>
                  </c:pt>
                  <c:pt idx="3">
                    <c:v>14226713.258151162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Compiled!$D$34:$G$34</c:f>
              <c:numCache>
                <c:formatCode>General</c:formatCode>
                <c:ptCount val="4"/>
                <c:pt idx="0">
                  <c:v>99549217.210626602</c:v>
                </c:pt>
                <c:pt idx="1">
                  <c:v>65973445.725385666</c:v>
                </c:pt>
                <c:pt idx="2">
                  <c:v>2538210514.5597034</c:v>
                </c:pt>
                <c:pt idx="3">
                  <c:v>150089589.02525237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EA-4551-BED1-CF199CE4F011}"/>
            </c:ext>
          </c:extLst>
        </c:ser>
        <c:ser>
          <c:idx val="4"/>
          <c:order val="4"/>
          <c:tx>
            <c:strRef>
              <c:f>Compiled!$C$36</c:f>
              <c:strCache>
                <c:ptCount val="1"/>
                <c:pt idx="0">
                  <c:v>12 day</c:v>
                </c:pt>
              </c:strCache>
            </c:strRef>
          </c:tx>
          <c:spPr>
            <a:noFill/>
            <a:ln w="25400" cap="flat" cmpd="sng" algn="ctr">
              <a:solidFill>
                <a:schemeClr val="accent5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Compiled!$D$37:$G$37</c:f>
                <c:numCache>
                  <c:formatCode>General</c:formatCode>
                  <c:ptCount val="4"/>
                  <c:pt idx="0">
                    <c:v>8781369.6475129314</c:v>
                  </c:pt>
                  <c:pt idx="1">
                    <c:v>2093402.8931232607</c:v>
                  </c:pt>
                  <c:pt idx="2">
                    <c:v>186180369.92284459</c:v>
                  </c:pt>
                  <c:pt idx="3">
                    <c:v>4949060.1901617646</c:v>
                  </c:pt>
                </c:numCache>
              </c:numRef>
            </c:plus>
            <c:minus>
              <c:numRef>
                <c:f>Compiled!$D$37:$G$37</c:f>
                <c:numCache>
                  <c:formatCode>General</c:formatCode>
                  <c:ptCount val="4"/>
                  <c:pt idx="0">
                    <c:v>8781369.6475129314</c:v>
                  </c:pt>
                  <c:pt idx="1">
                    <c:v>2093402.8931232607</c:v>
                  </c:pt>
                  <c:pt idx="2">
                    <c:v>186180369.92284459</c:v>
                  </c:pt>
                  <c:pt idx="3">
                    <c:v>4949060.1901617646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Compiled!$D$36:$G$36</c:f>
              <c:numCache>
                <c:formatCode>General</c:formatCode>
                <c:ptCount val="4"/>
                <c:pt idx="0">
                  <c:v>93894350.434164941</c:v>
                </c:pt>
                <c:pt idx="1">
                  <c:v>74161221.578804046</c:v>
                </c:pt>
                <c:pt idx="2">
                  <c:v>3216205479.1125512</c:v>
                </c:pt>
                <c:pt idx="3">
                  <c:v>164580185.13993531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EA-4551-BED1-CF199CE4F011}"/>
            </c:ext>
          </c:extLst>
        </c:ser>
        <c:ser>
          <c:idx val="5"/>
          <c:order val="5"/>
          <c:tx>
            <c:strRef>
              <c:f>Compiled!$C$38</c:f>
              <c:strCache>
                <c:ptCount val="1"/>
                <c:pt idx="0">
                  <c:v>15 day</c:v>
                </c:pt>
              </c:strCache>
            </c:strRef>
          </c:tx>
          <c:spPr>
            <a:noFill/>
            <a:ln w="25400" cap="flat" cmpd="sng" algn="ctr">
              <a:solidFill>
                <a:schemeClr val="accent6"/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Compiled!$D$39:$G$39</c:f>
                <c:numCache>
                  <c:formatCode>General</c:formatCode>
                  <c:ptCount val="4"/>
                  <c:pt idx="0">
                    <c:v>4178094.9310666495</c:v>
                  </c:pt>
                  <c:pt idx="1">
                    <c:v>7609678.3837057482</c:v>
                  </c:pt>
                  <c:pt idx="2">
                    <c:v>88127264.992750823</c:v>
                  </c:pt>
                  <c:pt idx="3">
                    <c:v>1502939.9858327564</c:v>
                  </c:pt>
                </c:numCache>
              </c:numRef>
            </c:plus>
            <c:minus>
              <c:numRef>
                <c:f>Compiled!$D$39:$G$39</c:f>
                <c:numCache>
                  <c:formatCode>General</c:formatCode>
                  <c:ptCount val="4"/>
                  <c:pt idx="0">
                    <c:v>4178094.9310666495</c:v>
                  </c:pt>
                  <c:pt idx="1">
                    <c:v>7609678.3837057482</c:v>
                  </c:pt>
                  <c:pt idx="2">
                    <c:v>88127264.992750823</c:v>
                  </c:pt>
                  <c:pt idx="3">
                    <c:v>1502939.9858327564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Compiled!$D$38:$G$38</c:f>
              <c:numCache>
                <c:formatCode>General</c:formatCode>
                <c:ptCount val="4"/>
                <c:pt idx="0">
                  <c:v>104791749.95130455</c:v>
                </c:pt>
                <c:pt idx="1">
                  <c:v>82231187.707712829</c:v>
                </c:pt>
                <c:pt idx="2">
                  <c:v>3638553341.4795289</c:v>
                </c:pt>
                <c:pt idx="3">
                  <c:v>169881622.74286804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CEA-4551-BED1-CF199CE4F011}"/>
            </c:ext>
          </c:extLst>
        </c:ser>
        <c:ser>
          <c:idx val="6"/>
          <c:order val="6"/>
          <c:tx>
            <c:strRef>
              <c:f>Compiled!$C$40</c:f>
              <c:strCache>
                <c:ptCount val="1"/>
                <c:pt idx="0">
                  <c:v>18 day</c:v>
                </c:pt>
              </c:strCache>
            </c:strRef>
          </c:tx>
          <c:spPr>
            <a:noFill/>
            <a:ln w="25400" cap="flat" cmpd="sng" algn="ctr">
              <a:solidFill>
                <a:schemeClr val="accent1">
                  <a:lumMod val="60000"/>
                </a:schemeClr>
              </a:solidFill>
              <a:miter lim="800000"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Compiled!$D$41:$G$41</c:f>
                <c:numCache>
                  <c:formatCode>General</c:formatCode>
                  <c:ptCount val="4"/>
                  <c:pt idx="0">
                    <c:v>2306334.1102703288</c:v>
                  </c:pt>
                  <c:pt idx="1">
                    <c:v>10756872.999294912</c:v>
                  </c:pt>
                  <c:pt idx="2">
                    <c:v>71418349.966722682</c:v>
                  </c:pt>
                  <c:pt idx="3">
                    <c:v>14226713.258151162</c:v>
                  </c:pt>
                </c:numCache>
              </c:numRef>
            </c:plus>
            <c:minus>
              <c:numRef>
                <c:f>Compiled!$D$41:$G$41</c:f>
                <c:numCache>
                  <c:formatCode>General</c:formatCode>
                  <c:ptCount val="4"/>
                  <c:pt idx="0">
                    <c:v>2306334.1102703288</c:v>
                  </c:pt>
                  <c:pt idx="1">
                    <c:v>10756872.999294912</c:v>
                  </c:pt>
                  <c:pt idx="2">
                    <c:v>71418349.966722682</c:v>
                  </c:pt>
                  <c:pt idx="3">
                    <c:v>14226713.258151162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val>
            <c:numRef>
              <c:f>Compiled!$D$40:$G$40</c:f>
              <c:numCache>
                <c:formatCode>General</c:formatCode>
                <c:ptCount val="4"/>
                <c:pt idx="0">
                  <c:v>82290092.569967657</c:v>
                </c:pt>
                <c:pt idx="1">
                  <c:v>79639373.768501237</c:v>
                </c:pt>
                <c:pt idx="2">
                  <c:v>3186753047.9851475</c:v>
                </c:pt>
                <c:pt idx="3">
                  <c:v>95131352.541515902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CEA-4551-BED1-CF199CE4F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253698432"/>
        <c:axId val="253699968"/>
      </c:barChart>
      <c:catAx>
        <c:axId val="25369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3699968"/>
        <c:crosses val="autoZero"/>
        <c:auto val="1"/>
        <c:lblAlgn val="ctr"/>
        <c:lblOffset val="100"/>
        <c:noMultiLvlLbl val="0"/>
      </c:catAx>
      <c:valAx>
        <c:axId val="2536999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97" b="1" i="0" u="none" strike="noStrike" kern="1200" baseline="0">
                    <a:solidFill>
                      <a:prstClr val="black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 sz="1800" b="1" i="1" baseline="0" dirty="0" smtClean="0">
                    <a:effectLst/>
                  </a:rPr>
                  <a:t>P. </a:t>
                </a:r>
                <a:r>
                  <a:rPr lang="en-IN" sz="1800" b="1" i="1" baseline="0" dirty="0" err="1" smtClean="0">
                    <a:effectLst/>
                  </a:rPr>
                  <a:t>bermudensis</a:t>
                </a:r>
                <a:r>
                  <a:rPr lang="en-IN" sz="1800" b="1" i="1" baseline="0" dirty="0" smtClean="0">
                    <a:effectLst/>
                  </a:rPr>
                  <a:t> </a:t>
                </a:r>
                <a:r>
                  <a:rPr lang="en-IN" sz="1800" b="1" i="0" baseline="0" dirty="0" smtClean="0">
                    <a:effectLst/>
                  </a:rPr>
                  <a:t>(*10</a:t>
                </a:r>
                <a:r>
                  <a:rPr lang="en-IN" sz="1800" b="1" i="0" baseline="30000" dirty="0" smtClean="0">
                    <a:effectLst/>
                  </a:rPr>
                  <a:t>6</a:t>
                </a:r>
                <a:r>
                  <a:rPr lang="en-IN" sz="1800" b="1" i="0" baseline="0" dirty="0" smtClean="0">
                    <a:effectLst/>
                  </a:rPr>
                  <a:t> Cells ml</a:t>
                </a:r>
                <a:r>
                  <a:rPr lang="en-IN" sz="1800" b="1" i="0" baseline="30000" dirty="0" smtClean="0">
                    <a:effectLst/>
                  </a:rPr>
                  <a:t>-1</a:t>
                </a:r>
                <a:r>
                  <a:rPr lang="en-IN" sz="1800" b="1" i="0" baseline="0" dirty="0" smtClean="0">
                    <a:effectLst/>
                  </a:rPr>
                  <a:t>) </a:t>
                </a:r>
                <a:endParaRPr lang="en-IN" dirty="0" smtClean="0">
                  <a:effectLst/>
                </a:endParaRPr>
              </a:p>
            </c:rich>
          </c:tx>
          <c:layout>
            <c:manualLayout>
              <c:xMode val="edge"/>
              <c:yMode val="edge"/>
              <c:x val="2.078475867599883E-2"/>
              <c:y val="9.309448384503411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97" b="1" i="0" u="none" strike="noStrike" kern="1200" baseline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369843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en-IN" sz="1400" b="1" i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PQS on the T. </a:t>
            </a:r>
            <a:r>
              <a:rPr lang="en-IN" sz="1400" b="1" i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endParaRPr lang="en-IN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Sheet1!$A$21</c:f>
              <c:strCache>
                <c:ptCount val="1"/>
                <c:pt idx="0">
                  <c:v>0 day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Sheet1!$B$22:$D$22</c:f>
                <c:numCache>
                  <c:formatCode>General</c:formatCode>
                  <c:ptCount val="3"/>
                  <c:pt idx="0">
                    <c:v>1520</c:v>
                  </c:pt>
                  <c:pt idx="1">
                    <c:v>1550</c:v>
                  </c:pt>
                  <c:pt idx="2">
                    <c:v>1550</c:v>
                  </c:pt>
                </c:numCache>
              </c:numRef>
            </c:plus>
            <c:minus>
              <c:numRef>
                <c:f>Sheet1!$B$22:$D$22</c:f>
                <c:numCache>
                  <c:formatCode>General</c:formatCode>
                  <c:ptCount val="3"/>
                  <c:pt idx="0">
                    <c:v>1520</c:v>
                  </c:pt>
                  <c:pt idx="1">
                    <c:v>1550</c:v>
                  </c:pt>
                  <c:pt idx="2">
                    <c:v>1550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Sheet1!$B$20:$D$20</c:f>
              <c:strCache>
                <c:ptCount val="3"/>
                <c:pt idx="0">
                  <c:v>Control (No PQS)</c:v>
                </c:pt>
                <c:pt idx="1">
                  <c:v>100 µm PQS</c:v>
                </c:pt>
                <c:pt idx="2">
                  <c:v>1000 µm PQS</c:v>
                </c:pt>
              </c:strCache>
            </c:strRef>
          </c:cat>
          <c:val>
            <c:numRef>
              <c:f>Sheet1!$B$21:$D$21</c:f>
              <c:numCache>
                <c:formatCode>General</c:formatCode>
                <c:ptCount val="3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0-47FD-BCCE-B410364B0A62}"/>
            </c:ext>
          </c:extLst>
        </c:ser>
        <c:ser>
          <c:idx val="2"/>
          <c:order val="2"/>
          <c:tx>
            <c:strRef>
              <c:f>Sheet1!$A$23</c:f>
              <c:strCache>
                <c:ptCount val="1"/>
                <c:pt idx="0">
                  <c:v>1 day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Sheet1!$B$24:$D$24</c:f>
                <c:numCache>
                  <c:formatCode>General</c:formatCode>
                  <c:ptCount val="3"/>
                  <c:pt idx="0">
                    <c:v>2500</c:v>
                  </c:pt>
                  <c:pt idx="1">
                    <c:v>1547.23</c:v>
                  </c:pt>
                  <c:pt idx="2">
                    <c:v>1443.3756729740646</c:v>
                  </c:pt>
                </c:numCache>
              </c:numRef>
            </c:plus>
            <c:minus>
              <c:numRef>
                <c:f>Sheet1!$B$24:$D$24</c:f>
                <c:numCache>
                  <c:formatCode>General</c:formatCode>
                  <c:ptCount val="3"/>
                  <c:pt idx="0">
                    <c:v>2500</c:v>
                  </c:pt>
                  <c:pt idx="1">
                    <c:v>1547.23</c:v>
                  </c:pt>
                  <c:pt idx="2">
                    <c:v>1443.3756729740646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Sheet1!$B$20:$D$20</c:f>
              <c:strCache>
                <c:ptCount val="3"/>
                <c:pt idx="0">
                  <c:v>Control (No PQS)</c:v>
                </c:pt>
                <c:pt idx="1">
                  <c:v>100 µm PQS</c:v>
                </c:pt>
                <c:pt idx="2">
                  <c:v>1000 µm PQS</c:v>
                </c:pt>
              </c:strCache>
            </c:strRef>
          </c:cat>
          <c:val>
            <c:numRef>
              <c:f>Sheet1!$B$23:$D$23</c:f>
              <c:numCache>
                <c:formatCode>General</c:formatCode>
                <c:ptCount val="3"/>
                <c:pt idx="0">
                  <c:v>20000</c:v>
                </c:pt>
                <c:pt idx="1">
                  <c:v>19890</c:v>
                </c:pt>
                <c:pt idx="2">
                  <c:v>1443.3756729740646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70-47FD-BCCE-B410364B0A62}"/>
            </c:ext>
          </c:extLst>
        </c:ser>
        <c:ser>
          <c:idx val="4"/>
          <c:order val="4"/>
          <c:tx>
            <c:strRef>
              <c:f>Sheet1!$A$25</c:f>
              <c:strCache>
                <c:ptCount val="1"/>
                <c:pt idx="0">
                  <c:v>3 day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Sheet1!$B$28:$D$28</c:f>
                <c:numCache>
                  <c:formatCode>General</c:formatCode>
                  <c:ptCount val="3"/>
                  <c:pt idx="0">
                    <c:v>11814.539065631523</c:v>
                  </c:pt>
                  <c:pt idx="1">
                    <c:v>11050</c:v>
                  </c:pt>
                  <c:pt idx="2">
                    <c:v>1500</c:v>
                  </c:pt>
                </c:numCache>
              </c:numRef>
            </c:plus>
            <c:minus>
              <c:numRef>
                <c:f>Sheet1!$B$28:$D$28</c:f>
                <c:numCache>
                  <c:formatCode>General</c:formatCode>
                  <c:ptCount val="3"/>
                  <c:pt idx="0">
                    <c:v>11814.539065631523</c:v>
                  </c:pt>
                  <c:pt idx="1">
                    <c:v>11050</c:v>
                  </c:pt>
                  <c:pt idx="2">
                    <c:v>1500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Sheet1!$B$20:$D$20</c:f>
              <c:strCache>
                <c:ptCount val="3"/>
                <c:pt idx="0">
                  <c:v>Control (No PQS)</c:v>
                </c:pt>
                <c:pt idx="1">
                  <c:v>100 µm PQS</c:v>
                </c:pt>
                <c:pt idx="2">
                  <c:v>1000 µm PQS</c:v>
                </c:pt>
              </c:strCache>
            </c:strRef>
          </c:cat>
          <c:val>
            <c:numRef>
              <c:f>Sheet1!$B$25:$D$25</c:f>
              <c:numCache>
                <c:formatCode>General</c:formatCode>
                <c:ptCount val="3"/>
                <c:pt idx="0">
                  <c:v>165000</c:v>
                </c:pt>
                <c:pt idx="1">
                  <c:v>175500</c:v>
                </c:pt>
                <c:pt idx="2">
                  <c:v>6666.6666666667024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70-47FD-BCCE-B410364B0A62}"/>
            </c:ext>
          </c:extLst>
        </c:ser>
        <c:ser>
          <c:idx val="6"/>
          <c:order val="6"/>
          <c:tx>
            <c:strRef>
              <c:f>Sheet1!$A$27</c:f>
              <c:strCache>
                <c:ptCount val="1"/>
                <c:pt idx="0">
                  <c:v>6 day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Sheet1!$B$28:$D$28</c:f>
                <c:numCache>
                  <c:formatCode>General</c:formatCode>
                  <c:ptCount val="3"/>
                  <c:pt idx="0">
                    <c:v>11814.539065631523</c:v>
                  </c:pt>
                  <c:pt idx="1">
                    <c:v>11050</c:v>
                  </c:pt>
                  <c:pt idx="2">
                    <c:v>1500</c:v>
                  </c:pt>
                </c:numCache>
              </c:numRef>
            </c:plus>
            <c:minus>
              <c:numRef>
                <c:f>Sheet1!$B$28:$D$28</c:f>
                <c:numCache>
                  <c:formatCode>General</c:formatCode>
                  <c:ptCount val="3"/>
                  <c:pt idx="0">
                    <c:v>11814.539065631523</c:v>
                  </c:pt>
                  <c:pt idx="1">
                    <c:v>11050</c:v>
                  </c:pt>
                  <c:pt idx="2">
                    <c:v>1500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Sheet1!$B$20:$D$20</c:f>
              <c:strCache>
                <c:ptCount val="3"/>
                <c:pt idx="0">
                  <c:v>Control (No PQS)</c:v>
                </c:pt>
                <c:pt idx="1">
                  <c:v>100 µm PQS</c:v>
                </c:pt>
                <c:pt idx="2">
                  <c:v>1000 µm PQS</c:v>
                </c:pt>
              </c:strCache>
            </c:strRef>
          </c:cat>
          <c:val>
            <c:numRef>
              <c:f>Sheet1!$B$27:$D$27</c:f>
              <c:numCache>
                <c:formatCode>General</c:formatCode>
                <c:ptCount val="3"/>
                <c:pt idx="0">
                  <c:v>341666.66666666669</c:v>
                </c:pt>
                <c:pt idx="1">
                  <c:v>331000</c:v>
                </c:pt>
                <c:pt idx="2">
                  <c:v>7500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70-47FD-BCCE-B410364B0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767040"/>
        <c:axId val="25377702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Sheet1!$A$22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Sheet1!$B$20:$D$20</c15:sqref>
                        </c15:formulaRef>
                      </c:ext>
                    </c:extLst>
                    <c:strCache>
                      <c:ptCount val="3"/>
                      <c:pt idx="0">
                        <c:v>Control (No PQS)</c:v>
                      </c:pt>
                      <c:pt idx="1">
                        <c:v>100 µm PQS</c:v>
                      </c:pt>
                      <c:pt idx="2">
                        <c:v>1000 µm PQS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Sheet1!$B$22:$D$22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1520</c:v>
                      </c:pt>
                      <c:pt idx="1">
                        <c:v>1550</c:v>
                      </c:pt>
                      <c:pt idx="2">
                        <c:v>1550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E970-47FD-BCCE-B410364B0A62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Sheet1!$B$20:$D$20</c15:sqref>
                        </c15:formulaRef>
                      </c:ext>
                    </c:extLst>
                    <c:strCache>
                      <c:ptCount val="3"/>
                      <c:pt idx="0">
                        <c:v>Control (No PQS)</c:v>
                      </c:pt>
                      <c:pt idx="1">
                        <c:v>100 µm PQS</c:v>
                      </c:pt>
                      <c:pt idx="2">
                        <c:v>1000 µm PQS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Sheet1!$B$24:$D$24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2500</c:v>
                      </c:pt>
                      <c:pt idx="1">
                        <c:v>1547.23</c:v>
                      </c:pt>
                      <c:pt idx="2">
                        <c:v>1443.3756729740644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970-47FD-BCCE-B410364B0A62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Sheet1!$B$20:$D$20</c15:sqref>
                        </c15:formulaRef>
                      </c:ext>
                    </c:extLst>
                    <c:strCache>
                      <c:ptCount val="3"/>
                      <c:pt idx="0">
                        <c:v>Control (No PQS)</c:v>
                      </c:pt>
                      <c:pt idx="1">
                        <c:v>100 µm PQS</c:v>
                      </c:pt>
                      <c:pt idx="2">
                        <c:v>1000 µm PQS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Sheet1!$B$26:$D$26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4330.1270189221932</c:v>
                      </c:pt>
                      <c:pt idx="1">
                        <c:v>3450</c:v>
                      </c:pt>
                      <c:pt idx="2">
                        <c:v>16645.820296198486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970-47FD-BCCE-B410364B0A62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Sheet1!$B$20:$D$20</c15:sqref>
                        </c15:formulaRef>
                      </c:ext>
                    </c:extLst>
                    <c:strCache>
                      <c:ptCount val="3"/>
                      <c:pt idx="0">
                        <c:v>Control (No PQS)</c:v>
                      </c:pt>
                      <c:pt idx="1">
                        <c:v>100 µm PQS</c:v>
                      </c:pt>
                      <c:pt idx="2">
                        <c:v>1000 µm PQS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Sheet1!$B$28:$D$28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11814.539065631521</c:v>
                      </c:pt>
                      <c:pt idx="1">
                        <c:v>11050</c:v>
                      </c:pt>
                      <c:pt idx="2">
                        <c:v>1500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970-47FD-BCCE-B410364B0A62}"/>
                  </c:ext>
                </c:extLst>
              </c15:ser>
            </c15:filteredBarSeries>
          </c:ext>
        </c:extLst>
      </c:barChart>
      <c:catAx>
        <c:axId val="2537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3777024"/>
        <c:crosses val="autoZero"/>
        <c:auto val="1"/>
        <c:lblAlgn val="ctr"/>
        <c:lblOffset val="100"/>
        <c:noMultiLvlLbl val="0"/>
      </c:catAx>
      <c:valAx>
        <c:axId val="253777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3767040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4126115944175956E-2"/>
                <c:y val="0.197827527282045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0" i="0" u="none" strike="noStrike" kern="1200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r>
                    <a:rPr lang="en-IN" sz="1800" b="1" i="1" baseline="0" dirty="0" smtClean="0">
                      <a:effectLst/>
                    </a:rPr>
                    <a:t>T. </a:t>
                  </a:r>
                  <a:r>
                    <a:rPr lang="en-IN" sz="1800" b="1" i="1" baseline="0" dirty="0" err="1" smtClean="0">
                      <a:effectLst/>
                    </a:rPr>
                    <a:t>Striata</a:t>
                  </a:r>
                  <a:r>
                    <a:rPr lang="en-IN" sz="1800" b="1" i="1" baseline="0" dirty="0" smtClean="0">
                      <a:effectLst/>
                    </a:rPr>
                    <a:t> </a:t>
                  </a:r>
                  <a:r>
                    <a:rPr lang="en-IN" sz="1800" b="1" i="0" baseline="0" dirty="0" smtClean="0">
                      <a:effectLst/>
                    </a:rPr>
                    <a:t>(*10</a:t>
                  </a:r>
                  <a:r>
                    <a:rPr lang="en-IN" sz="1800" b="1" i="0" baseline="30000" dirty="0" smtClean="0">
                      <a:effectLst/>
                    </a:rPr>
                    <a:t>3</a:t>
                  </a:r>
                  <a:r>
                    <a:rPr lang="en-IN" sz="1800" b="0" i="0" baseline="0" dirty="0" smtClean="0">
                      <a:effectLst/>
                    </a:rPr>
                    <a:t> </a:t>
                  </a:r>
                  <a:r>
                    <a:rPr lang="en-IN" sz="1800" b="1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Cells mL</a:t>
                  </a:r>
                  <a:r>
                    <a:rPr lang="en-IN" sz="1800" b="1" i="0" baseline="3000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-1</a:t>
                  </a:r>
                  <a:r>
                    <a:rPr lang="en-IN" sz="1800" b="1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)</a:t>
                  </a:r>
                  <a:endParaRPr lang="en-I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1200" baseline="0">
                    <a:solidFill>
                      <a:prstClr val="black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814774281122635"/>
          <c:y val="5.9330289233721634E-2"/>
          <c:w val="0.53058976174224426"/>
          <c:h val="0.13124687201121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 i="1"/>
              <a:t>Effect</a:t>
            </a:r>
            <a:r>
              <a:rPr lang="en-IN" b="1" i="1" baseline="0"/>
              <a:t> of HHQ on the T. striata</a:t>
            </a:r>
            <a:endParaRPr lang="en-IN" b="1" i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40620965936428"/>
          <c:y val="8.4348576949054024E-2"/>
          <c:w val="0.8089755205281739"/>
          <c:h val="0.575712978874383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Sheet1!$A$11</c:f>
              <c:strCache>
                <c:ptCount val="1"/>
                <c:pt idx="0">
                  <c:v>0 day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Sheet1!$B$12:$H$12</c:f>
                <c:numCache>
                  <c:formatCode>General</c:formatCode>
                  <c:ptCount val="6"/>
                  <c:pt idx="0">
                    <c:v>1520</c:v>
                  </c:pt>
                  <c:pt idx="1">
                    <c:v>1520</c:v>
                  </c:pt>
                  <c:pt idx="2">
                    <c:v>1520</c:v>
                  </c:pt>
                  <c:pt idx="3">
                    <c:v>1520</c:v>
                  </c:pt>
                  <c:pt idx="4">
                    <c:v>1520</c:v>
                  </c:pt>
                  <c:pt idx="5">
                    <c:v>1520</c:v>
                  </c:pt>
                </c:numCache>
              </c:numRef>
            </c:plus>
            <c:minus>
              <c:numRef>
                <c:f>Sheet1!$B$12:$H$12</c:f>
                <c:numCache>
                  <c:formatCode>General</c:formatCode>
                  <c:ptCount val="6"/>
                  <c:pt idx="0">
                    <c:v>1520</c:v>
                  </c:pt>
                  <c:pt idx="1">
                    <c:v>1520</c:v>
                  </c:pt>
                  <c:pt idx="2">
                    <c:v>1520</c:v>
                  </c:pt>
                  <c:pt idx="3">
                    <c:v>1520</c:v>
                  </c:pt>
                  <c:pt idx="4">
                    <c:v>1520</c:v>
                  </c:pt>
                  <c:pt idx="5">
                    <c:v>1520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Sheet1!$B$10:$H$10</c:f>
              <c:strCache>
                <c:ptCount val="6"/>
                <c:pt idx="0">
                  <c:v>Control (No HHQ)</c:v>
                </c:pt>
                <c:pt idx="1">
                  <c:v>0.1 µm HHQ</c:v>
                </c:pt>
                <c:pt idx="2">
                  <c:v>1µm HHQ</c:v>
                </c:pt>
                <c:pt idx="3">
                  <c:v>10 µm HHQ</c:v>
                </c:pt>
                <c:pt idx="4">
                  <c:v>100 µm HHQ</c:v>
                </c:pt>
                <c:pt idx="5">
                  <c:v>0.004 % acetonitrile</c:v>
                </c:pt>
              </c:strCache>
            </c:strRef>
          </c:cat>
          <c:val>
            <c:numRef>
              <c:f>Sheet1!$B$11:$H$11</c:f>
              <c:numCache>
                <c:formatCode>General</c:formatCode>
                <c:ptCount val="6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  <c:pt idx="3">
                  <c:v>10000</c:v>
                </c:pt>
                <c:pt idx="4">
                  <c:v>10000</c:v>
                </c:pt>
                <c:pt idx="5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C-401C-A938-C97C92793536}"/>
            </c:ext>
          </c:extLst>
        </c:ser>
        <c:ser>
          <c:idx val="3"/>
          <c:order val="2"/>
          <c:tx>
            <c:strRef>
              <c:f>Sheet1!$A$13</c:f>
              <c:strCache>
                <c:ptCount val="1"/>
                <c:pt idx="0">
                  <c:v>1 day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Sheet1!$B$14:$H$14</c:f>
                <c:numCache>
                  <c:formatCode>General</c:formatCode>
                  <c:ptCount val="6"/>
                  <c:pt idx="0">
                    <c:v>2500</c:v>
                  </c:pt>
                  <c:pt idx="1">
                    <c:v>1443.3756729740646</c:v>
                  </c:pt>
                  <c:pt idx="2">
                    <c:v>2500</c:v>
                  </c:pt>
                  <c:pt idx="3">
                    <c:v>1443.3756729740646</c:v>
                  </c:pt>
                  <c:pt idx="4">
                    <c:v>2500</c:v>
                  </c:pt>
                  <c:pt idx="5">
                    <c:v>1443.3756729740646</c:v>
                  </c:pt>
                </c:numCache>
              </c:numRef>
            </c:plus>
            <c:minus>
              <c:numRef>
                <c:f>Sheet1!$B$14:$H$14</c:f>
                <c:numCache>
                  <c:formatCode>General</c:formatCode>
                  <c:ptCount val="6"/>
                  <c:pt idx="0">
                    <c:v>2500</c:v>
                  </c:pt>
                  <c:pt idx="1">
                    <c:v>1443.3756729740646</c:v>
                  </c:pt>
                  <c:pt idx="2">
                    <c:v>2500</c:v>
                  </c:pt>
                  <c:pt idx="3">
                    <c:v>1443.3756729740646</c:v>
                  </c:pt>
                  <c:pt idx="4">
                    <c:v>2500</c:v>
                  </c:pt>
                  <c:pt idx="5">
                    <c:v>1443.3756729740646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Sheet1!$B$10:$H$10</c:f>
              <c:strCache>
                <c:ptCount val="6"/>
                <c:pt idx="0">
                  <c:v>Control (No HHQ)</c:v>
                </c:pt>
                <c:pt idx="1">
                  <c:v>0.1 µm HHQ</c:v>
                </c:pt>
                <c:pt idx="2">
                  <c:v>1µm HHQ</c:v>
                </c:pt>
                <c:pt idx="3">
                  <c:v>10 µm HHQ</c:v>
                </c:pt>
                <c:pt idx="4">
                  <c:v>100 µm HHQ</c:v>
                </c:pt>
                <c:pt idx="5">
                  <c:v>0.004 % acetonitrile</c:v>
                </c:pt>
              </c:strCache>
            </c:strRef>
          </c:cat>
          <c:val>
            <c:numRef>
              <c:f>Sheet1!$B$13:$H$13</c:f>
              <c:numCache>
                <c:formatCode>General</c:formatCode>
                <c:ptCount val="6"/>
                <c:pt idx="0">
                  <c:v>20000</c:v>
                </c:pt>
                <c:pt idx="1">
                  <c:v>20833.333333333328</c:v>
                </c:pt>
                <c:pt idx="2">
                  <c:v>20000</c:v>
                </c:pt>
                <c:pt idx="3">
                  <c:v>16666.666666666664</c:v>
                </c:pt>
                <c:pt idx="4">
                  <c:v>12500</c:v>
                </c:pt>
                <c:pt idx="5">
                  <c:v>18666.666666666697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C-401C-A938-C97C92793536}"/>
            </c:ext>
          </c:extLst>
        </c:ser>
        <c:ser>
          <c:idx val="5"/>
          <c:order val="4"/>
          <c:tx>
            <c:strRef>
              <c:f>Sheet1!$A$15</c:f>
              <c:strCache>
                <c:ptCount val="1"/>
                <c:pt idx="0">
                  <c:v>3 day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Sheet1!$B$16:$H$16</c:f>
                <c:numCache>
                  <c:formatCode>General</c:formatCode>
                  <c:ptCount val="6"/>
                  <c:pt idx="0">
                    <c:v>4330.1270189221923</c:v>
                  </c:pt>
                  <c:pt idx="1">
                    <c:v>5204.1649986653338</c:v>
                  </c:pt>
                  <c:pt idx="2">
                    <c:v>5204.1649986653338</c:v>
                  </c:pt>
                  <c:pt idx="3">
                    <c:v>6291.5286960589592</c:v>
                  </c:pt>
                  <c:pt idx="4">
                    <c:v>2500</c:v>
                  </c:pt>
                  <c:pt idx="5">
                    <c:v>6291.5286960589592</c:v>
                  </c:pt>
                </c:numCache>
              </c:numRef>
            </c:plus>
            <c:minus>
              <c:numRef>
                <c:f>Sheet1!$B$16:$H$16</c:f>
                <c:numCache>
                  <c:formatCode>General</c:formatCode>
                  <c:ptCount val="6"/>
                  <c:pt idx="0">
                    <c:v>4330.1270189221923</c:v>
                  </c:pt>
                  <c:pt idx="1">
                    <c:v>5204.1649986653338</c:v>
                  </c:pt>
                  <c:pt idx="2">
                    <c:v>5204.1649986653338</c:v>
                  </c:pt>
                  <c:pt idx="3">
                    <c:v>6291.5286960589592</c:v>
                  </c:pt>
                  <c:pt idx="4">
                    <c:v>2500</c:v>
                  </c:pt>
                  <c:pt idx="5">
                    <c:v>6291.5286960589592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Sheet1!$B$10:$H$10</c:f>
              <c:strCache>
                <c:ptCount val="6"/>
                <c:pt idx="0">
                  <c:v>Control (No HHQ)</c:v>
                </c:pt>
                <c:pt idx="1">
                  <c:v>0.1 µm HHQ</c:v>
                </c:pt>
                <c:pt idx="2">
                  <c:v>1µm HHQ</c:v>
                </c:pt>
                <c:pt idx="3">
                  <c:v>10 µm HHQ</c:v>
                </c:pt>
                <c:pt idx="4">
                  <c:v>100 µm HHQ</c:v>
                </c:pt>
                <c:pt idx="5">
                  <c:v>0.004 % acetonitrile</c:v>
                </c:pt>
              </c:strCache>
            </c:strRef>
          </c:cat>
          <c:val>
            <c:numRef>
              <c:f>Sheet1!$B$15:$H$15</c:f>
              <c:numCache>
                <c:formatCode>General</c:formatCode>
                <c:ptCount val="6"/>
                <c:pt idx="0">
                  <c:v>165000</c:v>
                </c:pt>
                <c:pt idx="1">
                  <c:v>165833.33333333331</c:v>
                </c:pt>
                <c:pt idx="2">
                  <c:v>156666.66666666666</c:v>
                </c:pt>
                <c:pt idx="3">
                  <c:v>118333.33333333333</c:v>
                </c:pt>
                <c:pt idx="4">
                  <c:v>12500</c:v>
                </c:pt>
                <c:pt idx="5">
                  <c:v>168333.33333333299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3C-401C-A938-C97C92793536}"/>
            </c:ext>
          </c:extLst>
        </c:ser>
        <c:ser>
          <c:idx val="1"/>
          <c:order val="6"/>
          <c:tx>
            <c:strRef>
              <c:f>Sheet1!$A$17</c:f>
              <c:strCache>
                <c:ptCount val="1"/>
                <c:pt idx="0">
                  <c:v>6 day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Sheet1!$B$18:$H$18</c:f>
                <c:numCache>
                  <c:formatCode>General</c:formatCode>
                  <c:ptCount val="6"/>
                  <c:pt idx="0">
                    <c:v>11814.539065631523</c:v>
                  </c:pt>
                  <c:pt idx="1">
                    <c:v>11814.539065631523</c:v>
                  </c:pt>
                  <c:pt idx="2">
                    <c:v>19843.13483298443</c:v>
                  </c:pt>
                  <c:pt idx="3">
                    <c:v>5773.5026918962594</c:v>
                  </c:pt>
                  <c:pt idx="4">
                    <c:v>2500</c:v>
                  </c:pt>
                  <c:pt idx="5">
                    <c:v>5773.5026918962594</c:v>
                  </c:pt>
                </c:numCache>
              </c:numRef>
            </c:plus>
            <c:minus>
              <c:numRef>
                <c:f>Sheet1!$B$18:$H$18</c:f>
                <c:numCache>
                  <c:formatCode>General</c:formatCode>
                  <c:ptCount val="6"/>
                  <c:pt idx="0">
                    <c:v>11814.539065631523</c:v>
                  </c:pt>
                  <c:pt idx="1">
                    <c:v>11814.539065631523</c:v>
                  </c:pt>
                  <c:pt idx="2">
                    <c:v>19843.13483298443</c:v>
                  </c:pt>
                  <c:pt idx="3">
                    <c:v>5773.5026918962594</c:v>
                  </c:pt>
                  <c:pt idx="4">
                    <c:v>2500</c:v>
                  </c:pt>
                  <c:pt idx="5">
                    <c:v>5773.5026918962594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Sheet1!$B$10:$H$10</c:f>
              <c:strCache>
                <c:ptCount val="6"/>
                <c:pt idx="0">
                  <c:v>Control (No HHQ)</c:v>
                </c:pt>
                <c:pt idx="1">
                  <c:v>0.1 µm HHQ</c:v>
                </c:pt>
                <c:pt idx="2">
                  <c:v>1µm HHQ</c:v>
                </c:pt>
                <c:pt idx="3">
                  <c:v>10 µm HHQ</c:v>
                </c:pt>
                <c:pt idx="4">
                  <c:v>100 µm HHQ</c:v>
                </c:pt>
                <c:pt idx="5">
                  <c:v>0.004 % acetonitrile</c:v>
                </c:pt>
              </c:strCache>
            </c:strRef>
          </c:cat>
          <c:val>
            <c:numRef>
              <c:f>Sheet1!$B$17:$H$17</c:f>
              <c:numCache>
                <c:formatCode>General</c:formatCode>
                <c:ptCount val="6"/>
                <c:pt idx="0">
                  <c:v>341666.66666666669</c:v>
                </c:pt>
                <c:pt idx="1">
                  <c:v>341666.66666666669</c:v>
                </c:pt>
                <c:pt idx="2">
                  <c:v>337500</c:v>
                </c:pt>
                <c:pt idx="3">
                  <c:v>194166.66666666666</c:v>
                </c:pt>
                <c:pt idx="4">
                  <c:v>12500</c:v>
                </c:pt>
                <c:pt idx="5">
                  <c:v>344166.66666666692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3C-401C-A938-C97C92793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5738624"/>
        <c:axId val="255740160"/>
        <c:extLst>
          <c:ext xmlns:c15="http://schemas.microsoft.com/office/drawing/2012/chart" uri="{02D57815-91ED-43cb-92C2-25804820EDAC}">
            <c15:filteredBar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Sheet1!$A$12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Sheet1!$B$10:$H$10</c15:sqref>
                        </c15:formulaRef>
                      </c:ext>
                    </c:extLst>
                    <c:strCache>
                      <c:ptCount val="6"/>
                      <c:pt idx="0">
                        <c:v>Control (No HHQ)</c:v>
                      </c:pt>
                      <c:pt idx="1">
                        <c:v>0.1 µm HHQ</c:v>
                      </c:pt>
                      <c:pt idx="2">
                        <c:v>1µm HHQ</c:v>
                      </c:pt>
                      <c:pt idx="3">
                        <c:v>10 µm HHQ</c:v>
                      </c:pt>
                      <c:pt idx="4">
                        <c:v>100 µm HHQ</c:v>
                      </c:pt>
                      <c:pt idx="5">
                        <c:v>0.004 % acetonitrile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Sheet1!$B$12:$H$12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1520</c:v>
                      </c:pt>
                      <c:pt idx="1">
                        <c:v>1520</c:v>
                      </c:pt>
                      <c:pt idx="2">
                        <c:v>1520</c:v>
                      </c:pt>
                      <c:pt idx="3">
                        <c:v>1520</c:v>
                      </c:pt>
                      <c:pt idx="4">
                        <c:v>1520</c:v>
                      </c:pt>
                      <c:pt idx="5">
                        <c:v>1520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4C3C-401C-A938-C97C92793536}"/>
                  </c:ext>
                </c:extLst>
              </c15:ser>
            </c15:filteredBarSeries>
            <c15:filteredBar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Sheet1!$B$10:$H$10</c15:sqref>
                        </c15:formulaRef>
                      </c:ext>
                    </c:extLst>
                    <c:strCache>
                      <c:ptCount val="6"/>
                      <c:pt idx="0">
                        <c:v>Control (No HHQ)</c:v>
                      </c:pt>
                      <c:pt idx="1">
                        <c:v>0.1 µm HHQ</c:v>
                      </c:pt>
                      <c:pt idx="2">
                        <c:v>1µm HHQ</c:v>
                      </c:pt>
                      <c:pt idx="3">
                        <c:v>10 µm HHQ</c:v>
                      </c:pt>
                      <c:pt idx="4">
                        <c:v>100 µm HHQ</c:v>
                      </c:pt>
                      <c:pt idx="5">
                        <c:v>0.004 % acetonitrile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Sheet1!$B$14:$H$14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2500</c:v>
                      </c:pt>
                      <c:pt idx="1">
                        <c:v>1443.3756729740644</c:v>
                      </c:pt>
                      <c:pt idx="2">
                        <c:v>2500</c:v>
                      </c:pt>
                      <c:pt idx="3">
                        <c:v>1443.3756729740644</c:v>
                      </c:pt>
                      <c:pt idx="4">
                        <c:v>2500</c:v>
                      </c:pt>
                      <c:pt idx="5">
                        <c:v>1443.3756729740644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C3C-401C-A938-C97C92793536}"/>
                  </c:ext>
                </c:extLst>
              </c15:ser>
            </c15:filteredBarSeries>
            <c15:filteredBar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Sheet1!$B$10:$H$10</c15:sqref>
                        </c15:formulaRef>
                      </c:ext>
                    </c:extLst>
                    <c:strCache>
                      <c:ptCount val="6"/>
                      <c:pt idx="0">
                        <c:v>Control (No HHQ)</c:v>
                      </c:pt>
                      <c:pt idx="1">
                        <c:v>0.1 µm HHQ</c:v>
                      </c:pt>
                      <c:pt idx="2">
                        <c:v>1µm HHQ</c:v>
                      </c:pt>
                      <c:pt idx="3">
                        <c:v>10 µm HHQ</c:v>
                      </c:pt>
                      <c:pt idx="4">
                        <c:v>100 µm HHQ</c:v>
                      </c:pt>
                      <c:pt idx="5">
                        <c:v>0.004 % acetonitrile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Sheet1!$B$16:$H$16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4330.1270189221932</c:v>
                      </c:pt>
                      <c:pt idx="1">
                        <c:v>5204.164998665332</c:v>
                      </c:pt>
                      <c:pt idx="2">
                        <c:v>5204.164998665332</c:v>
                      </c:pt>
                      <c:pt idx="3">
                        <c:v>6291.5286960589574</c:v>
                      </c:pt>
                      <c:pt idx="4">
                        <c:v>2500</c:v>
                      </c:pt>
                      <c:pt idx="5">
                        <c:v>6291.5286960589574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C3C-401C-A938-C97C92793536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Sheet1!$B$10:$H$10</c15:sqref>
                        </c15:formulaRef>
                      </c:ext>
                    </c:extLst>
                    <c:strCache>
                      <c:ptCount val="6"/>
                      <c:pt idx="0">
                        <c:v>Control (No HHQ)</c:v>
                      </c:pt>
                      <c:pt idx="1">
                        <c:v>0.1 µm HHQ</c:v>
                      </c:pt>
                      <c:pt idx="2">
                        <c:v>1µm HHQ</c:v>
                      </c:pt>
                      <c:pt idx="3">
                        <c:v>10 µm HHQ</c:v>
                      </c:pt>
                      <c:pt idx="4">
                        <c:v>100 µm HHQ</c:v>
                      </c:pt>
                      <c:pt idx="5">
                        <c:v>0.004 % acetonitrile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Sheet1!$B$18:$H$18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11814.539065631521</c:v>
                      </c:pt>
                      <c:pt idx="1">
                        <c:v>11814.539065631521</c:v>
                      </c:pt>
                      <c:pt idx="2">
                        <c:v>19843.13483298443</c:v>
                      </c:pt>
                      <c:pt idx="3">
                        <c:v>5773.5026918962576</c:v>
                      </c:pt>
                      <c:pt idx="4">
                        <c:v>2500</c:v>
                      </c:pt>
                      <c:pt idx="5">
                        <c:v>5773.5026918962576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C3C-401C-A938-C97C92793536}"/>
                  </c:ext>
                </c:extLst>
              </c15:ser>
            </c15:filteredBarSeries>
          </c:ext>
        </c:extLst>
      </c:barChart>
      <c:catAx>
        <c:axId val="25573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5740160"/>
        <c:crosses val="autoZero"/>
        <c:auto val="1"/>
        <c:lblAlgn val="ctr"/>
        <c:lblOffset val="100"/>
        <c:noMultiLvlLbl val="0"/>
      </c:catAx>
      <c:valAx>
        <c:axId val="2557401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5738624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2099213551119174E-2"/>
                <c:y val="0.1010265781501011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r>
                    <a:rPr lang="en-IN" sz="1800" b="1" i="1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T. </a:t>
                  </a:r>
                  <a:r>
                    <a:rPr lang="en-IN" sz="1800" b="1" i="1" baseline="0" dirty="0" err="1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Striata</a:t>
                  </a:r>
                  <a:r>
                    <a:rPr lang="en-IN" sz="1800" b="1" i="1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N" sz="1800" b="1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(*10</a:t>
                  </a:r>
                  <a:r>
                    <a:rPr lang="en-IN" sz="1800" b="1" i="0" baseline="3000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IN" sz="1800" b="0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N" sz="1800" b="1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Cells mL</a:t>
                  </a:r>
                  <a:r>
                    <a:rPr lang="en-IN" sz="1800" b="1" i="0" baseline="3000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-1</a:t>
                  </a:r>
                  <a:r>
                    <a:rPr lang="en-IN" sz="1800" b="1" i="0" baseline="0" dirty="0" smtClean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)</a:t>
                  </a:r>
                  <a:endParaRPr lang="en-IN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816892216966538"/>
          <c:y val="6.078081823930425E-2"/>
          <c:w val="0.61547079754776568"/>
          <c:h val="8.33335932018398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71052110948442"/>
          <c:y val="7.3389486444913374E-2"/>
          <c:w val="0.82325456268395103"/>
          <c:h val="0.73516617384852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Compiled!$B$35</c:f>
              <c:strCache>
                <c:ptCount val="1"/>
                <c:pt idx="0">
                  <c:v>0 Day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Compiled!$C$34:$J$34</c:f>
              <c:strCache>
                <c:ptCount val="8"/>
                <c:pt idx="0">
                  <c:v>Nitrate limited (T-PB)</c:v>
                </c:pt>
                <c:pt idx="1">
                  <c:v>Sulphate limited (T-PB )</c:v>
                </c:pt>
                <c:pt idx="2">
                  <c:v>Metal limited    (T-PB)</c:v>
                </c:pt>
                <c:pt idx="3">
                  <c:v>O3 (T-PB)</c:v>
                </c:pt>
                <c:pt idx="4">
                  <c:v>Nitrate limited (T)</c:v>
                </c:pt>
                <c:pt idx="5">
                  <c:v>Sulphate limited (T) </c:v>
                </c:pt>
                <c:pt idx="6">
                  <c:v>Metal limited (T)</c:v>
                </c:pt>
                <c:pt idx="7">
                  <c:v>O3 (T)</c:v>
                </c:pt>
              </c:strCache>
            </c:strRef>
          </c:cat>
          <c:val>
            <c:numRef>
              <c:f>Compiled!$C$35:$J$35</c:f>
              <c:numCache>
                <c:formatCode>0</c:formatCode>
                <c:ptCount val="8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  <c:pt idx="3">
                  <c:v>10000</c:v>
                </c:pt>
                <c:pt idx="4">
                  <c:v>10000</c:v>
                </c:pt>
                <c:pt idx="5">
                  <c:v>10000</c:v>
                </c:pt>
                <c:pt idx="6">
                  <c:v>10000</c:v>
                </c:pt>
                <c:pt idx="7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F5-46EF-A6FD-D6EA16444599}"/>
            </c:ext>
          </c:extLst>
        </c:ser>
        <c:ser>
          <c:idx val="1"/>
          <c:order val="1"/>
          <c:tx>
            <c:strRef>
              <c:f>Compiled!$B$37</c:f>
              <c:strCache>
                <c:ptCount val="1"/>
                <c:pt idx="0">
                  <c:v>3 Day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Compiled!$C$40:$J$40</c:f>
                <c:numCache>
                  <c:formatCode>General</c:formatCode>
                  <c:ptCount val="8"/>
                  <c:pt idx="0">
                    <c:v>6614.3782776614771</c:v>
                  </c:pt>
                  <c:pt idx="1">
                    <c:v>2500</c:v>
                  </c:pt>
                  <c:pt idx="2">
                    <c:v>6291.5286960589592</c:v>
                  </c:pt>
                  <c:pt idx="3">
                    <c:v>15877.132402714713</c:v>
                  </c:pt>
                  <c:pt idx="4">
                    <c:v>1443.3756729740628</c:v>
                  </c:pt>
                  <c:pt idx="5">
                    <c:v>1443.3756729740646</c:v>
                  </c:pt>
                  <c:pt idx="6">
                    <c:v>1443.3756729740628</c:v>
                  </c:pt>
                  <c:pt idx="7">
                    <c:v>10103.629710818452</c:v>
                  </c:pt>
                </c:numCache>
              </c:numRef>
            </c:plus>
            <c:minus>
              <c:numRef>
                <c:f>Compiled!$C$40:$J$40</c:f>
                <c:numCache>
                  <c:formatCode>General</c:formatCode>
                  <c:ptCount val="8"/>
                  <c:pt idx="0">
                    <c:v>6614.3782776614771</c:v>
                  </c:pt>
                  <c:pt idx="1">
                    <c:v>2500</c:v>
                  </c:pt>
                  <c:pt idx="2">
                    <c:v>6291.5286960589592</c:v>
                  </c:pt>
                  <c:pt idx="3">
                    <c:v>15877.132402714713</c:v>
                  </c:pt>
                  <c:pt idx="4">
                    <c:v>1443.3756729740628</c:v>
                  </c:pt>
                  <c:pt idx="5">
                    <c:v>1443.3756729740646</c:v>
                  </c:pt>
                  <c:pt idx="6">
                    <c:v>1443.3756729740628</c:v>
                  </c:pt>
                  <c:pt idx="7">
                    <c:v>10103.629710818452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Compiled!$C$34:$J$34</c:f>
              <c:strCache>
                <c:ptCount val="8"/>
                <c:pt idx="0">
                  <c:v>Nitrate limited (T-PB)</c:v>
                </c:pt>
                <c:pt idx="1">
                  <c:v>Sulphate limited (T-PB )</c:v>
                </c:pt>
                <c:pt idx="2">
                  <c:v>Metal limited    (T-PB)</c:v>
                </c:pt>
                <c:pt idx="3">
                  <c:v>O3 (T-PB)</c:v>
                </c:pt>
                <c:pt idx="4">
                  <c:v>Nitrate limited (T)</c:v>
                </c:pt>
                <c:pt idx="5">
                  <c:v>Sulphate limited (T) </c:v>
                </c:pt>
                <c:pt idx="6">
                  <c:v>Metal limited (T)</c:v>
                </c:pt>
                <c:pt idx="7">
                  <c:v>O3 (T)</c:v>
                </c:pt>
              </c:strCache>
            </c:strRef>
          </c:cat>
          <c:val>
            <c:numRef>
              <c:f>Compiled!$C$37:$J$37</c:f>
              <c:numCache>
                <c:formatCode>General</c:formatCode>
                <c:ptCount val="8"/>
                <c:pt idx="0">
                  <c:v>25833.333333333328</c:v>
                </c:pt>
                <c:pt idx="1">
                  <c:v>66666.666666666672</c:v>
                </c:pt>
                <c:pt idx="2">
                  <c:v>24166.666666666664</c:v>
                </c:pt>
                <c:pt idx="3">
                  <c:v>394166.66666666669</c:v>
                </c:pt>
                <c:pt idx="4">
                  <c:v>7500</c:v>
                </c:pt>
                <c:pt idx="5">
                  <c:v>51666.666666666657</c:v>
                </c:pt>
                <c:pt idx="6">
                  <c:v>9166.6666666666642</c:v>
                </c:pt>
                <c:pt idx="7">
                  <c:v>199166.66666666666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F5-46EF-A6FD-D6EA16444599}"/>
            </c:ext>
          </c:extLst>
        </c:ser>
        <c:ser>
          <c:idx val="3"/>
          <c:order val="2"/>
          <c:tx>
            <c:strRef>
              <c:f>Compiled!$B$39</c:f>
              <c:strCache>
                <c:ptCount val="1"/>
                <c:pt idx="0">
                  <c:v>6 Day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Compiled!$C$42:$J$42</c:f>
                <c:numCache>
                  <c:formatCode>General</c:formatCode>
                  <c:ptCount val="8"/>
                  <c:pt idx="0">
                    <c:v>8036.3756341607968</c:v>
                  </c:pt>
                  <c:pt idx="1">
                    <c:v>15877.132402714713</c:v>
                  </c:pt>
                  <c:pt idx="2">
                    <c:v>7637.6261582597353</c:v>
                  </c:pt>
                  <c:pt idx="3">
                    <c:v>36055.512754639894</c:v>
                  </c:pt>
                  <c:pt idx="4">
                    <c:v>1443.3756729740653</c:v>
                  </c:pt>
                  <c:pt idx="5">
                    <c:v>5204.1649986653338</c:v>
                  </c:pt>
                  <c:pt idx="6">
                    <c:v>5204.1649986653374</c:v>
                  </c:pt>
                  <c:pt idx="7">
                    <c:v>16645.820296198483</c:v>
                  </c:pt>
                </c:numCache>
              </c:numRef>
            </c:plus>
            <c:minus>
              <c:numRef>
                <c:f>Compiled!$C$42:$J$42</c:f>
                <c:numCache>
                  <c:formatCode>General</c:formatCode>
                  <c:ptCount val="8"/>
                  <c:pt idx="0">
                    <c:v>8036.3756341607968</c:v>
                  </c:pt>
                  <c:pt idx="1">
                    <c:v>15877.132402714713</c:v>
                  </c:pt>
                  <c:pt idx="2">
                    <c:v>7637.6261582597353</c:v>
                  </c:pt>
                  <c:pt idx="3">
                    <c:v>36055.512754639894</c:v>
                  </c:pt>
                  <c:pt idx="4">
                    <c:v>1443.3756729740653</c:v>
                  </c:pt>
                  <c:pt idx="5">
                    <c:v>5204.1649986653338</c:v>
                  </c:pt>
                  <c:pt idx="6">
                    <c:v>5204.1649986653374</c:v>
                  </c:pt>
                  <c:pt idx="7">
                    <c:v>16645.820296198483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Compiled!$C$34:$J$34</c:f>
              <c:strCache>
                <c:ptCount val="8"/>
                <c:pt idx="0">
                  <c:v>Nitrate limited (T-PB)</c:v>
                </c:pt>
                <c:pt idx="1">
                  <c:v>Sulphate limited (T-PB )</c:v>
                </c:pt>
                <c:pt idx="2">
                  <c:v>Metal limited    (T-PB)</c:v>
                </c:pt>
                <c:pt idx="3">
                  <c:v>O3 (T-PB)</c:v>
                </c:pt>
                <c:pt idx="4">
                  <c:v>Nitrate limited (T)</c:v>
                </c:pt>
                <c:pt idx="5">
                  <c:v>Sulphate limited (T) </c:v>
                </c:pt>
                <c:pt idx="6">
                  <c:v>Metal limited (T)</c:v>
                </c:pt>
                <c:pt idx="7">
                  <c:v>O3 (T)</c:v>
                </c:pt>
              </c:strCache>
            </c:strRef>
          </c:cat>
          <c:val>
            <c:numRef>
              <c:f>Compiled!$C$39:$J$39</c:f>
              <c:numCache>
                <c:formatCode>General</c:formatCode>
                <c:ptCount val="8"/>
                <c:pt idx="0">
                  <c:v>145000</c:v>
                </c:pt>
                <c:pt idx="1">
                  <c:v>242500</c:v>
                </c:pt>
                <c:pt idx="2">
                  <c:v>95833.333333333328</c:v>
                </c:pt>
                <c:pt idx="3">
                  <c:v>631666.66666666674</c:v>
                </c:pt>
                <c:pt idx="4">
                  <c:v>7500</c:v>
                </c:pt>
                <c:pt idx="5">
                  <c:v>51666.666666666657</c:v>
                </c:pt>
                <c:pt idx="6">
                  <c:v>9166.6666666666642</c:v>
                </c:pt>
                <c:pt idx="7">
                  <c:v>334166.66666666669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F5-46EF-A6FD-D6EA16444599}"/>
            </c:ext>
          </c:extLst>
        </c:ser>
        <c:ser>
          <c:idx val="4"/>
          <c:order val="3"/>
          <c:tx>
            <c:strRef>
              <c:f>Compiled!$B$41</c:f>
              <c:strCache>
                <c:ptCount val="1"/>
                <c:pt idx="0">
                  <c:v>9 Day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Compiled!$C$44:$J$44</c:f>
                <c:numCache>
                  <c:formatCode>General</c:formatCode>
                  <c:ptCount val="8"/>
                  <c:pt idx="0">
                    <c:v>13919.410907075055</c:v>
                  </c:pt>
                  <c:pt idx="1">
                    <c:v>18027.756377319944</c:v>
                  </c:pt>
                  <c:pt idx="2">
                    <c:v>10897.247358851688</c:v>
                  </c:pt>
                  <c:pt idx="3">
                    <c:v>110594.98180297331</c:v>
                  </c:pt>
                  <c:pt idx="4">
                    <c:v>1443.375672974068</c:v>
                  </c:pt>
                  <c:pt idx="5">
                    <c:v>15877.132402714711</c:v>
                  </c:pt>
                  <c:pt idx="6">
                    <c:v>3818.8130791298663</c:v>
                  </c:pt>
                  <c:pt idx="7">
                    <c:v>46926.360751003609</c:v>
                  </c:pt>
                </c:numCache>
              </c:numRef>
            </c:plus>
            <c:minus>
              <c:numRef>
                <c:f>Compiled!$C$44:$J$44</c:f>
                <c:numCache>
                  <c:formatCode>General</c:formatCode>
                  <c:ptCount val="8"/>
                  <c:pt idx="0">
                    <c:v>13919.410907075055</c:v>
                  </c:pt>
                  <c:pt idx="1">
                    <c:v>18027.756377319944</c:v>
                  </c:pt>
                  <c:pt idx="2">
                    <c:v>10897.247358851688</c:v>
                  </c:pt>
                  <c:pt idx="3">
                    <c:v>110594.98180297331</c:v>
                  </c:pt>
                  <c:pt idx="4">
                    <c:v>1443.375672974068</c:v>
                  </c:pt>
                  <c:pt idx="5">
                    <c:v>15877.132402714711</c:v>
                  </c:pt>
                  <c:pt idx="6">
                    <c:v>3818.8130791298663</c:v>
                  </c:pt>
                  <c:pt idx="7">
                    <c:v>46926.360751003609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Compiled!$C$34:$J$34</c:f>
              <c:strCache>
                <c:ptCount val="8"/>
                <c:pt idx="0">
                  <c:v>Nitrate limited (T-PB)</c:v>
                </c:pt>
                <c:pt idx="1">
                  <c:v>Sulphate limited (T-PB )</c:v>
                </c:pt>
                <c:pt idx="2">
                  <c:v>Metal limited    (T-PB)</c:v>
                </c:pt>
                <c:pt idx="3">
                  <c:v>O3 (T-PB)</c:v>
                </c:pt>
                <c:pt idx="4">
                  <c:v>Nitrate limited (T)</c:v>
                </c:pt>
                <c:pt idx="5">
                  <c:v>Sulphate limited (T) </c:v>
                </c:pt>
                <c:pt idx="6">
                  <c:v>Metal limited (T)</c:v>
                </c:pt>
                <c:pt idx="7">
                  <c:v>O3 (T)</c:v>
                </c:pt>
              </c:strCache>
            </c:strRef>
          </c:cat>
          <c:val>
            <c:numRef>
              <c:f>Compiled!$C$41:$J$41</c:f>
              <c:numCache>
                <c:formatCode>General</c:formatCode>
                <c:ptCount val="8"/>
                <c:pt idx="0">
                  <c:v>293333.33333333337</c:v>
                </c:pt>
                <c:pt idx="1">
                  <c:v>509166.66666666669</c:v>
                </c:pt>
                <c:pt idx="2">
                  <c:v>171666.66666666666</c:v>
                </c:pt>
                <c:pt idx="3">
                  <c:v>980000</c:v>
                </c:pt>
                <c:pt idx="4">
                  <c:v>6666.6666666666697</c:v>
                </c:pt>
                <c:pt idx="5">
                  <c:v>130833.33333333333</c:v>
                </c:pt>
                <c:pt idx="6">
                  <c:v>26666.666666666664</c:v>
                </c:pt>
                <c:pt idx="7">
                  <c:v>621666.66666666674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F5-46EF-A6FD-D6EA16444599}"/>
            </c:ext>
          </c:extLst>
        </c:ser>
        <c:ser>
          <c:idx val="5"/>
          <c:order val="4"/>
          <c:tx>
            <c:strRef>
              <c:f>Compiled!$B$43</c:f>
              <c:strCache>
                <c:ptCount val="1"/>
                <c:pt idx="0">
                  <c:v>12 Day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Compiled!$C$44:$J$44</c:f>
                <c:numCache>
                  <c:formatCode>General</c:formatCode>
                  <c:ptCount val="8"/>
                  <c:pt idx="0">
                    <c:v>13919.410907075055</c:v>
                  </c:pt>
                  <c:pt idx="1">
                    <c:v>18027.756377319944</c:v>
                  </c:pt>
                  <c:pt idx="2">
                    <c:v>10897.247358851688</c:v>
                  </c:pt>
                  <c:pt idx="3">
                    <c:v>110594.98180297331</c:v>
                  </c:pt>
                  <c:pt idx="4">
                    <c:v>1443.375672974068</c:v>
                  </c:pt>
                  <c:pt idx="5">
                    <c:v>15877.132402714711</c:v>
                  </c:pt>
                  <c:pt idx="6">
                    <c:v>3818.8130791298663</c:v>
                  </c:pt>
                  <c:pt idx="7">
                    <c:v>46926.360751003609</c:v>
                  </c:pt>
                </c:numCache>
              </c:numRef>
            </c:plus>
            <c:minus>
              <c:numRef>
                <c:f>Compiled!$C$44:$J$44</c:f>
                <c:numCache>
                  <c:formatCode>General</c:formatCode>
                  <c:ptCount val="8"/>
                  <c:pt idx="0">
                    <c:v>13919.410907075055</c:v>
                  </c:pt>
                  <c:pt idx="1">
                    <c:v>18027.756377319944</c:v>
                  </c:pt>
                  <c:pt idx="2">
                    <c:v>10897.247358851688</c:v>
                  </c:pt>
                  <c:pt idx="3">
                    <c:v>110594.98180297331</c:v>
                  </c:pt>
                  <c:pt idx="4">
                    <c:v>1443.375672974068</c:v>
                  </c:pt>
                  <c:pt idx="5">
                    <c:v>15877.132402714711</c:v>
                  </c:pt>
                  <c:pt idx="6">
                    <c:v>3818.8130791298663</c:v>
                  </c:pt>
                  <c:pt idx="7">
                    <c:v>46926.360751003609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Compiled!$C$34:$J$34</c:f>
              <c:strCache>
                <c:ptCount val="8"/>
                <c:pt idx="0">
                  <c:v>Nitrate limited (T-PB)</c:v>
                </c:pt>
                <c:pt idx="1">
                  <c:v>Sulphate limited (T-PB )</c:v>
                </c:pt>
                <c:pt idx="2">
                  <c:v>Metal limited    (T-PB)</c:v>
                </c:pt>
                <c:pt idx="3">
                  <c:v>O3 (T-PB)</c:v>
                </c:pt>
                <c:pt idx="4">
                  <c:v>Nitrate limited (T)</c:v>
                </c:pt>
                <c:pt idx="5">
                  <c:v>Sulphate limited (T) </c:v>
                </c:pt>
                <c:pt idx="6">
                  <c:v>Metal limited (T)</c:v>
                </c:pt>
                <c:pt idx="7">
                  <c:v>O3 (T)</c:v>
                </c:pt>
              </c:strCache>
            </c:strRef>
          </c:cat>
          <c:val>
            <c:numRef>
              <c:f>Compiled!$C$43:$J$43</c:f>
              <c:numCache>
                <c:formatCode>General</c:formatCode>
                <c:ptCount val="8"/>
                <c:pt idx="0">
                  <c:v>575000</c:v>
                </c:pt>
                <c:pt idx="1">
                  <c:v>1015000</c:v>
                </c:pt>
                <c:pt idx="2">
                  <c:v>265000</c:v>
                </c:pt>
                <c:pt idx="3">
                  <c:v>1655000</c:v>
                </c:pt>
                <c:pt idx="4">
                  <c:v>10833.333333333332</c:v>
                </c:pt>
                <c:pt idx="5">
                  <c:v>240833.33333333331</c:v>
                </c:pt>
                <c:pt idx="6">
                  <c:v>31666.666666666664</c:v>
                </c:pt>
                <c:pt idx="7">
                  <c:v>991666.66666666674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F5-46EF-A6FD-D6EA16444599}"/>
            </c:ext>
          </c:extLst>
        </c:ser>
        <c:ser>
          <c:idx val="2"/>
          <c:order val="5"/>
          <c:tx>
            <c:strRef>
              <c:f>Compiled!$B$45</c:f>
              <c:strCache>
                <c:ptCount val="1"/>
                <c:pt idx="0">
                  <c:v>15 Day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Compiled!$C$46:$J$46</c:f>
                <c:numCache>
                  <c:formatCode>General</c:formatCode>
                  <c:ptCount val="8"/>
                  <c:pt idx="0">
                    <c:v>14648.663192705788</c:v>
                  </c:pt>
                  <c:pt idx="1">
                    <c:v>41306.779104645757</c:v>
                  </c:pt>
                  <c:pt idx="2">
                    <c:v>10103.629710818454</c:v>
                  </c:pt>
                  <c:pt idx="3">
                    <c:v>18763.88374866284</c:v>
                  </c:pt>
                  <c:pt idx="4">
                    <c:v>3818.8130791298681</c:v>
                  </c:pt>
                  <c:pt idx="5">
                    <c:v>29825.883613622136</c:v>
                  </c:pt>
                  <c:pt idx="6">
                    <c:v>2500</c:v>
                  </c:pt>
                  <c:pt idx="7">
                    <c:v>26339.134382131848</c:v>
                  </c:pt>
                </c:numCache>
              </c:numRef>
            </c:plus>
            <c:minus>
              <c:numRef>
                <c:f>Compiled!$C$46:$J$46</c:f>
                <c:numCache>
                  <c:formatCode>General</c:formatCode>
                  <c:ptCount val="8"/>
                  <c:pt idx="0">
                    <c:v>14648.663192705788</c:v>
                  </c:pt>
                  <c:pt idx="1">
                    <c:v>41306.779104645757</c:v>
                  </c:pt>
                  <c:pt idx="2">
                    <c:v>10103.629710818454</c:v>
                  </c:pt>
                  <c:pt idx="3">
                    <c:v>18763.88374866284</c:v>
                  </c:pt>
                  <c:pt idx="4">
                    <c:v>3818.8130791298681</c:v>
                  </c:pt>
                  <c:pt idx="5">
                    <c:v>29825.883613622136</c:v>
                  </c:pt>
                  <c:pt idx="6">
                    <c:v>2500</c:v>
                  </c:pt>
                  <c:pt idx="7">
                    <c:v>26339.134382131848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Compiled!$C$45:$J$45</c:f>
              <c:numCache>
                <c:formatCode>General</c:formatCode>
                <c:ptCount val="8"/>
                <c:pt idx="0">
                  <c:v>406666.66666666669</c:v>
                </c:pt>
                <c:pt idx="1">
                  <c:v>957500</c:v>
                </c:pt>
                <c:pt idx="2">
                  <c:v>236666.66666666666</c:v>
                </c:pt>
                <c:pt idx="3">
                  <c:v>1838333.3333333333</c:v>
                </c:pt>
                <c:pt idx="4">
                  <c:v>10833.333333333332</c:v>
                </c:pt>
                <c:pt idx="5">
                  <c:v>371666.66666666669</c:v>
                </c:pt>
                <c:pt idx="6">
                  <c:v>25000</c:v>
                </c:pt>
                <c:pt idx="7">
                  <c:v>1570000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F5-46EF-A6FD-D6EA16444599}"/>
            </c:ext>
          </c:extLst>
        </c:ser>
        <c:ser>
          <c:idx val="6"/>
          <c:order val="6"/>
          <c:tx>
            <c:strRef>
              <c:f>Compiled!$B$47</c:f>
              <c:strCache>
                <c:ptCount val="1"/>
                <c:pt idx="0">
                  <c:v>18 Day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Compiled!$C$48:$J$48</c:f>
                <c:numCache>
                  <c:formatCode>General</c:formatCode>
                  <c:ptCount val="8"/>
                  <c:pt idx="0">
                    <c:v>6614.3782776614771</c:v>
                  </c:pt>
                  <c:pt idx="1">
                    <c:v>27537.852736430501</c:v>
                  </c:pt>
                  <c:pt idx="2">
                    <c:v>2886.7513459481293</c:v>
                  </c:pt>
                  <c:pt idx="3">
                    <c:v>160000</c:v>
                  </c:pt>
                  <c:pt idx="4">
                    <c:v>2500</c:v>
                  </c:pt>
                  <c:pt idx="5">
                    <c:v>27537.852736430501</c:v>
                  </c:pt>
                  <c:pt idx="6">
                    <c:v>1443.3756729740639</c:v>
                  </c:pt>
                  <c:pt idx="7">
                    <c:v>89803.025190320477</c:v>
                  </c:pt>
                </c:numCache>
              </c:numRef>
            </c:plus>
            <c:minus>
              <c:numRef>
                <c:f>Compiled!$C$48:$J$48</c:f>
                <c:numCache>
                  <c:formatCode>General</c:formatCode>
                  <c:ptCount val="8"/>
                  <c:pt idx="0">
                    <c:v>6614.3782776614771</c:v>
                  </c:pt>
                  <c:pt idx="1">
                    <c:v>27537.852736430501</c:v>
                  </c:pt>
                  <c:pt idx="2">
                    <c:v>2886.7513459481293</c:v>
                  </c:pt>
                  <c:pt idx="3">
                    <c:v>160000</c:v>
                  </c:pt>
                  <c:pt idx="4">
                    <c:v>2500</c:v>
                  </c:pt>
                  <c:pt idx="5">
                    <c:v>27537.852736430501</c:v>
                  </c:pt>
                  <c:pt idx="6">
                    <c:v>1443.3756729740639</c:v>
                  </c:pt>
                  <c:pt idx="7">
                    <c:v>89803.025190320477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Compiled!$C$47:$J$47</c:f>
              <c:numCache>
                <c:formatCode>General</c:formatCode>
                <c:ptCount val="8"/>
                <c:pt idx="0">
                  <c:v>107500</c:v>
                </c:pt>
                <c:pt idx="1">
                  <c:v>804166.66666666674</c:v>
                </c:pt>
                <c:pt idx="2">
                  <c:v>48333.333333333336</c:v>
                </c:pt>
                <c:pt idx="3">
                  <c:v>2370000</c:v>
                </c:pt>
                <c:pt idx="4">
                  <c:v>2500</c:v>
                </c:pt>
                <c:pt idx="5">
                  <c:v>504166.66666666669</c:v>
                </c:pt>
                <c:pt idx="6">
                  <c:v>4166.6666666666697</c:v>
                </c:pt>
                <c:pt idx="7">
                  <c:v>1501666.666666667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F5-46EF-A6FD-D6EA16444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6246912"/>
        <c:axId val="256248448"/>
      </c:barChart>
      <c:catAx>
        <c:axId val="2562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6248448"/>
        <c:crosses val="autoZero"/>
        <c:auto val="1"/>
        <c:lblAlgn val="ctr"/>
        <c:lblOffset val="100"/>
        <c:noMultiLvlLbl val="0"/>
      </c:catAx>
      <c:valAx>
        <c:axId val="2562484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 sz="1800" b="1" i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T. </a:t>
                </a:r>
                <a:r>
                  <a:rPr lang="en-IN" sz="1800" b="1" i="1" baseline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striata</a:t>
                </a:r>
                <a:r>
                  <a:rPr lang="en-IN" sz="1800" b="1" i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(*10</a:t>
                </a:r>
                <a:r>
                  <a:rPr lang="en-IN" sz="1800" b="1" baseline="30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IN" sz="1800" b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Cells</a:t>
                </a:r>
                <a:r>
                  <a:rPr lang="en-IN" sz="1800" b="1" baseline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IN" sz="1800" b="1" baseline="30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IN" sz="1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IN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56246912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51087994265863"/>
          <c:y val="4.5006787944610396E-2"/>
          <c:w val="0.69467809643060685"/>
          <c:h val="6.42861642294713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0.12821</cdr:x>
      <cdr:y>0.88081</cdr:y>
    </cdr:from>
    <cdr:to>
      <cdr:x>0.92953</cdr:x>
      <cdr:y>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134643" y="4391044"/>
          <a:ext cx="7091639" cy="5914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bg1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IN" sz="1800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pH</a:t>
          </a:r>
          <a:endParaRPr lang="en-IN" sz="1800" b="1" dirty="0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673B6-0328-4392-829B-1AEB365AA2AC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4ECA2-1DE8-44F9-B62E-5AC22F7155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24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9F96E-2109-424E-865B-B8A136D43DF3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212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9F96E-2109-424E-865B-B8A136D43DF3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4550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685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293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446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1835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721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389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707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5768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400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340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1091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A9F3F-45D8-422E-9C16-7D75C15F92BA}" type="datetimeFigureOut">
              <a:rPr lang="en-IN" smtClean="0"/>
              <a:pPr/>
              <a:t>26-06-2018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3AF02-4986-4742-BE56-8D867BC8385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419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59949" y="192722"/>
            <a:ext cx="10515600" cy="1325563"/>
          </a:xfrm>
        </p:spPr>
        <p:txBody>
          <a:bodyPr>
            <a:norm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Figure S1. 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abundance of </a:t>
            </a:r>
            <a:r>
              <a:rPr lang="en-IN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Pelagibaca</a:t>
            </a:r>
            <a:r>
              <a:rPr lang="en-I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bermudensis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co-cultivation (</a:t>
            </a:r>
            <a:r>
              <a:rPr lang="en-IN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Tetraselmis</a:t>
            </a:r>
            <a:r>
              <a:rPr lang="en-I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I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IN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bermudensis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T-PB) culture during the different interval of the growth (at different pH)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999280299"/>
              </p:ext>
            </p:extLst>
          </p:nvPr>
        </p:nvGraphicFramePr>
        <p:xfrm>
          <a:off x="959949" y="1609725"/>
          <a:ext cx="10515599" cy="4962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713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73223"/>
            <a:ext cx="10299700" cy="1325563"/>
          </a:xfrm>
        </p:spPr>
        <p:txBody>
          <a:bodyPr>
            <a:no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Figure S2. 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abundance of </a:t>
            </a:r>
            <a:r>
              <a:rPr lang="en-IN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Pelagibaca</a:t>
            </a:r>
            <a:r>
              <a:rPr lang="en-IN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bermudensis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co-cultivation (</a:t>
            </a:r>
            <a:r>
              <a:rPr lang="en-IN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Tetraselmis</a:t>
            </a:r>
            <a:r>
              <a:rPr lang="en-IN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IN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IN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bermudensis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T-PB) culture during the different interval of the growth (at different salinity)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166244"/>
              </p:ext>
            </p:extLst>
          </p:nvPr>
        </p:nvGraphicFramePr>
        <p:xfrm>
          <a:off x="766482" y="1498784"/>
          <a:ext cx="10865224" cy="5098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8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IN" sz="2400" b="1" dirty="0" err="1" smtClean="0">
                <a:latin typeface="Times New Roman" pitchFamily="18" charset="0"/>
                <a:cs typeface="Times New Roman" pitchFamily="18" charset="0"/>
              </a:rPr>
              <a:t>S3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abundance of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Tetraselmis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axenic (T) and co-cultivated (T-PB) growth mode at different photoperiods (12: 12 and 24:00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147µM m</a:t>
            </a:r>
            <a:r>
              <a:rPr lang="en-US" sz="2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672857"/>
              </p:ext>
            </p:extLst>
          </p:nvPr>
        </p:nvGraphicFramePr>
        <p:xfrm>
          <a:off x="838200" y="1893609"/>
          <a:ext cx="10515600" cy="4533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6442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IN" sz="2000" b="1" dirty="0" err="1" smtClean="0">
                <a:latin typeface="Times New Roman" pitchFamily="18" charset="0"/>
                <a:cs typeface="Times New Roman" pitchFamily="18" charset="0"/>
              </a:rPr>
              <a:t>S4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. Cell abundance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of  </a:t>
            </a:r>
            <a:r>
              <a:rPr lang="en-IN" sz="2000" b="1" i="1" dirty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en-IN" sz="2000" b="1" i="1" dirty="0" err="1">
                <a:latin typeface="Times New Roman" pitchFamily="18" charset="0"/>
                <a:cs typeface="Times New Roman" pitchFamily="18" charset="0"/>
              </a:rPr>
              <a:t>bermudensis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 in co-cultivation (</a:t>
            </a:r>
            <a:r>
              <a:rPr lang="en-IN" sz="2000" b="1" i="1" dirty="0" err="1">
                <a:latin typeface="Times New Roman" pitchFamily="18" charset="0"/>
                <a:cs typeface="Times New Roman" pitchFamily="18" charset="0"/>
              </a:rPr>
              <a:t>Tetraselmis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i="1" dirty="0" err="1" smtClean="0">
                <a:latin typeface="Times New Roman" pitchFamily="18" charset="0"/>
                <a:cs typeface="Times New Roman" pitchFamily="18" charset="0"/>
              </a:rPr>
              <a:t>striata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IN" sz="2000" b="1" i="1" dirty="0" err="1" smtClean="0">
                <a:latin typeface="Times New Roman" pitchFamily="18" charset="0"/>
                <a:cs typeface="Times New Roman" pitchFamily="18" charset="0"/>
              </a:rPr>
              <a:t>Pelagibaca</a:t>
            </a:r>
            <a:r>
              <a:rPr lang="en-IN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i="1" dirty="0" err="1" smtClean="0">
                <a:latin typeface="Times New Roman" pitchFamily="18" charset="0"/>
                <a:cs typeface="Times New Roman" pitchFamily="18" charset="0"/>
              </a:rPr>
              <a:t>bermudensis</a:t>
            </a:r>
            <a:r>
              <a:rPr lang="en-IN" sz="2000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T-PB)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culture during the different interval of the growth (at different temp and light)</a:t>
            </a:r>
            <a:br>
              <a:rPr lang="en-IN" sz="2000" b="1" dirty="0">
                <a:latin typeface="Times New Roman" pitchFamily="18" charset="0"/>
                <a:cs typeface="Times New Roman" pitchFamily="18" charset="0"/>
              </a:rPr>
            </a:b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08474"/>
              </p:ext>
            </p:extLst>
          </p:nvPr>
        </p:nvGraphicFramePr>
        <p:xfrm>
          <a:off x="672352" y="1445271"/>
          <a:ext cx="10910047" cy="521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65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IN" sz="2400" b="1" dirty="0" err="1" smtClean="0">
                <a:latin typeface="Times New Roman" pitchFamily="18" charset="0"/>
                <a:cs typeface="Times New Roman" pitchFamily="18" charset="0"/>
              </a:rPr>
              <a:t>S5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abundance of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Tetraselmis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(T) exposed to varied HHQ and PQS concentration and controls (without HHQ and PQS; with equal nontoxic acetonitrile).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898172"/>
              </p:ext>
            </p:extLst>
          </p:nvPr>
        </p:nvGraphicFramePr>
        <p:xfrm>
          <a:off x="838200" y="1772355"/>
          <a:ext cx="4806244" cy="4706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360825"/>
              </p:ext>
            </p:extLst>
          </p:nvPr>
        </p:nvGraphicFramePr>
        <p:xfrm>
          <a:off x="6096000" y="1772355"/>
          <a:ext cx="5248275" cy="5583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55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IN" sz="2400" b="1" dirty="0" err="1" smtClean="0">
                <a:latin typeface="Times New Roman" pitchFamily="18" charset="0"/>
                <a:cs typeface="Times New Roman" pitchFamily="18" charset="0"/>
              </a:rPr>
              <a:t>S6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abundance of </a:t>
            </a:r>
            <a:r>
              <a:rPr lang="en-I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  <a:r>
              <a:rPr lang="en-I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striata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axenic and co-cultivated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 mode at different nutrient limited and replete conditions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O3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media.</a:t>
            </a:r>
            <a:endParaRPr lang="en-IN" sz="24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818976"/>
              </p:ext>
            </p:extLst>
          </p:nvPr>
        </p:nvGraphicFramePr>
        <p:xfrm>
          <a:off x="376519" y="1894113"/>
          <a:ext cx="11577916" cy="455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7962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199</Words>
  <Application>Microsoft Office PowerPoint</Application>
  <PresentationFormat>Widescreen</PresentationFormat>
  <Paragraphs>17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Figure S1. Cell abundance of Pelagibaca bermudensis in co-cultivation (Tetraselmis striata–P. bermudensis; T-PB) culture during the different interval of the growth (at different pH)</vt:lpstr>
      <vt:lpstr>Figure S2. Cell abundance of Pelagibaca bermudensis in co-cultivation (Tetraselmis striata–P. bermudensis; T-PB) culture during the different interval of the growth (at different salinity)</vt:lpstr>
      <vt:lpstr>Figure S3. Cell abundance of Tetraselmis striata in axenic (T) and co-cultivated (T-PB) growth mode at different photoperiods (12: 12 and 24:00 hrs with 147µM m-2 S-1 ). </vt:lpstr>
      <vt:lpstr>Figure S4. Cell abundance of  P. bermudensis  in co-cultivation (Tetraselmis striata- Pelagibaca bermudensis; T-PB) culture during the different interval of the growth (at different temp and light) </vt:lpstr>
      <vt:lpstr>Figure S5. Cell abundance of Tetraselmis striata (T) exposed to varied HHQ and PQS concentration and controls (without HHQ and PQS; with equal nontoxic acetonitrile).</vt:lpstr>
      <vt:lpstr>Figure S6. Cell abundance of T. striata in axenic and co-cultivated growth mode at different nutrient limited and replete conditions in O3 media.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Shailesh</dc:creator>
  <cp:lastModifiedBy>Shailesh</cp:lastModifiedBy>
  <cp:revision>39</cp:revision>
  <dcterms:created xsi:type="dcterms:W3CDTF">2017-07-06T08:56:05Z</dcterms:created>
  <dcterms:modified xsi:type="dcterms:W3CDTF">2018-06-26T10:39:37Z</dcterms:modified>
</cp:coreProperties>
</file>