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2208" y="12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6088C-BDBA-4016-9B2C-F9F83A2E7B05}" type="datetimeFigureOut">
              <a:rPr lang="fr-FR" smtClean="0"/>
              <a:t>14/06/2018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CEB5-BDDF-43AD-99FF-F5989198C7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1869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6088C-BDBA-4016-9B2C-F9F83A2E7B05}" type="datetimeFigureOut">
              <a:rPr lang="fr-FR" smtClean="0"/>
              <a:t>14/06/2018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CEB5-BDDF-43AD-99FF-F5989198C7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6895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6088C-BDBA-4016-9B2C-F9F83A2E7B05}" type="datetimeFigureOut">
              <a:rPr lang="fr-FR" smtClean="0"/>
              <a:t>14/06/2018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CEB5-BDDF-43AD-99FF-F5989198C7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898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6088C-BDBA-4016-9B2C-F9F83A2E7B05}" type="datetimeFigureOut">
              <a:rPr lang="fr-FR" smtClean="0"/>
              <a:t>14/06/2018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CEB5-BDDF-43AD-99FF-F5989198C7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9370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6088C-BDBA-4016-9B2C-F9F83A2E7B05}" type="datetimeFigureOut">
              <a:rPr lang="fr-FR" smtClean="0"/>
              <a:t>14/06/2018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CEB5-BDDF-43AD-99FF-F5989198C7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299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6088C-BDBA-4016-9B2C-F9F83A2E7B05}" type="datetimeFigureOut">
              <a:rPr lang="fr-FR" smtClean="0"/>
              <a:t>14/06/2018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CEB5-BDDF-43AD-99FF-F5989198C7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9858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6088C-BDBA-4016-9B2C-F9F83A2E7B05}" type="datetimeFigureOut">
              <a:rPr lang="fr-FR" smtClean="0"/>
              <a:t>14/06/2018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CEB5-BDDF-43AD-99FF-F5989198C7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262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6088C-BDBA-4016-9B2C-F9F83A2E7B05}" type="datetimeFigureOut">
              <a:rPr lang="fr-FR" smtClean="0"/>
              <a:t>14/06/2018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CEB5-BDDF-43AD-99FF-F5989198C7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8386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6088C-BDBA-4016-9B2C-F9F83A2E7B05}" type="datetimeFigureOut">
              <a:rPr lang="fr-FR" smtClean="0"/>
              <a:t>14/06/2018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CEB5-BDDF-43AD-99FF-F5989198C7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3423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6088C-BDBA-4016-9B2C-F9F83A2E7B05}" type="datetimeFigureOut">
              <a:rPr lang="fr-FR" smtClean="0"/>
              <a:t>14/06/2018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CEB5-BDDF-43AD-99FF-F5989198C7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6065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6088C-BDBA-4016-9B2C-F9F83A2E7B05}" type="datetimeFigureOut">
              <a:rPr lang="fr-FR" smtClean="0"/>
              <a:t>14/06/2018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CEB5-BDDF-43AD-99FF-F5989198C7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322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6088C-BDBA-4016-9B2C-F9F83A2E7B05}" type="datetimeFigureOut">
              <a:rPr lang="fr-FR" smtClean="0"/>
              <a:t>14/06/2018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5CEB5-BDDF-43AD-99FF-F5989198C7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526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6672" y="7452320"/>
            <a:ext cx="59046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Figure S3.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Phylogeny of the AA3 predicted proteins from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Polyporus brumalis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biochemically characterized fungal AA3s. Sequence descriptions include accession numbers from JGI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Mycocosm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NBCI or PDB. The tree was constructed with a strategy similar to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Sützl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et al. (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Sützl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et al.,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Biotechnol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 Biofuels, 2018). Sequences were aligned using M-coffee (Wallace et al., Nucleic Acids Res. 2006) with default settings. Phylogeny was inferred using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PhyML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Guindon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et al., Syst. Biol. 2010) and WAG amino acid substitution model (Whelan and Goldman, Mol. Biol.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Evol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 2001). Branch support was calculated by 500 bootstrap repetitions. The tree was visualized in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iTOL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Letunic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and Bork, Nucleic Acids Res. 2016).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0195C0-847B-49D7-B1CD-1617C076DB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60" y="539552"/>
            <a:ext cx="3770752" cy="658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8033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136</Words>
  <Application>Microsoft Office PowerPoint</Application>
  <PresentationFormat>Affichage à l'écran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marienoelle</dc:creator>
  <cp:lastModifiedBy>ROSSO Marie noelle</cp:lastModifiedBy>
  <cp:revision>11</cp:revision>
  <dcterms:created xsi:type="dcterms:W3CDTF">2017-12-08T15:19:23Z</dcterms:created>
  <dcterms:modified xsi:type="dcterms:W3CDTF">2018-06-14T09:38:46Z</dcterms:modified>
</cp:coreProperties>
</file>