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0448415"/>
              </p:ext>
            </p:extLst>
          </p:nvPr>
        </p:nvGraphicFramePr>
        <p:xfrm>
          <a:off x="1331844" y="417393"/>
          <a:ext cx="9621078" cy="6331287"/>
        </p:xfrm>
        <a:graphic>
          <a:graphicData uri="http://schemas.openxmlformats.org/drawingml/2006/table">
            <a:tbl>
              <a:tblPr/>
              <a:tblGrid>
                <a:gridCol w="1556481">
                  <a:extLst>
                    <a:ext uri="{9D8B030D-6E8A-4147-A177-3AD203B41FA5}">
                      <a16:colId xmlns:a16="http://schemas.microsoft.com/office/drawing/2014/main" xmlns="" val="3245188003"/>
                    </a:ext>
                  </a:extLst>
                </a:gridCol>
                <a:gridCol w="980046">
                  <a:extLst>
                    <a:ext uri="{9D8B030D-6E8A-4147-A177-3AD203B41FA5}">
                      <a16:colId xmlns:a16="http://schemas.microsoft.com/office/drawing/2014/main" xmlns="" val="1964972501"/>
                    </a:ext>
                  </a:extLst>
                </a:gridCol>
                <a:gridCol w="862656">
                  <a:extLst>
                    <a:ext uri="{9D8B030D-6E8A-4147-A177-3AD203B41FA5}">
                      <a16:colId xmlns:a16="http://schemas.microsoft.com/office/drawing/2014/main" xmlns="" val="967082307"/>
                    </a:ext>
                  </a:extLst>
                </a:gridCol>
                <a:gridCol w="815008">
                  <a:extLst>
                    <a:ext uri="{9D8B030D-6E8A-4147-A177-3AD203B41FA5}">
                      <a16:colId xmlns:a16="http://schemas.microsoft.com/office/drawing/2014/main" xmlns="" val="1479589848"/>
                    </a:ext>
                  </a:extLst>
                </a:gridCol>
                <a:gridCol w="904461">
                  <a:extLst>
                    <a:ext uri="{9D8B030D-6E8A-4147-A177-3AD203B41FA5}">
                      <a16:colId xmlns:a16="http://schemas.microsoft.com/office/drawing/2014/main" xmlns="" val="3611123062"/>
                    </a:ext>
                  </a:extLst>
                </a:gridCol>
                <a:gridCol w="526774">
                  <a:extLst>
                    <a:ext uri="{9D8B030D-6E8A-4147-A177-3AD203B41FA5}">
                      <a16:colId xmlns:a16="http://schemas.microsoft.com/office/drawing/2014/main" xmlns="" val="1426354676"/>
                    </a:ext>
                  </a:extLst>
                </a:gridCol>
                <a:gridCol w="3975652">
                  <a:extLst>
                    <a:ext uri="{9D8B030D-6E8A-4147-A177-3AD203B41FA5}">
                      <a16:colId xmlns:a16="http://schemas.microsoft.com/office/drawing/2014/main" xmlns="" val="3762830382"/>
                    </a:ext>
                  </a:extLst>
                </a:gridCol>
              </a:tblGrid>
              <a:tr h="22367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Accession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zh-CN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c17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Log2 ratio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value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FDR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09008770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LOC_Os06g46799.1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577.97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1948.43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3.37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0.002555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2486486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LOC_Os01g73170.1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1874.67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5696.53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3.04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0.000935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91415645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LOC_Os09g23540.1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59.87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180.37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3.01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0.000144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dehydrogenase,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8780446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LOC_Os01g22370.1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2264.97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6431.17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2.84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0.001233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8876984"/>
                  </a:ext>
                </a:extLst>
              </a:tr>
              <a:tr h="2401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LOC_Os02g41630.2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33416.33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88896.93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2.66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0.024464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phenylalanine ammonia-lyase,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3417794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LOC_Os05g04380.1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2441.70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6175.33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2.53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0.000624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6748657"/>
                  </a:ext>
                </a:extLst>
              </a:tr>
              <a:tr h="2182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LOC_Os02g08100.1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9586.13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24212.00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2.53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0.0177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AMP-binding domain containing protein,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39573838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LOC_Os05g04500.1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1870.67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4576.63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2.45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0.013469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4625894"/>
                  </a:ext>
                </a:extLst>
              </a:tr>
              <a:tr h="183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LOC_Os04g43760.1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11134.47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25550.13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2.29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0.039178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phenylalanine ammonia-lyase,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21907069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LOC_Os03g32050.1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584.10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1267.67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2.17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0.041046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15834366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LOC_Os02g09490.1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6410.60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13892.93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2.17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0.021567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dehydrogenase,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6686154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LOC_Os10g36848.1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42.57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80.03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1.88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0.023532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cytochrome P450,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8634877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LOC_Os09g23550.1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3194.10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5874.10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1.84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0.007988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dehydrogenase,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1534296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LOC_Os09g25150.1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343.20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621.37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1.81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0.003635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cinnamoyl-CoA reductase,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72036596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LOC_Os04g59150.1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4650.77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8280.87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1.78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0.004578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4496602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LOC_Os05g25640.1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1671.53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2826.83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1.69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0.0146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cytochrome P450,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5305270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LOC_Os05g41440.1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1911.70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3200.83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1.67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0.022612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cytochrome P450,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1579002"/>
                  </a:ext>
                </a:extLst>
              </a:tr>
              <a:tr h="233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LOC_Os06g44620.1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1884.30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3128.37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1.66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0.016478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AMP-binding domain containing protein,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65858015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LOC_Os02g14160.1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9182.57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15189.20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1.65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0.022797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52968997"/>
                  </a:ext>
                </a:extLst>
              </a:tr>
              <a:tr h="3632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LOC_Os01g70520.1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205.90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337.87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1.64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0.002448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0.002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Os1bglu5 - beta-glucosidase homologue, similar to G. max isohydroxyurate hydrolase,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1880541"/>
                  </a:ext>
                </a:extLst>
              </a:tr>
              <a:tr h="183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LOC_Os02g41650.3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2098.80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3410.07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1.62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0.017682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phenylalanine ammonia-lyase,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8216070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LOC_Os01g22336.1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1814.97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2877.17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1.59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0.006641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7720497"/>
                  </a:ext>
                </a:extLst>
              </a:tr>
              <a:tr h="183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LOC_Os06g06980.1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809.93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1282.47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1.58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0.025924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caffeoyl-CoA O-methyltransferase,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81704564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LOC_Os02g14170.1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1561.07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2413.83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1.55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0.007322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33853201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LOC_Os10g02040.2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7688.17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11725.00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1.53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0.000185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4706470"/>
                  </a:ext>
                </a:extLst>
              </a:tr>
              <a:tr h="2574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LOC_Os07g46280.1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1018.47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623.77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0.61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0.008858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Os7bglu26 -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beta-mannosidase/glucosidase/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exoglucanase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0691428"/>
                  </a:ext>
                </a:extLst>
              </a:tr>
              <a:tr h="1836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LOC_Os03g49600.1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4296.93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2471.43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0.58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0.001148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Os3bglu7 - beta-glucosidase,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exo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-beta-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glucanse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,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3863547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LOC_Os04g56180.1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1355.83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730.73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0.54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0.002499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1461972"/>
                  </a:ext>
                </a:extLst>
              </a:tr>
              <a:tr h="2020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LOC_Os01g36240.1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5966.93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3189.27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0.53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0.004456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0.000 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  <a:cs typeface="Arial" panose="020B0604020202020204" pitchFamily="34" charset="0"/>
                        </a:rPr>
                        <a:t>peroxidase precursor, putative, expressed</a:t>
                      </a:r>
                    </a:p>
                  </a:txBody>
                  <a:tcPr marL="4121" marR="4121" marT="412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3554239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18052" y="96079"/>
            <a:ext cx="11330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file </a:t>
            </a:r>
            <a:r>
              <a:rPr lang="en-US" altLang="zh-CN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1.5-fold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alterations of proteins involved in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phenylpropanoid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biosynthesis in comparison of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fc17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iTRAQ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data to that of the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0625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382</Words>
  <Application>Microsoft Office PowerPoint</Application>
  <PresentationFormat>Custom</PresentationFormat>
  <Paragraphs>211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97</cp:revision>
  <cp:lastPrinted>2018-10-21T01:09:07Z</cp:lastPrinted>
  <dcterms:created xsi:type="dcterms:W3CDTF">2018-01-28T13:46:17Z</dcterms:created>
  <dcterms:modified xsi:type="dcterms:W3CDTF">2018-10-27T12:46:22Z</dcterms:modified>
</cp:coreProperties>
</file>